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2"/>
  </p:sldMasterIdLst>
  <p:notesMasterIdLst>
    <p:notesMasterId r:id="rId25"/>
  </p:notesMasterIdLst>
  <p:handoutMasterIdLst>
    <p:handoutMasterId r:id="rId26"/>
  </p:handoutMasterIdLst>
  <p:sldIdLst>
    <p:sldId id="256" r:id="rId3"/>
    <p:sldId id="304" r:id="rId4"/>
    <p:sldId id="307" r:id="rId5"/>
    <p:sldId id="325" r:id="rId6"/>
    <p:sldId id="302" r:id="rId7"/>
    <p:sldId id="320" r:id="rId8"/>
    <p:sldId id="316" r:id="rId9"/>
    <p:sldId id="330" r:id="rId10"/>
    <p:sldId id="331" r:id="rId11"/>
    <p:sldId id="333" r:id="rId12"/>
    <p:sldId id="306" r:id="rId13"/>
    <p:sldId id="327" r:id="rId14"/>
    <p:sldId id="315" r:id="rId15"/>
    <p:sldId id="323" r:id="rId16"/>
    <p:sldId id="326" r:id="rId17"/>
    <p:sldId id="309" r:id="rId18"/>
    <p:sldId id="319" r:id="rId19"/>
    <p:sldId id="318" r:id="rId20"/>
    <p:sldId id="328" r:id="rId21"/>
    <p:sldId id="324" r:id="rId22"/>
    <p:sldId id="334" r:id="rId23"/>
    <p:sldId id="329" r:id="rId24"/>
  </p:sldIdLst>
  <p:sldSz cx="9144000" cy="6858000" type="screen4x3"/>
  <p:notesSz cx="6781800" cy="99187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9900"/>
    <a:srgbClr val="003300"/>
    <a:srgbClr val="FF99CC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800" autoAdjust="0"/>
  </p:normalViewPr>
  <p:slideViewPr>
    <p:cSldViewPr>
      <p:cViewPr varScale="1">
        <p:scale>
          <a:sx n="75" d="100"/>
          <a:sy n="75" d="100"/>
        </p:scale>
        <p:origin x="-84" y="-15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824" y="-62"/>
      </p:cViewPr>
      <p:guideLst>
        <p:guide orient="horz" pos="2876"/>
        <p:guide pos="215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71958-7908-4830-9C98-93BDD40925D5}" type="doc">
      <dgm:prSet loTypeId="urn:microsoft.com/office/officeart/2005/8/layout/hList7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410D48-5D83-4DB9-9262-B260769D0E60}">
      <dgm:prSet phldrT="[Text]" custT="1"/>
      <dgm:spPr/>
      <dgm:t>
        <a:bodyPr lIns="1224000" anchor="ctr" anchorCtr="1"/>
        <a:lstStyle/>
        <a:p>
          <a:pPr algn="l"/>
          <a:r>
            <a:rPr lang="fr-CH" sz="1600" noProof="0" smtClean="0"/>
            <a:t>Entre individus</a:t>
          </a:r>
          <a:endParaRPr lang="fr-CH" sz="1600" noProof="0"/>
        </a:p>
      </dgm:t>
    </dgm:pt>
    <dgm:pt modelId="{2C106FFB-5042-414E-9674-772303777DD0}" type="parTrans" cxnId="{3529ECD1-FCED-48B8-A77F-AAE9FCEAAB16}">
      <dgm:prSet/>
      <dgm:spPr/>
      <dgm:t>
        <a:bodyPr/>
        <a:lstStyle/>
        <a:p>
          <a:endParaRPr lang="en-US"/>
        </a:p>
      </dgm:t>
    </dgm:pt>
    <dgm:pt modelId="{9E71F750-59B7-46F6-9F02-511C625BAA2D}" type="sibTrans" cxnId="{3529ECD1-FCED-48B8-A77F-AAE9FCEAAB16}">
      <dgm:prSet/>
      <dgm:spPr/>
      <dgm:t>
        <a:bodyPr/>
        <a:lstStyle/>
        <a:p>
          <a:endParaRPr lang="en-US"/>
        </a:p>
      </dgm:t>
    </dgm:pt>
    <dgm:pt modelId="{46FF4835-2DC0-40F1-9A46-DEE147AA0D58}">
      <dgm:prSet phldrT="[Text]" custT="1"/>
      <dgm:spPr>
        <a:solidFill>
          <a:srgbClr val="7030A0"/>
        </a:solidFill>
      </dgm:spPr>
      <dgm:t>
        <a:bodyPr lIns="0" tIns="0" rIns="0" bIns="0"/>
        <a:lstStyle/>
        <a:p>
          <a:r>
            <a:rPr lang="fr-CH" sz="1600" noProof="0" dirty="0" smtClean="0"/>
            <a:t>(4.) </a:t>
          </a:r>
          <a:br>
            <a:rPr lang="fr-CH" sz="1600" noProof="0" dirty="0" smtClean="0"/>
          </a:br>
          <a:r>
            <a:rPr lang="fr-CH" sz="1600" noProof="0" dirty="0" smtClean="0"/>
            <a:t>Intégration </a:t>
          </a:r>
          <a:r>
            <a:rPr lang="fr-CH" sz="1600" noProof="0" dirty="0" smtClean="0"/>
            <a:t>?</a:t>
          </a:r>
          <a:endParaRPr lang="fr-CH" sz="1600" noProof="0" dirty="0"/>
        </a:p>
      </dgm:t>
    </dgm:pt>
    <dgm:pt modelId="{579D0A9A-0E0A-4EC0-A9FA-2E60ECD44BB1}" type="parTrans" cxnId="{A7F73186-17F2-44E1-8D07-BC8E6C2A1B5C}">
      <dgm:prSet/>
      <dgm:spPr/>
      <dgm:t>
        <a:bodyPr/>
        <a:lstStyle/>
        <a:p>
          <a:endParaRPr lang="en-US" sz="1600"/>
        </a:p>
      </dgm:t>
    </dgm:pt>
    <dgm:pt modelId="{D0DD8C91-787D-4F66-A4B0-CE643C39E891}" type="sibTrans" cxnId="{A7F73186-17F2-44E1-8D07-BC8E6C2A1B5C}">
      <dgm:prSet/>
      <dgm:spPr/>
      <dgm:t>
        <a:bodyPr/>
        <a:lstStyle/>
        <a:p>
          <a:endParaRPr lang="en-US"/>
        </a:p>
      </dgm:t>
    </dgm:pt>
    <dgm:pt modelId="{C9207B60-72D7-4D6A-8A49-2BE0336BE0C0}">
      <dgm:prSet phldrT="[Text]" custT="1"/>
      <dgm:spPr/>
      <dgm:t>
        <a:bodyPr lIns="1224000" anchor="ctr" anchorCtr="1"/>
        <a:lstStyle/>
        <a:p>
          <a:pPr algn="l"/>
          <a:r>
            <a:rPr lang="fr-CH" sz="1600" noProof="0" smtClean="0"/>
            <a:t>Entre individus et lieux collectifs</a:t>
          </a:r>
          <a:endParaRPr lang="fr-CH" sz="1600" noProof="0"/>
        </a:p>
      </dgm:t>
    </dgm:pt>
    <dgm:pt modelId="{F90F7438-E99C-40D0-9644-047AE005CFF9}" type="parTrans" cxnId="{6D6E5E3E-CB26-4F06-83B8-1F7FA0046557}">
      <dgm:prSet/>
      <dgm:spPr/>
      <dgm:t>
        <a:bodyPr/>
        <a:lstStyle/>
        <a:p>
          <a:endParaRPr lang="en-US"/>
        </a:p>
      </dgm:t>
    </dgm:pt>
    <dgm:pt modelId="{A4E1296E-C2A5-4002-B0A4-3774400711DB}" type="sibTrans" cxnId="{6D6E5E3E-CB26-4F06-83B8-1F7FA0046557}">
      <dgm:prSet/>
      <dgm:spPr/>
      <dgm:t>
        <a:bodyPr/>
        <a:lstStyle/>
        <a:p>
          <a:endParaRPr lang="en-US"/>
        </a:p>
      </dgm:t>
    </dgm:pt>
    <dgm:pt modelId="{067D61B8-AAB4-47EB-BB09-7A9DF8198973}">
      <dgm:prSet phldrT="[Text]" custT="1"/>
      <dgm:spPr>
        <a:solidFill>
          <a:srgbClr val="00B050"/>
        </a:solidFill>
      </dgm:spPr>
      <dgm:t>
        <a:bodyPr lIns="0" tIns="0" rIns="0" bIns="0"/>
        <a:lstStyle/>
        <a:p>
          <a:r>
            <a:rPr lang="fr-CH" sz="1600" noProof="0" dirty="0" smtClean="0">
              <a:solidFill>
                <a:schemeClr val="tx1"/>
              </a:solidFill>
            </a:rPr>
            <a:t>(1.) </a:t>
          </a:r>
          <a:br>
            <a:rPr lang="fr-CH" sz="1600" noProof="0" dirty="0" smtClean="0">
              <a:solidFill>
                <a:schemeClr val="tx1"/>
              </a:solidFill>
            </a:rPr>
          </a:br>
          <a:r>
            <a:rPr lang="fr-CH" sz="1600" noProof="0" dirty="0" smtClean="0">
              <a:solidFill>
                <a:schemeClr val="tx1"/>
              </a:solidFill>
            </a:rPr>
            <a:t>L’environnement personnalisé du chercheur-enseignant – Pourquoi ?</a:t>
          </a:r>
          <a:endParaRPr lang="fr-CH" sz="1600" noProof="0" dirty="0">
            <a:solidFill>
              <a:schemeClr val="tx1"/>
            </a:solidFill>
          </a:endParaRPr>
        </a:p>
      </dgm:t>
    </dgm:pt>
    <dgm:pt modelId="{7273902A-0105-466A-8CAB-5EB2FF579FB1}" type="parTrans" cxnId="{33982B2E-6FDD-4BE4-B710-FFDD832BF3A6}">
      <dgm:prSet/>
      <dgm:spPr/>
      <dgm:t>
        <a:bodyPr/>
        <a:lstStyle/>
        <a:p>
          <a:endParaRPr lang="en-US" sz="1600"/>
        </a:p>
      </dgm:t>
    </dgm:pt>
    <dgm:pt modelId="{04E99A00-D47E-4186-ADEB-ADB7A4E7130C}" type="sibTrans" cxnId="{33982B2E-6FDD-4BE4-B710-FFDD832BF3A6}">
      <dgm:prSet/>
      <dgm:spPr/>
      <dgm:t>
        <a:bodyPr/>
        <a:lstStyle/>
        <a:p>
          <a:endParaRPr lang="en-US"/>
        </a:p>
      </dgm:t>
    </dgm:pt>
    <dgm:pt modelId="{B3F367B1-42BC-4527-9E75-6D4293004B97}">
      <dgm:prSet phldrT="[Text]" custT="1"/>
      <dgm:spPr/>
      <dgm:t>
        <a:bodyPr lIns="1224000" anchor="ctr" anchorCtr="1"/>
        <a:lstStyle/>
        <a:p>
          <a:pPr algn="l"/>
          <a:r>
            <a:rPr lang="fr-CH" sz="1600" noProof="0" smtClean="0"/>
            <a:t>Solutions techniques ? (Portails, Wikis, ….)</a:t>
          </a:r>
          <a:endParaRPr lang="fr-CH" sz="1600" noProof="0"/>
        </a:p>
      </dgm:t>
    </dgm:pt>
    <dgm:pt modelId="{829471C4-9FAB-47D1-89A1-B1B0F434D17E}" type="parTrans" cxnId="{A61EEAC7-7947-495E-BD52-1DA4E54C3255}">
      <dgm:prSet/>
      <dgm:spPr/>
      <dgm:t>
        <a:bodyPr/>
        <a:lstStyle/>
        <a:p>
          <a:endParaRPr lang="en-US"/>
        </a:p>
      </dgm:t>
    </dgm:pt>
    <dgm:pt modelId="{A2362FA8-BE43-486A-B8B3-55690DAC8DE7}" type="sibTrans" cxnId="{A61EEAC7-7947-495E-BD52-1DA4E54C3255}">
      <dgm:prSet/>
      <dgm:spPr/>
      <dgm:t>
        <a:bodyPr/>
        <a:lstStyle/>
        <a:p>
          <a:endParaRPr lang="en-US"/>
        </a:p>
      </dgm:t>
    </dgm:pt>
    <dgm:pt modelId="{74F04929-E9A3-41D4-B995-7034EE91C949}">
      <dgm:prSet phldrT="[Text]" custT="1"/>
      <dgm:spPr>
        <a:solidFill>
          <a:srgbClr val="FF00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260350" contourW="19050" prstMaterial="metal">
          <a:bevelT w="88900" h="203200"/>
          <a:bevelB w="165100" h="254000"/>
          <a:extrusionClr>
            <a:schemeClr val="tx1"/>
          </a:extrusionClr>
        </a:sp3d>
      </dgm:spPr>
      <dgm:t>
        <a:bodyPr lIns="0" tIns="0" rIns="0" bIns="0"/>
        <a:lstStyle/>
        <a:p>
          <a:pPr algn="l"/>
          <a:r>
            <a:rPr lang="fr-CH" sz="1600" noProof="0" dirty="0" smtClean="0">
              <a:solidFill>
                <a:schemeClr val="tx1"/>
              </a:solidFill>
            </a:rPr>
            <a:t>(3.) </a:t>
          </a:r>
          <a:br>
            <a:rPr lang="fr-CH" sz="1600" noProof="0" dirty="0" smtClean="0">
              <a:solidFill>
                <a:schemeClr val="tx1"/>
              </a:solidFill>
            </a:rPr>
          </a:br>
          <a:r>
            <a:rPr lang="fr-CH" sz="1600" noProof="0" dirty="0" smtClean="0">
              <a:solidFill>
                <a:schemeClr val="tx1"/>
              </a:solidFill>
            </a:rPr>
            <a:t>L’environnement personnel de l’étudiant</a:t>
          </a:r>
          <a:endParaRPr lang="fr-CH" sz="1600" noProof="0" dirty="0"/>
        </a:p>
      </dgm:t>
    </dgm:pt>
    <dgm:pt modelId="{1ED39134-CB1E-4434-BD9C-021ED8ADC853}" type="parTrans" cxnId="{F0DC376B-EF9E-4ABF-822F-89C457FEB314}">
      <dgm:prSet/>
      <dgm:spPr/>
      <dgm:t>
        <a:bodyPr/>
        <a:lstStyle/>
        <a:p>
          <a:endParaRPr lang="en-US"/>
        </a:p>
      </dgm:t>
    </dgm:pt>
    <dgm:pt modelId="{E332FFC7-C524-4E3A-BC1B-49D1E5194FB7}" type="sibTrans" cxnId="{F0DC376B-EF9E-4ABF-822F-89C457FEB314}">
      <dgm:prSet/>
      <dgm:spPr/>
      <dgm:t>
        <a:bodyPr/>
        <a:lstStyle/>
        <a:p>
          <a:endParaRPr lang="en-US"/>
        </a:p>
      </dgm:t>
    </dgm:pt>
    <dgm:pt modelId="{31B51DA8-2357-4EDB-9765-003F9FD8D791}">
      <dgm:prSet phldrT="[Text]" custT="1"/>
      <dgm:spPr>
        <a:solidFill>
          <a:srgbClr val="FF0000"/>
        </a:solidFill>
      </dgm:spPr>
      <dgm:t>
        <a:bodyPr lIns="1368000" anchor="ctr" anchorCtr="1"/>
        <a:lstStyle/>
        <a:p>
          <a:r>
            <a:rPr lang="fr-CH" sz="1800" noProof="0" dirty="0" err="1" smtClean="0"/>
            <a:t>Personal</a:t>
          </a:r>
          <a:r>
            <a:rPr lang="fr-CH" sz="1800" noProof="0" dirty="0" smtClean="0"/>
            <a:t> </a:t>
          </a:r>
          <a:r>
            <a:rPr lang="fr-CH" sz="1800" baseline="0" noProof="0" dirty="0" err="1" smtClean="0"/>
            <a:t>learning</a:t>
          </a:r>
          <a:r>
            <a:rPr lang="fr-CH" sz="1800" noProof="0" dirty="0" smtClean="0"/>
            <a:t> </a:t>
          </a:r>
          <a:r>
            <a:rPr lang="fr-CH" sz="1800" noProof="0" dirty="0" err="1" smtClean="0"/>
            <a:t>environments</a:t>
          </a:r>
          <a:r>
            <a:rPr lang="fr-CH" sz="1800" noProof="0" dirty="0" smtClean="0"/>
            <a:t>,</a:t>
          </a:r>
          <a:endParaRPr lang="fr-CH" sz="1800" noProof="0" dirty="0"/>
        </a:p>
      </dgm:t>
    </dgm:pt>
    <dgm:pt modelId="{D087A408-83BA-45F3-94E2-0F3F7DAB82A1}" type="parTrans" cxnId="{016AB914-2EC5-4C84-9A1B-0715C0902124}">
      <dgm:prSet/>
      <dgm:spPr/>
      <dgm:t>
        <a:bodyPr/>
        <a:lstStyle/>
        <a:p>
          <a:endParaRPr lang="en-US"/>
        </a:p>
      </dgm:t>
    </dgm:pt>
    <dgm:pt modelId="{93FF1BC0-EAE1-4974-95DF-5939DEDF424D}" type="sibTrans" cxnId="{016AB914-2EC5-4C84-9A1B-0715C0902124}">
      <dgm:prSet/>
      <dgm:spPr/>
      <dgm:t>
        <a:bodyPr/>
        <a:lstStyle/>
        <a:p>
          <a:endParaRPr lang="en-US"/>
        </a:p>
      </dgm:t>
    </dgm:pt>
    <dgm:pt modelId="{1E652DE2-9763-4FB9-9BB3-ED9EB719B8CA}">
      <dgm:prSet phldrT="[Text]" custT="1"/>
      <dgm:spPr>
        <a:solidFill>
          <a:srgbClr val="FF0000"/>
        </a:solidFill>
      </dgm:spPr>
      <dgm:t>
        <a:bodyPr lIns="1368000" anchor="ctr" anchorCtr="1"/>
        <a:lstStyle/>
        <a:p>
          <a:r>
            <a:rPr lang="fr-CH" sz="1800" noProof="0" dirty="0" smtClean="0"/>
            <a:t>E-portfolios, ….</a:t>
          </a:r>
          <a:endParaRPr lang="fr-CH" sz="1800" noProof="0" dirty="0"/>
        </a:p>
      </dgm:t>
    </dgm:pt>
    <dgm:pt modelId="{FD1F100A-C91B-4C53-89CD-F4A66579F674}" type="parTrans" cxnId="{D6FEB2EE-4F23-4508-99D6-865415B1C097}">
      <dgm:prSet/>
      <dgm:spPr/>
      <dgm:t>
        <a:bodyPr/>
        <a:lstStyle/>
        <a:p>
          <a:endParaRPr lang="en-US"/>
        </a:p>
      </dgm:t>
    </dgm:pt>
    <dgm:pt modelId="{C675BF5E-FF67-4AC4-9926-2FF41AAEB727}" type="sibTrans" cxnId="{D6FEB2EE-4F23-4508-99D6-865415B1C097}">
      <dgm:prSet/>
      <dgm:spPr/>
      <dgm:t>
        <a:bodyPr/>
        <a:lstStyle/>
        <a:p>
          <a:endParaRPr lang="en-US"/>
        </a:p>
      </dgm:t>
    </dgm:pt>
    <dgm:pt modelId="{EF9F07B8-C858-428B-9625-402BD133646A}">
      <dgm:prSet phldrT="[Text]" custT="1"/>
      <dgm:spPr/>
      <dgm:t>
        <a:bodyPr lIns="1224000" anchor="ctr" anchorCtr="1"/>
        <a:lstStyle/>
        <a:p>
          <a:pPr algn="l"/>
          <a:r>
            <a:rPr lang="fr-CH" sz="1600" noProof="0" dirty="0" smtClean="0"/>
            <a:t>…..</a:t>
          </a:r>
          <a:endParaRPr lang="fr-CH" sz="1600" noProof="0" dirty="0"/>
        </a:p>
      </dgm:t>
    </dgm:pt>
    <dgm:pt modelId="{1B7E66AC-6032-455D-9E50-B262F72017AD}" type="parTrans" cxnId="{602AB1C2-9AAF-4F08-BEF3-0E9A548719BA}">
      <dgm:prSet/>
      <dgm:spPr/>
      <dgm:t>
        <a:bodyPr/>
        <a:lstStyle/>
        <a:p>
          <a:endParaRPr lang="fr-CH"/>
        </a:p>
      </dgm:t>
    </dgm:pt>
    <dgm:pt modelId="{01226EB3-6006-4C14-B01F-6D1A508914AF}" type="sibTrans" cxnId="{602AB1C2-9AAF-4F08-BEF3-0E9A548719BA}">
      <dgm:prSet/>
      <dgm:spPr/>
      <dgm:t>
        <a:bodyPr/>
        <a:lstStyle/>
        <a:p>
          <a:endParaRPr lang="fr-CH"/>
        </a:p>
      </dgm:t>
    </dgm:pt>
    <dgm:pt modelId="{040492B8-46BB-4A29-B8A0-70CD81FDC3BD}">
      <dgm:prSet phldrT="[Text]" custT="1"/>
      <dgm:spPr/>
      <dgm:t>
        <a:bodyPr lIns="1224000" anchor="ctr" anchorCtr="1"/>
        <a:lstStyle/>
        <a:p>
          <a:pPr algn="l"/>
          <a:r>
            <a:rPr lang="fr-CH" sz="1600" noProof="0" dirty="0" smtClean="0"/>
            <a:t>Difficulté d’assumer nos fonctions multiples !</a:t>
          </a:r>
          <a:endParaRPr lang="fr-CH" sz="1600" noProof="0" dirty="0"/>
        </a:p>
      </dgm:t>
    </dgm:pt>
    <dgm:pt modelId="{74936164-ED67-4A36-98E3-4A1B3E2EC68B}" type="parTrans" cxnId="{6B267989-E6CD-4620-B36D-527B386837DF}">
      <dgm:prSet/>
      <dgm:spPr/>
      <dgm:t>
        <a:bodyPr/>
        <a:lstStyle/>
        <a:p>
          <a:endParaRPr lang="fr-CH"/>
        </a:p>
      </dgm:t>
    </dgm:pt>
    <dgm:pt modelId="{63D4376A-DA05-4CE1-A578-74EC3FF8947E}" type="sibTrans" cxnId="{6B267989-E6CD-4620-B36D-527B386837DF}">
      <dgm:prSet/>
      <dgm:spPr/>
      <dgm:t>
        <a:bodyPr/>
        <a:lstStyle/>
        <a:p>
          <a:endParaRPr lang="fr-CH"/>
        </a:p>
      </dgm:t>
    </dgm:pt>
    <dgm:pt modelId="{170D4219-EEC6-4321-BCE2-715CBA9C08A5}">
      <dgm:prSet phldrT="[Text]" custT="1"/>
      <dgm:spPr/>
      <dgm:t>
        <a:bodyPr lIns="1224000" anchor="ctr" anchorCtr="1"/>
        <a:lstStyle/>
        <a:p>
          <a:pPr algn="l"/>
          <a:r>
            <a:rPr lang="fr-CH" sz="1600" noProof="0" dirty="0" smtClean="0"/>
            <a:t>(2.) Un exemple</a:t>
          </a:r>
          <a:endParaRPr lang="fr-CH" sz="1600" noProof="0" dirty="0"/>
        </a:p>
      </dgm:t>
    </dgm:pt>
    <dgm:pt modelId="{FFD482FB-2EDE-49EE-ABED-C37481A2306D}" type="parTrans" cxnId="{42C90FE2-84DC-4128-8F43-B1AD62C2511D}">
      <dgm:prSet/>
      <dgm:spPr/>
      <dgm:t>
        <a:bodyPr/>
        <a:lstStyle/>
        <a:p>
          <a:endParaRPr lang="fr-CH"/>
        </a:p>
      </dgm:t>
    </dgm:pt>
    <dgm:pt modelId="{B3A994A4-BFD6-4055-B3C6-DAB4835C4B75}" type="sibTrans" cxnId="{42C90FE2-84DC-4128-8F43-B1AD62C2511D}">
      <dgm:prSet/>
      <dgm:spPr/>
      <dgm:t>
        <a:bodyPr/>
        <a:lstStyle/>
        <a:p>
          <a:endParaRPr lang="fr-CH"/>
        </a:p>
      </dgm:t>
    </dgm:pt>
    <dgm:pt modelId="{27817E7E-CBE9-4461-9A96-EDDACE20D6F9}">
      <dgm:prSet phldrT="[Text]" custT="1"/>
      <dgm:spPr/>
      <dgm:t>
        <a:bodyPr lIns="1224000" anchor="ctr" anchorCtr="1"/>
        <a:lstStyle/>
        <a:p>
          <a:pPr algn="l"/>
          <a:r>
            <a:rPr lang="fr-CH" sz="1600" noProof="0" smtClean="0"/>
            <a:t>Entre profs et étudiants</a:t>
          </a:r>
          <a:endParaRPr lang="fr-CH" sz="1600" noProof="0"/>
        </a:p>
      </dgm:t>
    </dgm:pt>
    <dgm:pt modelId="{7D4BF18C-EE16-453E-92DB-53D380EE4277}" type="parTrans" cxnId="{11327601-5AC9-44AC-901A-AC3FC28BFC5C}">
      <dgm:prSet/>
      <dgm:spPr/>
      <dgm:t>
        <a:bodyPr/>
        <a:lstStyle/>
        <a:p>
          <a:endParaRPr lang="fr-CH"/>
        </a:p>
      </dgm:t>
    </dgm:pt>
    <dgm:pt modelId="{FE8FFB7E-77C2-4A78-A8C7-A7FAAC4481AF}" type="sibTrans" cxnId="{11327601-5AC9-44AC-901A-AC3FC28BFC5C}">
      <dgm:prSet/>
      <dgm:spPr/>
      <dgm:t>
        <a:bodyPr/>
        <a:lstStyle/>
        <a:p>
          <a:endParaRPr lang="fr-CH"/>
        </a:p>
      </dgm:t>
    </dgm:pt>
    <dgm:pt modelId="{3D66D904-3CF3-48AD-8029-48A33C4AF9C9}">
      <dgm:prSet phldrT="[Text]" custT="1"/>
      <dgm:spPr>
        <a:solidFill>
          <a:srgbClr val="FF0000"/>
        </a:solidFill>
      </dgm:spPr>
      <dgm:t>
        <a:bodyPr lIns="1368000" anchor="ctr" anchorCtr="1"/>
        <a:lstStyle/>
        <a:p>
          <a:r>
            <a:rPr lang="fr-CH" sz="1800" noProof="0" dirty="0" smtClean="0"/>
            <a:t>« </a:t>
          </a:r>
          <a:r>
            <a:rPr lang="fr-CH" sz="1800" noProof="0" dirty="0" err="1" smtClean="0"/>
            <a:t>My</a:t>
          </a:r>
          <a:r>
            <a:rPr lang="fr-CH" sz="1800" noProof="0" dirty="0" smtClean="0"/>
            <a:t> </a:t>
          </a:r>
          <a:r>
            <a:rPr lang="fr-CH" sz="1800" noProof="0" dirty="0" err="1" smtClean="0"/>
            <a:t>spaces</a:t>
          </a:r>
          <a:r>
            <a:rPr lang="fr-CH" sz="1800" noProof="0" dirty="0" smtClean="0"/>
            <a:t> »</a:t>
          </a:r>
          <a:endParaRPr lang="fr-CH" sz="1800" noProof="0" dirty="0"/>
        </a:p>
      </dgm:t>
    </dgm:pt>
    <dgm:pt modelId="{CD656AB1-3647-4844-8AE1-57CCDB6DFF9F}" type="parTrans" cxnId="{7B30EC41-1F8A-41D7-AC06-7A6C5F9D37ED}">
      <dgm:prSet/>
      <dgm:spPr/>
      <dgm:t>
        <a:bodyPr/>
        <a:lstStyle/>
        <a:p>
          <a:endParaRPr lang="fr-CH"/>
        </a:p>
      </dgm:t>
    </dgm:pt>
    <dgm:pt modelId="{099A3383-0618-4AF6-9FB5-E2AE006F3A25}" type="sibTrans" cxnId="{7B30EC41-1F8A-41D7-AC06-7A6C5F9D37ED}">
      <dgm:prSet/>
      <dgm:spPr/>
      <dgm:t>
        <a:bodyPr/>
        <a:lstStyle/>
        <a:p>
          <a:endParaRPr lang="fr-CH"/>
        </a:p>
      </dgm:t>
    </dgm:pt>
    <dgm:pt modelId="{2BD062F6-59D0-40CE-ADCF-DD972391E2E0}" type="pres">
      <dgm:prSet presAssocID="{A7471958-7908-4830-9C98-93BDD40925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D8A31E-76B6-4D9B-8036-FA83B74F7BB0}" type="pres">
      <dgm:prSet presAssocID="{A7471958-7908-4830-9C98-93BDD40925D5}" presName="fgShape" presStyleLbl="fgShp" presStyleIdx="0" presStyleCnt="1"/>
      <dgm:spPr/>
      <dgm:t>
        <a:bodyPr/>
        <a:lstStyle/>
        <a:p>
          <a:endParaRPr lang="fr-CH"/>
        </a:p>
      </dgm:t>
    </dgm:pt>
    <dgm:pt modelId="{41EB9DFD-A417-417B-86FB-2CA3FED29977}" type="pres">
      <dgm:prSet presAssocID="{A7471958-7908-4830-9C98-93BDD40925D5}" presName="linComp" presStyleCnt="0"/>
      <dgm:spPr/>
      <dgm:t>
        <a:bodyPr/>
        <a:lstStyle/>
        <a:p>
          <a:endParaRPr lang="fr-CH"/>
        </a:p>
      </dgm:t>
    </dgm:pt>
    <dgm:pt modelId="{707EB536-4CD3-4ACE-8A65-177CA72B2C68}" type="pres">
      <dgm:prSet presAssocID="{067D61B8-AAB4-47EB-BB09-7A9DF8198973}" presName="compNode" presStyleCnt="0"/>
      <dgm:spPr/>
      <dgm:t>
        <a:bodyPr/>
        <a:lstStyle/>
        <a:p>
          <a:endParaRPr lang="fr-CH"/>
        </a:p>
      </dgm:t>
    </dgm:pt>
    <dgm:pt modelId="{D9DB2608-5717-42D5-B064-58600E243642}" type="pres">
      <dgm:prSet presAssocID="{067D61B8-AAB4-47EB-BB09-7A9DF8198973}" presName="bkgdShape" presStyleLbl="node1" presStyleIdx="0" presStyleCnt="3" custScaleX="136508"/>
      <dgm:spPr/>
      <dgm:t>
        <a:bodyPr/>
        <a:lstStyle/>
        <a:p>
          <a:endParaRPr lang="en-US"/>
        </a:p>
      </dgm:t>
    </dgm:pt>
    <dgm:pt modelId="{99A451D2-C420-43C9-B3B4-36CDFD0F9B8B}" type="pres">
      <dgm:prSet presAssocID="{067D61B8-AAB4-47EB-BB09-7A9DF819897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8C457-86E2-4EBE-90BD-B4D2469E178B}" type="pres">
      <dgm:prSet presAssocID="{067D61B8-AAB4-47EB-BB09-7A9DF8198973}" presName="invisiNode" presStyleLbl="node1" presStyleIdx="0" presStyleCnt="3"/>
      <dgm:spPr/>
      <dgm:t>
        <a:bodyPr/>
        <a:lstStyle/>
        <a:p>
          <a:endParaRPr lang="fr-CH"/>
        </a:p>
      </dgm:t>
    </dgm:pt>
    <dgm:pt modelId="{CE0BE293-9E7E-406D-91E8-495DE24AA905}" type="pres">
      <dgm:prSet presAssocID="{067D61B8-AAB4-47EB-BB09-7A9DF8198973}" presName="imagNode" presStyleLbl="fgImgPlace1" presStyleIdx="0" presStyleCnt="3"/>
      <dgm:spPr/>
      <dgm:t>
        <a:bodyPr/>
        <a:lstStyle/>
        <a:p>
          <a:endParaRPr lang="fr-CH"/>
        </a:p>
      </dgm:t>
    </dgm:pt>
    <dgm:pt modelId="{CA5CAC78-B33D-45D9-9D12-561D1D518246}" type="pres">
      <dgm:prSet presAssocID="{04E99A00-D47E-4186-ADEB-ADB7A4E713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FF90FD2-12C0-4308-9CB0-45D22AAF69CD}" type="pres">
      <dgm:prSet presAssocID="{74F04929-E9A3-41D4-B995-7034EE91C949}" presName="compNode" presStyleCnt="0"/>
      <dgm:spPr/>
      <dgm:t>
        <a:bodyPr/>
        <a:lstStyle/>
        <a:p>
          <a:endParaRPr lang="fr-CH"/>
        </a:p>
      </dgm:t>
    </dgm:pt>
    <dgm:pt modelId="{F61C7E1D-1629-4B83-AC76-A0CA164464E7}" type="pres">
      <dgm:prSet presAssocID="{74F04929-E9A3-41D4-B995-7034EE91C949}" presName="bkgdShape" presStyleLbl="node1" presStyleIdx="1" presStyleCnt="3" custScaleX="78023" custScaleY="80685"/>
      <dgm:spPr/>
      <dgm:t>
        <a:bodyPr/>
        <a:lstStyle/>
        <a:p>
          <a:endParaRPr lang="en-US"/>
        </a:p>
      </dgm:t>
    </dgm:pt>
    <dgm:pt modelId="{FA0329A9-B24E-40CB-9DB0-33D5D5679C49}" type="pres">
      <dgm:prSet presAssocID="{74F04929-E9A3-41D4-B995-7034EE91C94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C10D5-0E78-49AA-8541-D07094366143}" type="pres">
      <dgm:prSet presAssocID="{74F04929-E9A3-41D4-B995-7034EE91C949}" presName="invisiNode" presStyleLbl="node1" presStyleIdx="1" presStyleCnt="3"/>
      <dgm:spPr/>
      <dgm:t>
        <a:bodyPr/>
        <a:lstStyle/>
        <a:p>
          <a:endParaRPr lang="fr-CH"/>
        </a:p>
      </dgm:t>
    </dgm:pt>
    <dgm:pt modelId="{F7890416-C654-479A-9B80-E1A5DC10B190}" type="pres">
      <dgm:prSet presAssocID="{74F04929-E9A3-41D4-B995-7034EE91C949}" presName="imagNode" presStyleLbl="fgImgPlace1" presStyleIdx="1" presStyleCnt="3" custScaleX="73194" custScaleY="70164"/>
      <dgm:spPr/>
      <dgm:t>
        <a:bodyPr/>
        <a:lstStyle/>
        <a:p>
          <a:endParaRPr lang="fr-CH"/>
        </a:p>
      </dgm:t>
    </dgm:pt>
    <dgm:pt modelId="{DE692EC2-C1B1-4A74-8D41-13CEE07FCD4A}" type="pres">
      <dgm:prSet presAssocID="{E332FFC7-C524-4E3A-BC1B-49D1E5194FB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7E5637A-08B0-42D2-9D57-E74F0898CCA0}" type="pres">
      <dgm:prSet presAssocID="{46FF4835-2DC0-40F1-9A46-DEE147AA0D58}" presName="compNode" presStyleCnt="0"/>
      <dgm:spPr/>
      <dgm:t>
        <a:bodyPr/>
        <a:lstStyle/>
        <a:p>
          <a:endParaRPr lang="fr-CH"/>
        </a:p>
      </dgm:t>
    </dgm:pt>
    <dgm:pt modelId="{77347474-A94F-4AA3-9093-ADA88880BB97}" type="pres">
      <dgm:prSet presAssocID="{46FF4835-2DC0-40F1-9A46-DEE147AA0D58}" presName="bkgdShape" presStyleLbl="node1" presStyleIdx="2" presStyleCnt="3" custScaleX="67240" custScaleY="79033"/>
      <dgm:spPr/>
      <dgm:t>
        <a:bodyPr/>
        <a:lstStyle/>
        <a:p>
          <a:endParaRPr lang="en-US"/>
        </a:p>
      </dgm:t>
    </dgm:pt>
    <dgm:pt modelId="{CC0A4406-9808-40D1-9879-A2FD1E88B8BA}" type="pres">
      <dgm:prSet presAssocID="{46FF4835-2DC0-40F1-9A46-DEE147AA0D5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AA3A6-85CE-4A4D-BCCA-2E4B1C777976}" type="pres">
      <dgm:prSet presAssocID="{46FF4835-2DC0-40F1-9A46-DEE147AA0D58}" presName="invisiNode" presStyleLbl="node1" presStyleIdx="2" presStyleCnt="3"/>
      <dgm:spPr/>
      <dgm:t>
        <a:bodyPr/>
        <a:lstStyle/>
        <a:p>
          <a:endParaRPr lang="fr-CH"/>
        </a:p>
      </dgm:t>
    </dgm:pt>
    <dgm:pt modelId="{1328C3B2-1B71-4E25-990F-3574BAD35A3A}" type="pres">
      <dgm:prSet presAssocID="{46FF4835-2DC0-40F1-9A46-DEE147AA0D58}" presName="imagNode" presStyleLbl="fgImgPlace1" presStyleIdx="2" presStyleCnt="3" custScaleX="65958" custScaleY="57332"/>
      <dgm:spPr/>
      <dgm:t>
        <a:bodyPr/>
        <a:lstStyle/>
        <a:p>
          <a:endParaRPr lang="fr-CH"/>
        </a:p>
      </dgm:t>
    </dgm:pt>
  </dgm:ptLst>
  <dgm:cxnLst>
    <dgm:cxn modelId="{84C8DB1F-D62D-4A39-BC30-604FFDAB5206}" type="presOf" srcId="{31B51DA8-2357-4EDB-9765-003F9FD8D791}" destId="{F61C7E1D-1629-4B83-AC76-A0CA164464E7}" srcOrd="0" destOrd="1" presId="urn:microsoft.com/office/officeart/2005/8/layout/hList7"/>
    <dgm:cxn modelId="{1F8CC529-B763-43AC-A5B3-339C1D7D07F4}" type="presOf" srcId="{C9207B60-72D7-4D6A-8A49-2BE0336BE0C0}" destId="{77347474-A94F-4AA3-9093-ADA88880BB97}" srcOrd="0" destOrd="3" presId="urn:microsoft.com/office/officeart/2005/8/layout/hList7"/>
    <dgm:cxn modelId="{A13FAECC-7633-466A-87A2-FC78C7AD490B}" type="presOf" srcId="{B3F367B1-42BC-4527-9E75-6D4293004B97}" destId="{D9DB2608-5717-42D5-B064-58600E243642}" srcOrd="0" destOrd="2" presId="urn:microsoft.com/office/officeart/2005/8/layout/hList7"/>
    <dgm:cxn modelId="{11327601-5AC9-44AC-901A-AC3FC28BFC5C}" srcId="{46FF4835-2DC0-40F1-9A46-DEE147AA0D58}" destId="{27817E7E-CBE9-4461-9A96-EDDACE20D6F9}" srcOrd="1" destOrd="0" parTransId="{7D4BF18C-EE16-453E-92DB-53D380EE4277}" sibTransId="{FE8FFB7E-77C2-4A78-A8C7-A7FAAC4481AF}"/>
    <dgm:cxn modelId="{8546ED86-334E-4F7F-B519-71A829CD07F1}" type="presOf" srcId="{040492B8-46BB-4A29-B8A0-70CD81FDC3BD}" destId="{99A451D2-C420-43C9-B3B4-36CDFD0F9B8B}" srcOrd="1" destOrd="1" presId="urn:microsoft.com/office/officeart/2005/8/layout/hList7"/>
    <dgm:cxn modelId="{3A098E5B-3A72-4D53-B882-F1D94BFF1283}" type="presOf" srcId="{27817E7E-CBE9-4461-9A96-EDDACE20D6F9}" destId="{CC0A4406-9808-40D1-9879-A2FD1E88B8BA}" srcOrd="1" destOrd="2" presId="urn:microsoft.com/office/officeart/2005/8/layout/hList7"/>
    <dgm:cxn modelId="{D09323BF-EF14-4331-B835-39F120790426}" type="presOf" srcId="{46FF4835-2DC0-40F1-9A46-DEE147AA0D58}" destId="{77347474-A94F-4AA3-9093-ADA88880BB97}" srcOrd="0" destOrd="0" presId="urn:microsoft.com/office/officeart/2005/8/layout/hList7"/>
    <dgm:cxn modelId="{33982B2E-6FDD-4BE4-B710-FFDD832BF3A6}" srcId="{A7471958-7908-4830-9C98-93BDD40925D5}" destId="{067D61B8-AAB4-47EB-BB09-7A9DF8198973}" srcOrd="0" destOrd="0" parTransId="{7273902A-0105-466A-8CAB-5EB2FF579FB1}" sibTransId="{04E99A00-D47E-4186-ADEB-ADB7A4E7130C}"/>
    <dgm:cxn modelId="{AAF100CA-834A-4E89-A1F3-413D945FD1B3}" type="presOf" srcId="{04E99A00-D47E-4186-ADEB-ADB7A4E7130C}" destId="{CA5CAC78-B33D-45D9-9D12-561D1D518246}" srcOrd="0" destOrd="0" presId="urn:microsoft.com/office/officeart/2005/8/layout/hList7"/>
    <dgm:cxn modelId="{4B6C9C63-AA29-4F7C-922E-DB7A1351F9F5}" type="presOf" srcId="{067D61B8-AAB4-47EB-BB09-7A9DF8198973}" destId="{D9DB2608-5717-42D5-B064-58600E243642}" srcOrd="0" destOrd="0" presId="urn:microsoft.com/office/officeart/2005/8/layout/hList7"/>
    <dgm:cxn modelId="{016AB914-2EC5-4C84-9A1B-0715C0902124}" srcId="{74F04929-E9A3-41D4-B995-7034EE91C949}" destId="{31B51DA8-2357-4EDB-9765-003F9FD8D791}" srcOrd="0" destOrd="0" parTransId="{D087A408-83BA-45F3-94E2-0F3F7DAB82A1}" sibTransId="{93FF1BC0-EAE1-4974-95DF-5939DEDF424D}"/>
    <dgm:cxn modelId="{885E7400-F507-4DE8-87B9-0F7BEF5BDFF6}" type="presOf" srcId="{E332FFC7-C524-4E3A-BC1B-49D1E5194FB7}" destId="{DE692EC2-C1B1-4A74-8D41-13CEE07FCD4A}" srcOrd="0" destOrd="0" presId="urn:microsoft.com/office/officeart/2005/8/layout/hList7"/>
    <dgm:cxn modelId="{6D6E5E3E-CB26-4F06-83B8-1F7FA0046557}" srcId="{46FF4835-2DC0-40F1-9A46-DEE147AA0D58}" destId="{C9207B60-72D7-4D6A-8A49-2BE0336BE0C0}" srcOrd="2" destOrd="0" parTransId="{F90F7438-E99C-40D0-9644-047AE005CFF9}" sibTransId="{A4E1296E-C2A5-4002-B0A4-3774400711DB}"/>
    <dgm:cxn modelId="{A35151EE-8E62-452D-800F-2AD3877E5AD8}" type="presOf" srcId="{46FF4835-2DC0-40F1-9A46-DEE147AA0D58}" destId="{CC0A4406-9808-40D1-9879-A2FD1E88B8BA}" srcOrd="1" destOrd="0" presId="urn:microsoft.com/office/officeart/2005/8/layout/hList7"/>
    <dgm:cxn modelId="{F414FC5D-E194-4100-B29C-FB584F5D099C}" type="presOf" srcId="{31B51DA8-2357-4EDB-9765-003F9FD8D791}" destId="{FA0329A9-B24E-40CB-9DB0-33D5D5679C49}" srcOrd="1" destOrd="1" presId="urn:microsoft.com/office/officeart/2005/8/layout/hList7"/>
    <dgm:cxn modelId="{D6FEB2EE-4F23-4508-99D6-865415B1C097}" srcId="{74F04929-E9A3-41D4-B995-7034EE91C949}" destId="{1E652DE2-9763-4FB9-9BB3-ED9EB719B8CA}" srcOrd="1" destOrd="0" parTransId="{FD1F100A-C91B-4C53-89CD-F4A66579F674}" sibTransId="{C675BF5E-FF67-4AC4-9926-2FF41AAEB727}"/>
    <dgm:cxn modelId="{F0DC376B-EF9E-4ABF-822F-89C457FEB314}" srcId="{A7471958-7908-4830-9C98-93BDD40925D5}" destId="{74F04929-E9A3-41D4-B995-7034EE91C949}" srcOrd="1" destOrd="0" parTransId="{1ED39134-CB1E-4434-BD9C-021ED8ADC853}" sibTransId="{E332FFC7-C524-4E3A-BC1B-49D1E5194FB7}"/>
    <dgm:cxn modelId="{AA7BC4BD-6A62-4A19-B089-3C31B2D33599}" type="presOf" srcId="{C9207B60-72D7-4D6A-8A49-2BE0336BE0C0}" destId="{CC0A4406-9808-40D1-9879-A2FD1E88B8BA}" srcOrd="1" destOrd="3" presId="urn:microsoft.com/office/officeart/2005/8/layout/hList7"/>
    <dgm:cxn modelId="{760A4D5A-F16D-4304-A5F5-C405B43438FF}" type="presOf" srcId="{EF9F07B8-C858-428B-9625-402BD133646A}" destId="{CC0A4406-9808-40D1-9879-A2FD1E88B8BA}" srcOrd="1" destOrd="4" presId="urn:microsoft.com/office/officeart/2005/8/layout/hList7"/>
    <dgm:cxn modelId="{6B267989-E6CD-4620-B36D-527B386837DF}" srcId="{067D61B8-AAB4-47EB-BB09-7A9DF8198973}" destId="{040492B8-46BB-4A29-B8A0-70CD81FDC3BD}" srcOrd="0" destOrd="0" parTransId="{74936164-ED67-4A36-98E3-4A1B3E2EC68B}" sibTransId="{63D4376A-DA05-4CE1-A578-74EC3FF8947E}"/>
    <dgm:cxn modelId="{7B30EC41-1F8A-41D7-AC06-7A6C5F9D37ED}" srcId="{74F04929-E9A3-41D4-B995-7034EE91C949}" destId="{3D66D904-3CF3-48AD-8029-48A33C4AF9C9}" srcOrd="2" destOrd="0" parTransId="{CD656AB1-3647-4844-8AE1-57CCDB6DFF9F}" sibTransId="{099A3383-0618-4AF6-9FB5-E2AE006F3A25}"/>
    <dgm:cxn modelId="{6E4BB3F3-B990-4990-AF8A-B4770ECB7FE5}" type="presOf" srcId="{B3F367B1-42BC-4527-9E75-6D4293004B97}" destId="{99A451D2-C420-43C9-B3B4-36CDFD0F9B8B}" srcOrd="1" destOrd="2" presId="urn:microsoft.com/office/officeart/2005/8/layout/hList7"/>
    <dgm:cxn modelId="{A7F73186-17F2-44E1-8D07-BC8E6C2A1B5C}" srcId="{A7471958-7908-4830-9C98-93BDD40925D5}" destId="{46FF4835-2DC0-40F1-9A46-DEE147AA0D58}" srcOrd="2" destOrd="0" parTransId="{579D0A9A-0E0A-4EC0-A9FA-2E60ECD44BB1}" sibTransId="{D0DD8C91-787D-4F66-A4B0-CE643C39E891}"/>
    <dgm:cxn modelId="{B483DCB3-65CD-41C3-86E5-8CCD21A4DDAF}" type="presOf" srcId="{3D66D904-3CF3-48AD-8029-48A33C4AF9C9}" destId="{FA0329A9-B24E-40CB-9DB0-33D5D5679C49}" srcOrd="1" destOrd="3" presId="urn:microsoft.com/office/officeart/2005/8/layout/hList7"/>
    <dgm:cxn modelId="{7550A708-3D58-4B16-B35B-63B4A8815511}" type="presOf" srcId="{170D4219-EEC6-4321-BCE2-715CBA9C08A5}" destId="{D9DB2608-5717-42D5-B064-58600E243642}" srcOrd="0" destOrd="3" presId="urn:microsoft.com/office/officeart/2005/8/layout/hList7"/>
    <dgm:cxn modelId="{CED45A5A-19CF-453E-A8AC-9427D9E31DC0}" type="presOf" srcId="{74F04929-E9A3-41D4-B995-7034EE91C949}" destId="{F61C7E1D-1629-4B83-AC76-A0CA164464E7}" srcOrd="0" destOrd="0" presId="urn:microsoft.com/office/officeart/2005/8/layout/hList7"/>
    <dgm:cxn modelId="{A61EEAC7-7947-495E-BD52-1DA4E54C3255}" srcId="{067D61B8-AAB4-47EB-BB09-7A9DF8198973}" destId="{B3F367B1-42BC-4527-9E75-6D4293004B97}" srcOrd="1" destOrd="0" parTransId="{829471C4-9FAB-47D1-89A1-B1B0F434D17E}" sibTransId="{A2362FA8-BE43-486A-B8B3-55690DAC8DE7}"/>
    <dgm:cxn modelId="{F877A268-2B32-499B-B790-940B46D2C769}" type="presOf" srcId="{040492B8-46BB-4A29-B8A0-70CD81FDC3BD}" destId="{D9DB2608-5717-42D5-B064-58600E243642}" srcOrd="0" destOrd="1" presId="urn:microsoft.com/office/officeart/2005/8/layout/hList7"/>
    <dgm:cxn modelId="{DA96CA6C-BED1-41E5-AD3B-189BA30F0FD7}" type="presOf" srcId="{067D61B8-AAB4-47EB-BB09-7A9DF8198973}" destId="{99A451D2-C420-43C9-B3B4-36CDFD0F9B8B}" srcOrd="1" destOrd="0" presId="urn:microsoft.com/office/officeart/2005/8/layout/hList7"/>
    <dgm:cxn modelId="{7EAC0F65-DDFC-4B7C-81C2-26ED3AABBA8D}" type="presOf" srcId="{54410D48-5D83-4DB9-9262-B260769D0E60}" destId="{CC0A4406-9808-40D1-9879-A2FD1E88B8BA}" srcOrd="1" destOrd="1" presId="urn:microsoft.com/office/officeart/2005/8/layout/hList7"/>
    <dgm:cxn modelId="{460BC8A3-96E9-4BFC-A7C8-ED32C0E9EA3E}" type="presOf" srcId="{EF9F07B8-C858-428B-9625-402BD133646A}" destId="{77347474-A94F-4AA3-9093-ADA88880BB97}" srcOrd="0" destOrd="4" presId="urn:microsoft.com/office/officeart/2005/8/layout/hList7"/>
    <dgm:cxn modelId="{89DA6D94-5209-4BD0-8A83-1CFF5EDAB5B8}" type="presOf" srcId="{1E652DE2-9763-4FB9-9BB3-ED9EB719B8CA}" destId="{F61C7E1D-1629-4B83-AC76-A0CA164464E7}" srcOrd="0" destOrd="2" presId="urn:microsoft.com/office/officeart/2005/8/layout/hList7"/>
    <dgm:cxn modelId="{36CC9BF2-6014-469E-93A6-D225682A7A19}" type="presOf" srcId="{1E652DE2-9763-4FB9-9BB3-ED9EB719B8CA}" destId="{FA0329A9-B24E-40CB-9DB0-33D5D5679C49}" srcOrd="1" destOrd="2" presId="urn:microsoft.com/office/officeart/2005/8/layout/hList7"/>
    <dgm:cxn modelId="{ED0D8E36-F60F-443B-8214-E3F571096608}" type="presOf" srcId="{27817E7E-CBE9-4461-9A96-EDDACE20D6F9}" destId="{77347474-A94F-4AA3-9093-ADA88880BB97}" srcOrd="0" destOrd="2" presId="urn:microsoft.com/office/officeart/2005/8/layout/hList7"/>
    <dgm:cxn modelId="{42C90FE2-84DC-4128-8F43-B1AD62C2511D}" srcId="{067D61B8-AAB4-47EB-BB09-7A9DF8198973}" destId="{170D4219-EEC6-4321-BCE2-715CBA9C08A5}" srcOrd="2" destOrd="0" parTransId="{FFD482FB-2EDE-49EE-ABED-C37481A2306D}" sibTransId="{B3A994A4-BFD6-4055-B3C6-DAB4835C4B75}"/>
    <dgm:cxn modelId="{82CF41FC-AFBE-4405-AE68-FE3B0DE6F7CF}" type="presOf" srcId="{74F04929-E9A3-41D4-B995-7034EE91C949}" destId="{FA0329A9-B24E-40CB-9DB0-33D5D5679C49}" srcOrd="1" destOrd="0" presId="urn:microsoft.com/office/officeart/2005/8/layout/hList7"/>
    <dgm:cxn modelId="{4CAD1F8B-9496-4F15-8A08-54DD60C7EC4C}" type="presOf" srcId="{170D4219-EEC6-4321-BCE2-715CBA9C08A5}" destId="{99A451D2-C420-43C9-B3B4-36CDFD0F9B8B}" srcOrd="1" destOrd="3" presId="urn:microsoft.com/office/officeart/2005/8/layout/hList7"/>
    <dgm:cxn modelId="{C7A8A7C1-F378-4085-998A-5652582E2849}" type="presOf" srcId="{A7471958-7908-4830-9C98-93BDD40925D5}" destId="{2BD062F6-59D0-40CE-ADCF-DD972391E2E0}" srcOrd="0" destOrd="0" presId="urn:microsoft.com/office/officeart/2005/8/layout/hList7"/>
    <dgm:cxn modelId="{E299953F-30BF-4D39-8CA8-BB065F73E276}" type="presOf" srcId="{3D66D904-3CF3-48AD-8029-48A33C4AF9C9}" destId="{F61C7E1D-1629-4B83-AC76-A0CA164464E7}" srcOrd="0" destOrd="3" presId="urn:microsoft.com/office/officeart/2005/8/layout/hList7"/>
    <dgm:cxn modelId="{9A18BC44-B55D-4C23-9C15-A99342799B20}" type="presOf" srcId="{54410D48-5D83-4DB9-9262-B260769D0E60}" destId="{77347474-A94F-4AA3-9093-ADA88880BB97}" srcOrd="0" destOrd="1" presId="urn:microsoft.com/office/officeart/2005/8/layout/hList7"/>
    <dgm:cxn modelId="{3529ECD1-FCED-48B8-A77F-AAE9FCEAAB16}" srcId="{46FF4835-2DC0-40F1-9A46-DEE147AA0D58}" destId="{54410D48-5D83-4DB9-9262-B260769D0E60}" srcOrd="0" destOrd="0" parTransId="{2C106FFB-5042-414E-9674-772303777DD0}" sibTransId="{9E71F750-59B7-46F6-9F02-511C625BAA2D}"/>
    <dgm:cxn modelId="{602AB1C2-9AAF-4F08-BEF3-0E9A548719BA}" srcId="{46FF4835-2DC0-40F1-9A46-DEE147AA0D58}" destId="{EF9F07B8-C858-428B-9625-402BD133646A}" srcOrd="3" destOrd="0" parTransId="{1B7E66AC-6032-455D-9E50-B262F72017AD}" sibTransId="{01226EB3-6006-4C14-B01F-6D1A508914AF}"/>
    <dgm:cxn modelId="{75713626-AB93-4E1A-AD9C-5C108F8AA173}" type="presParOf" srcId="{2BD062F6-59D0-40CE-ADCF-DD972391E2E0}" destId="{6ED8A31E-76B6-4D9B-8036-FA83B74F7BB0}" srcOrd="0" destOrd="0" presId="urn:microsoft.com/office/officeart/2005/8/layout/hList7"/>
    <dgm:cxn modelId="{80C3EC76-B266-4F63-AE18-035F7A40B2C6}" type="presParOf" srcId="{2BD062F6-59D0-40CE-ADCF-DD972391E2E0}" destId="{41EB9DFD-A417-417B-86FB-2CA3FED29977}" srcOrd="1" destOrd="0" presId="urn:microsoft.com/office/officeart/2005/8/layout/hList7"/>
    <dgm:cxn modelId="{1AFA09E3-7438-4083-871F-C1980A6B8715}" type="presParOf" srcId="{41EB9DFD-A417-417B-86FB-2CA3FED29977}" destId="{707EB536-4CD3-4ACE-8A65-177CA72B2C68}" srcOrd="0" destOrd="0" presId="urn:microsoft.com/office/officeart/2005/8/layout/hList7"/>
    <dgm:cxn modelId="{391FC379-3754-4901-9337-93E60CA86DFD}" type="presParOf" srcId="{707EB536-4CD3-4ACE-8A65-177CA72B2C68}" destId="{D9DB2608-5717-42D5-B064-58600E243642}" srcOrd="0" destOrd="0" presId="urn:microsoft.com/office/officeart/2005/8/layout/hList7"/>
    <dgm:cxn modelId="{F7E4706D-C6C6-4E16-BD91-6F2525C608D8}" type="presParOf" srcId="{707EB536-4CD3-4ACE-8A65-177CA72B2C68}" destId="{99A451D2-C420-43C9-B3B4-36CDFD0F9B8B}" srcOrd="1" destOrd="0" presId="urn:microsoft.com/office/officeart/2005/8/layout/hList7"/>
    <dgm:cxn modelId="{AE55B5D9-E926-41E4-B433-55F2339A3FD7}" type="presParOf" srcId="{707EB536-4CD3-4ACE-8A65-177CA72B2C68}" destId="{F758C457-86E2-4EBE-90BD-B4D2469E178B}" srcOrd="2" destOrd="0" presId="urn:microsoft.com/office/officeart/2005/8/layout/hList7"/>
    <dgm:cxn modelId="{13C5D54F-664A-4C3C-B385-4928B09E5EC4}" type="presParOf" srcId="{707EB536-4CD3-4ACE-8A65-177CA72B2C68}" destId="{CE0BE293-9E7E-406D-91E8-495DE24AA905}" srcOrd="3" destOrd="0" presId="urn:microsoft.com/office/officeart/2005/8/layout/hList7"/>
    <dgm:cxn modelId="{F2E2B63F-803E-438A-B3BC-EC56F54922FD}" type="presParOf" srcId="{41EB9DFD-A417-417B-86FB-2CA3FED29977}" destId="{CA5CAC78-B33D-45D9-9D12-561D1D518246}" srcOrd="1" destOrd="0" presId="urn:microsoft.com/office/officeart/2005/8/layout/hList7"/>
    <dgm:cxn modelId="{28C034BF-D7C9-4AAF-A7D2-E2EEE3109FAE}" type="presParOf" srcId="{41EB9DFD-A417-417B-86FB-2CA3FED29977}" destId="{7FF90FD2-12C0-4308-9CB0-45D22AAF69CD}" srcOrd="2" destOrd="0" presId="urn:microsoft.com/office/officeart/2005/8/layout/hList7"/>
    <dgm:cxn modelId="{98BD4D42-6217-4766-916B-66226AEE6300}" type="presParOf" srcId="{7FF90FD2-12C0-4308-9CB0-45D22AAF69CD}" destId="{F61C7E1D-1629-4B83-AC76-A0CA164464E7}" srcOrd="0" destOrd="0" presId="urn:microsoft.com/office/officeart/2005/8/layout/hList7"/>
    <dgm:cxn modelId="{40092171-1DE0-4588-8AE7-68236FAA0EB2}" type="presParOf" srcId="{7FF90FD2-12C0-4308-9CB0-45D22AAF69CD}" destId="{FA0329A9-B24E-40CB-9DB0-33D5D5679C49}" srcOrd="1" destOrd="0" presId="urn:microsoft.com/office/officeart/2005/8/layout/hList7"/>
    <dgm:cxn modelId="{BA58FEE5-1059-436E-9111-CC6177B4D997}" type="presParOf" srcId="{7FF90FD2-12C0-4308-9CB0-45D22AAF69CD}" destId="{3BBC10D5-0E78-49AA-8541-D07094366143}" srcOrd="2" destOrd="0" presId="urn:microsoft.com/office/officeart/2005/8/layout/hList7"/>
    <dgm:cxn modelId="{BD41A7B4-B417-40C5-80F6-9CC01FF5FDF2}" type="presParOf" srcId="{7FF90FD2-12C0-4308-9CB0-45D22AAF69CD}" destId="{F7890416-C654-479A-9B80-E1A5DC10B190}" srcOrd="3" destOrd="0" presId="urn:microsoft.com/office/officeart/2005/8/layout/hList7"/>
    <dgm:cxn modelId="{9C3C60B9-CC5D-43DA-B3AF-35BB1F540FB6}" type="presParOf" srcId="{41EB9DFD-A417-417B-86FB-2CA3FED29977}" destId="{DE692EC2-C1B1-4A74-8D41-13CEE07FCD4A}" srcOrd="3" destOrd="0" presId="urn:microsoft.com/office/officeart/2005/8/layout/hList7"/>
    <dgm:cxn modelId="{1E01330B-4097-4451-A49F-E174A089AAFA}" type="presParOf" srcId="{41EB9DFD-A417-417B-86FB-2CA3FED29977}" destId="{A7E5637A-08B0-42D2-9D57-E74F0898CCA0}" srcOrd="4" destOrd="0" presId="urn:microsoft.com/office/officeart/2005/8/layout/hList7"/>
    <dgm:cxn modelId="{0359B730-5E8C-4631-B3C9-8ED9F6028D7E}" type="presParOf" srcId="{A7E5637A-08B0-42D2-9D57-E74F0898CCA0}" destId="{77347474-A94F-4AA3-9093-ADA88880BB97}" srcOrd="0" destOrd="0" presId="urn:microsoft.com/office/officeart/2005/8/layout/hList7"/>
    <dgm:cxn modelId="{0D5A9230-4740-41C7-853B-2C4C08268B87}" type="presParOf" srcId="{A7E5637A-08B0-42D2-9D57-E74F0898CCA0}" destId="{CC0A4406-9808-40D1-9879-A2FD1E88B8BA}" srcOrd="1" destOrd="0" presId="urn:microsoft.com/office/officeart/2005/8/layout/hList7"/>
    <dgm:cxn modelId="{13FEC373-1EB8-4F54-A1F8-E7C8A23D831C}" type="presParOf" srcId="{A7E5637A-08B0-42D2-9D57-E74F0898CCA0}" destId="{1C0AA3A6-85CE-4A4D-BCCA-2E4B1C777976}" srcOrd="2" destOrd="0" presId="urn:microsoft.com/office/officeart/2005/8/layout/hList7"/>
    <dgm:cxn modelId="{417B1B95-B910-45AA-802B-ACEC0946AFA9}" type="presParOf" srcId="{A7E5637A-08B0-42D2-9D57-E74F0898CCA0}" destId="{1328C3B2-1B71-4E25-990F-3574BAD35A3A}" srcOrd="3" destOrd="0" presId="urn:microsoft.com/office/officeart/2005/8/layout/hList7"/>
  </dgm:cxnLst>
  <dgm:bg>
    <a:noFill/>
  </dgm:bg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3D8BC4-1DB3-4EF2-8B37-1A0BB56AD62B}" type="doc">
      <dgm:prSet loTypeId="urn:microsoft.com/office/officeart/2005/8/layout/gear1" loCatId="cycle" qsTypeId="urn:microsoft.com/office/officeart/2005/8/quickstyle/simple5" qsCatId="simple" csTypeId="urn:microsoft.com/office/officeart/2005/8/colors/accent1_2" csCatId="accent1" phldr="1"/>
      <dgm:spPr/>
    </dgm:pt>
    <dgm:pt modelId="{163ADCE8-BD1D-4FE4-AFD6-F1DAC0659B0B}">
      <dgm:prSet phldrT="[Text]"/>
      <dgm:spPr/>
      <dgm:t>
        <a:bodyPr/>
        <a:lstStyle/>
        <a:p>
          <a:r>
            <a:rPr lang="fr-CH" dirty="0" smtClean="0"/>
            <a:t>Moi</a:t>
          </a:r>
          <a:endParaRPr lang="fr-CH" dirty="0"/>
        </a:p>
      </dgm:t>
    </dgm:pt>
    <dgm:pt modelId="{53166706-9DFC-4D8F-A570-CC4AA81CFE25}" type="parTrans" cxnId="{FDADF99D-039B-4675-895B-C9FE893EEB1A}">
      <dgm:prSet/>
      <dgm:spPr/>
      <dgm:t>
        <a:bodyPr/>
        <a:lstStyle/>
        <a:p>
          <a:endParaRPr lang="fr-CH"/>
        </a:p>
      </dgm:t>
    </dgm:pt>
    <dgm:pt modelId="{5C69CFFF-4587-4943-9B3B-B0BF7A2DCCC4}" type="sibTrans" cxnId="{FDADF99D-039B-4675-895B-C9FE893EEB1A}">
      <dgm:prSet/>
      <dgm:spPr/>
      <dgm:t>
        <a:bodyPr/>
        <a:lstStyle/>
        <a:p>
          <a:endParaRPr lang="fr-CH"/>
        </a:p>
      </dgm:t>
    </dgm:pt>
    <dgm:pt modelId="{5147CA54-D862-44E2-845A-069C8FE38388}">
      <dgm:prSet phldrT="[Text]"/>
      <dgm:spPr/>
      <dgm:t>
        <a:bodyPr/>
        <a:lstStyle/>
        <a:p>
          <a:r>
            <a:rPr lang="fr-CH" dirty="0" smtClean="0"/>
            <a:t>Autres</a:t>
          </a:r>
          <a:endParaRPr lang="fr-CH" dirty="0"/>
        </a:p>
      </dgm:t>
    </dgm:pt>
    <dgm:pt modelId="{FB6EDED2-7365-4C58-8704-A72A6E5CC2D4}" type="parTrans" cxnId="{26C64F9C-72C8-4881-890A-2824382C8131}">
      <dgm:prSet/>
      <dgm:spPr/>
      <dgm:t>
        <a:bodyPr/>
        <a:lstStyle/>
        <a:p>
          <a:endParaRPr lang="fr-CH"/>
        </a:p>
      </dgm:t>
    </dgm:pt>
    <dgm:pt modelId="{87FB36C1-ED64-4028-BFE4-DE0CAB952596}" type="sibTrans" cxnId="{26C64F9C-72C8-4881-890A-2824382C8131}">
      <dgm:prSet/>
      <dgm:spPr/>
      <dgm:t>
        <a:bodyPr/>
        <a:lstStyle/>
        <a:p>
          <a:endParaRPr lang="fr-CH"/>
        </a:p>
      </dgm:t>
    </dgm:pt>
    <dgm:pt modelId="{48EC7E3C-D9B7-4AD6-B655-FBFC8F49B5F4}">
      <dgm:prSet phldrT="[Text]"/>
      <dgm:spPr/>
      <dgm:t>
        <a:bodyPr/>
        <a:lstStyle/>
        <a:p>
          <a:r>
            <a:rPr lang="fr-CH" dirty="0" smtClean="0"/>
            <a:t>Système</a:t>
          </a:r>
          <a:endParaRPr lang="fr-CH" dirty="0"/>
        </a:p>
      </dgm:t>
    </dgm:pt>
    <dgm:pt modelId="{3ECC8648-7F63-4D9F-B895-23DABA65CFF7}" type="parTrans" cxnId="{05499B04-7B38-479B-96DB-B055F9FE86B9}">
      <dgm:prSet/>
      <dgm:spPr/>
      <dgm:t>
        <a:bodyPr/>
        <a:lstStyle/>
        <a:p>
          <a:endParaRPr lang="fr-CH"/>
        </a:p>
      </dgm:t>
    </dgm:pt>
    <dgm:pt modelId="{16451F4B-E68B-4BF4-AD9C-0E508068E194}" type="sibTrans" cxnId="{05499B04-7B38-479B-96DB-B055F9FE86B9}">
      <dgm:prSet/>
      <dgm:spPr/>
      <dgm:t>
        <a:bodyPr/>
        <a:lstStyle/>
        <a:p>
          <a:endParaRPr lang="fr-CH"/>
        </a:p>
      </dgm:t>
    </dgm:pt>
    <dgm:pt modelId="{F0004492-77A5-48C3-B9E7-33CD125ABC9C}" type="pres">
      <dgm:prSet presAssocID="{093D8BC4-1DB3-4EF2-8B37-1A0BB56AD62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D01EA3C-8BC8-4F0D-8E4D-C40C100EB60D}" type="pres">
      <dgm:prSet presAssocID="{163ADCE8-BD1D-4FE4-AFD6-F1DAC0659B0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9CCF1DB-1A3F-4715-874E-B75B97945EB4}" type="pres">
      <dgm:prSet presAssocID="{163ADCE8-BD1D-4FE4-AFD6-F1DAC0659B0B}" presName="gear1srcNode" presStyleLbl="node1" presStyleIdx="0" presStyleCnt="3"/>
      <dgm:spPr/>
      <dgm:t>
        <a:bodyPr/>
        <a:lstStyle/>
        <a:p>
          <a:endParaRPr lang="fr-CH"/>
        </a:p>
      </dgm:t>
    </dgm:pt>
    <dgm:pt modelId="{AF4884F5-EAD2-4DA0-891D-DC0EFF6ECFCC}" type="pres">
      <dgm:prSet presAssocID="{163ADCE8-BD1D-4FE4-AFD6-F1DAC0659B0B}" presName="gear1dstNode" presStyleLbl="node1" presStyleIdx="0" presStyleCnt="3"/>
      <dgm:spPr/>
      <dgm:t>
        <a:bodyPr/>
        <a:lstStyle/>
        <a:p>
          <a:endParaRPr lang="fr-CH"/>
        </a:p>
      </dgm:t>
    </dgm:pt>
    <dgm:pt modelId="{DD46CD3A-77FB-4AE3-B71D-808837E4C2AB}" type="pres">
      <dgm:prSet presAssocID="{5147CA54-D862-44E2-845A-069C8FE3838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766FE8F-98F4-4ABF-A095-ED9A8E220574}" type="pres">
      <dgm:prSet presAssocID="{5147CA54-D862-44E2-845A-069C8FE38388}" presName="gear2srcNode" presStyleLbl="node1" presStyleIdx="1" presStyleCnt="3"/>
      <dgm:spPr/>
      <dgm:t>
        <a:bodyPr/>
        <a:lstStyle/>
        <a:p>
          <a:endParaRPr lang="fr-CH"/>
        </a:p>
      </dgm:t>
    </dgm:pt>
    <dgm:pt modelId="{B8A64C45-941F-415F-834F-63BD8F490F24}" type="pres">
      <dgm:prSet presAssocID="{5147CA54-D862-44E2-845A-069C8FE38388}" presName="gear2dstNode" presStyleLbl="node1" presStyleIdx="1" presStyleCnt="3"/>
      <dgm:spPr/>
      <dgm:t>
        <a:bodyPr/>
        <a:lstStyle/>
        <a:p>
          <a:endParaRPr lang="fr-CH"/>
        </a:p>
      </dgm:t>
    </dgm:pt>
    <dgm:pt modelId="{7FFBE939-0BBA-4C0B-BC13-7ED3190F59B9}" type="pres">
      <dgm:prSet presAssocID="{48EC7E3C-D9B7-4AD6-B655-FBFC8F49B5F4}" presName="gear3" presStyleLbl="node1" presStyleIdx="2" presStyleCnt="3"/>
      <dgm:spPr/>
      <dgm:t>
        <a:bodyPr/>
        <a:lstStyle/>
        <a:p>
          <a:endParaRPr lang="fr-CH"/>
        </a:p>
      </dgm:t>
    </dgm:pt>
    <dgm:pt modelId="{5B7F7214-A902-4DE2-9528-434812C9FE64}" type="pres">
      <dgm:prSet presAssocID="{48EC7E3C-D9B7-4AD6-B655-FBFC8F49B5F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02CF5AA-E1FD-46EA-BCCE-7C23FCF790D6}" type="pres">
      <dgm:prSet presAssocID="{48EC7E3C-D9B7-4AD6-B655-FBFC8F49B5F4}" presName="gear3srcNode" presStyleLbl="node1" presStyleIdx="2" presStyleCnt="3"/>
      <dgm:spPr/>
      <dgm:t>
        <a:bodyPr/>
        <a:lstStyle/>
        <a:p>
          <a:endParaRPr lang="fr-CH"/>
        </a:p>
      </dgm:t>
    </dgm:pt>
    <dgm:pt modelId="{9512B210-F608-4B1F-B9B1-C1EF0C09F9DF}" type="pres">
      <dgm:prSet presAssocID="{48EC7E3C-D9B7-4AD6-B655-FBFC8F49B5F4}" presName="gear3dstNode" presStyleLbl="node1" presStyleIdx="2" presStyleCnt="3"/>
      <dgm:spPr/>
      <dgm:t>
        <a:bodyPr/>
        <a:lstStyle/>
        <a:p>
          <a:endParaRPr lang="fr-CH"/>
        </a:p>
      </dgm:t>
    </dgm:pt>
    <dgm:pt modelId="{78149D9C-04BE-4C69-B895-27BA6E9FEA0D}" type="pres">
      <dgm:prSet presAssocID="{5C69CFFF-4587-4943-9B3B-B0BF7A2DCCC4}" presName="connector1" presStyleLbl="sibTrans2D1" presStyleIdx="0" presStyleCnt="3"/>
      <dgm:spPr/>
      <dgm:t>
        <a:bodyPr/>
        <a:lstStyle/>
        <a:p>
          <a:endParaRPr lang="fr-CH"/>
        </a:p>
      </dgm:t>
    </dgm:pt>
    <dgm:pt modelId="{E717F604-73EF-4168-AA89-A5C13F9385FC}" type="pres">
      <dgm:prSet presAssocID="{87FB36C1-ED64-4028-BFE4-DE0CAB952596}" presName="connector2" presStyleLbl="sibTrans2D1" presStyleIdx="1" presStyleCnt="3"/>
      <dgm:spPr/>
      <dgm:t>
        <a:bodyPr/>
        <a:lstStyle/>
        <a:p>
          <a:endParaRPr lang="fr-CH"/>
        </a:p>
      </dgm:t>
    </dgm:pt>
    <dgm:pt modelId="{E538A33C-D1C2-42AB-B5D6-272C76E9B705}" type="pres">
      <dgm:prSet presAssocID="{16451F4B-E68B-4BF4-AD9C-0E508068E194}" presName="connector3" presStyleLbl="sibTrans2D1" presStyleIdx="2" presStyleCnt="3"/>
      <dgm:spPr/>
      <dgm:t>
        <a:bodyPr/>
        <a:lstStyle/>
        <a:p>
          <a:endParaRPr lang="fr-CH"/>
        </a:p>
      </dgm:t>
    </dgm:pt>
  </dgm:ptLst>
  <dgm:cxnLst>
    <dgm:cxn modelId="{B3F89646-A052-4D71-94A7-A11B2129B4D2}" type="presOf" srcId="{48EC7E3C-D9B7-4AD6-B655-FBFC8F49B5F4}" destId="{9512B210-F608-4B1F-B9B1-C1EF0C09F9DF}" srcOrd="3" destOrd="0" presId="urn:microsoft.com/office/officeart/2005/8/layout/gear1"/>
    <dgm:cxn modelId="{F05ED181-F7FA-42B2-B4EB-D1DE44FC1E75}" type="presOf" srcId="{5147CA54-D862-44E2-845A-069C8FE38388}" destId="{DD46CD3A-77FB-4AE3-B71D-808837E4C2AB}" srcOrd="0" destOrd="0" presId="urn:microsoft.com/office/officeart/2005/8/layout/gear1"/>
    <dgm:cxn modelId="{76389CB3-A6CB-4B66-AFF4-1A53EA177707}" type="presOf" srcId="{5147CA54-D862-44E2-845A-069C8FE38388}" destId="{B8A64C45-941F-415F-834F-63BD8F490F24}" srcOrd="2" destOrd="0" presId="urn:microsoft.com/office/officeart/2005/8/layout/gear1"/>
    <dgm:cxn modelId="{5623B24A-BD35-4D93-8700-1CBA17D4678D}" type="presOf" srcId="{163ADCE8-BD1D-4FE4-AFD6-F1DAC0659B0B}" destId="{5D01EA3C-8BC8-4F0D-8E4D-C40C100EB60D}" srcOrd="0" destOrd="0" presId="urn:microsoft.com/office/officeart/2005/8/layout/gear1"/>
    <dgm:cxn modelId="{6D1D59FD-34C7-4CDA-B273-10819C7C54EF}" type="presOf" srcId="{5147CA54-D862-44E2-845A-069C8FE38388}" destId="{4766FE8F-98F4-4ABF-A095-ED9A8E220574}" srcOrd="1" destOrd="0" presId="urn:microsoft.com/office/officeart/2005/8/layout/gear1"/>
    <dgm:cxn modelId="{FDADF99D-039B-4675-895B-C9FE893EEB1A}" srcId="{093D8BC4-1DB3-4EF2-8B37-1A0BB56AD62B}" destId="{163ADCE8-BD1D-4FE4-AFD6-F1DAC0659B0B}" srcOrd="0" destOrd="0" parTransId="{53166706-9DFC-4D8F-A570-CC4AA81CFE25}" sibTransId="{5C69CFFF-4587-4943-9B3B-B0BF7A2DCCC4}"/>
    <dgm:cxn modelId="{E09EFC01-A997-4021-B6D0-18573E83FC24}" type="presOf" srcId="{163ADCE8-BD1D-4FE4-AFD6-F1DAC0659B0B}" destId="{19CCF1DB-1A3F-4715-874E-B75B97945EB4}" srcOrd="1" destOrd="0" presId="urn:microsoft.com/office/officeart/2005/8/layout/gear1"/>
    <dgm:cxn modelId="{1DC282AC-FAFC-499E-819E-86F95031E70A}" type="presOf" srcId="{093D8BC4-1DB3-4EF2-8B37-1A0BB56AD62B}" destId="{F0004492-77A5-48C3-B9E7-33CD125ABC9C}" srcOrd="0" destOrd="0" presId="urn:microsoft.com/office/officeart/2005/8/layout/gear1"/>
    <dgm:cxn modelId="{B939B9FC-D40D-423B-BDA2-6F772ACED41C}" type="presOf" srcId="{48EC7E3C-D9B7-4AD6-B655-FBFC8F49B5F4}" destId="{C02CF5AA-E1FD-46EA-BCCE-7C23FCF790D6}" srcOrd="2" destOrd="0" presId="urn:microsoft.com/office/officeart/2005/8/layout/gear1"/>
    <dgm:cxn modelId="{5D900CFB-8830-4893-96F9-CAA21C9653C2}" type="presOf" srcId="{48EC7E3C-D9B7-4AD6-B655-FBFC8F49B5F4}" destId="{7FFBE939-0BBA-4C0B-BC13-7ED3190F59B9}" srcOrd="0" destOrd="0" presId="urn:microsoft.com/office/officeart/2005/8/layout/gear1"/>
    <dgm:cxn modelId="{FCCC573D-417A-49C4-AFFD-C99403A724A2}" type="presOf" srcId="{16451F4B-E68B-4BF4-AD9C-0E508068E194}" destId="{E538A33C-D1C2-42AB-B5D6-272C76E9B705}" srcOrd="0" destOrd="0" presId="urn:microsoft.com/office/officeart/2005/8/layout/gear1"/>
    <dgm:cxn modelId="{F7949B92-2100-4EEA-B01F-84D6CA4EF462}" type="presOf" srcId="{163ADCE8-BD1D-4FE4-AFD6-F1DAC0659B0B}" destId="{AF4884F5-EAD2-4DA0-891D-DC0EFF6ECFCC}" srcOrd="2" destOrd="0" presId="urn:microsoft.com/office/officeart/2005/8/layout/gear1"/>
    <dgm:cxn modelId="{5C162AA2-86D1-4A43-8789-32C843D6D72A}" type="presOf" srcId="{87FB36C1-ED64-4028-BFE4-DE0CAB952596}" destId="{E717F604-73EF-4168-AA89-A5C13F9385FC}" srcOrd="0" destOrd="0" presId="urn:microsoft.com/office/officeart/2005/8/layout/gear1"/>
    <dgm:cxn modelId="{EDDF81F2-C7B0-418B-ABA4-27077471550E}" type="presOf" srcId="{5C69CFFF-4587-4943-9B3B-B0BF7A2DCCC4}" destId="{78149D9C-04BE-4C69-B895-27BA6E9FEA0D}" srcOrd="0" destOrd="0" presId="urn:microsoft.com/office/officeart/2005/8/layout/gear1"/>
    <dgm:cxn modelId="{64C4E522-A543-4BE3-984F-2084F553892C}" type="presOf" srcId="{48EC7E3C-D9B7-4AD6-B655-FBFC8F49B5F4}" destId="{5B7F7214-A902-4DE2-9528-434812C9FE64}" srcOrd="1" destOrd="0" presId="urn:microsoft.com/office/officeart/2005/8/layout/gear1"/>
    <dgm:cxn modelId="{26C64F9C-72C8-4881-890A-2824382C8131}" srcId="{093D8BC4-1DB3-4EF2-8B37-1A0BB56AD62B}" destId="{5147CA54-D862-44E2-845A-069C8FE38388}" srcOrd="1" destOrd="0" parTransId="{FB6EDED2-7365-4C58-8704-A72A6E5CC2D4}" sibTransId="{87FB36C1-ED64-4028-BFE4-DE0CAB952596}"/>
    <dgm:cxn modelId="{05499B04-7B38-479B-96DB-B055F9FE86B9}" srcId="{093D8BC4-1DB3-4EF2-8B37-1A0BB56AD62B}" destId="{48EC7E3C-D9B7-4AD6-B655-FBFC8F49B5F4}" srcOrd="2" destOrd="0" parTransId="{3ECC8648-7F63-4D9F-B895-23DABA65CFF7}" sibTransId="{16451F4B-E68B-4BF4-AD9C-0E508068E194}"/>
    <dgm:cxn modelId="{6546CFEB-6562-4C6E-B09F-6FAE173C046F}" type="presParOf" srcId="{F0004492-77A5-48C3-B9E7-33CD125ABC9C}" destId="{5D01EA3C-8BC8-4F0D-8E4D-C40C100EB60D}" srcOrd="0" destOrd="0" presId="urn:microsoft.com/office/officeart/2005/8/layout/gear1"/>
    <dgm:cxn modelId="{C9FA9D03-F8CD-4E76-B49A-9DD2B92E8F23}" type="presParOf" srcId="{F0004492-77A5-48C3-B9E7-33CD125ABC9C}" destId="{19CCF1DB-1A3F-4715-874E-B75B97945EB4}" srcOrd="1" destOrd="0" presId="urn:microsoft.com/office/officeart/2005/8/layout/gear1"/>
    <dgm:cxn modelId="{9FA8019F-DF6E-4B01-9E43-C00E80B949F6}" type="presParOf" srcId="{F0004492-77A5-48C3-B9E7-33CD125ABC9C}" destId="{AF4884F5-EAD2-4DA0-891D-DC0EFF6ECFCC}" srcOrd="2" destOrd="0" presId="urn:microsoft.com/office/officeart/2005/8/layout/gear1"/>
    <dgm:cxn modelId="{FDE93A29-6987-4B5A-9047-AD820D026CD2}" type="presParOf" srcId="{F0004492-77A5-48C3-B9E7-33CD125ABC9C}" destId="{DD46CD3A-77FB-4AE3-B71D-808837E4C2AB}" srcOrd="3" destOrd="0" presId="urn:microsoft.com/office/officeart/2005/8/layout/gear1"/>
    <dgm:cxn modelId="{308EB416-53F6-4903-B52E-3C20491D01F3}" type="presParOf" srcId="{F0004492-77A5-48C3-B9E7-33CD125ABC9C}" destId="{4766FE8F-98F4-4ABF-A095-ED9A8E220574}" srcOrd="4" destOrd="0" presId="urn:microsoft.com/office/officeart/2005/8/layout/gear1"/>
    <dgm:cxn modelId="{19CF1B1E-4562-460A-9026-2BF6D14780A7}" type="presParOf" srcId="{F0004492-77A5-48C3-B9E7-33CD125ABC9C}" destId="{B8A64C45-941F-415F-834F-63BD8F490F24}" srcOrd="5" destOrd="0" presId="urn:microsoft.com/office/officeart/2005/8/layout/gear1"/>
    <dgm:cxn modelId="{8DF32F86-6FF1-4FE6-B092-1E5E376FEC16}" type="presParOf" srcId="{F0004492-77A5-48C3-B9E7-33CD125ABC9C}" destId="{7FFBE939-0BBA-4C0B-BC13-7ED3190F59B9}" srcOrd="6" destOrd="0" presId="urn:microsoft.com/office/officeart/2005/8/layout/gear1"/>
    <dgm:cxn modelId="{81F5E66B-E51E-46B8-B9EC-1698ADC54105}" type="presParOf" srcId="{F0004492-77A5-48C3-B9E7-33CD125ABC9C}" destId="{5B7F7214-A902-4DE2-9528-434812C9FE64}" srcOrd="7" destOrd="0" presId="urn:microsoft.com/office/officeart/2005/8/layout/gear1"/>
    <dgm:cxn modelId="{5BC8999F-7852-494E-AC06-5CED5D41E661}" type="presParOf" srcId="{F0004492-77A5-48C3-B9E7-33CD125ABC9C}" destId="{C02CF5AA-E1FD-46EA-BCCE-7C23FCF790D6}" srcOrd="8" destOrd="0" presId="urn:microsoft.com/office/officeart/2005/8/layout/gear1"/>
    <dgm:cxn modelId="{D57B8CF2-6D9F-4ED6-8B3A-546F5044D0FA}" type="presParOf" srcId="{F0004492-77A5-48C3-B9E7-33CD125ABC9C}" destId="{9512B210-F608-4B1F-B9B1-C1EF0C09F9DF}" srcOrd="9" destOrd="0" presId="urn:microsoft.com/office/officeart/2005/8/layout/gear1"/>
    <dgm:cxn modelId="{2C52F63E-1E07-4B1A-960B-AC27929278EC}" type="presParOf" srcId="{F0004492-77A5-48C3-B9E7-33CD125ABC9C}" destId="{78149D9C-04BE-4C69-B895-27BA6E9FEA0D}" srcOrd="10" destOrd="0" presId="urn:microsoft.com/office/officeart/2005/8/layout/gear1"/>
    <dgm:cxn modelId="{5F73D206-025A-4979-BB28-5A998C50252A}" type="presParOf" srcId="{F0004492-77A5-48C3-B9E7-33CD125ABC9C}" destId="{E717F604-73EF-4168-AA89-A5C13F9385FC}" srcOrd="11" destOrd="0" presId="urn:microsoft.com/office/officeart/2005/8/layout/gear1"/>
    <dgm:cxn modelId="{A55C9BDA-D91D-4F13-A665-477F6B88BE68}" type="presParOf" srcId="{F0004492-77A5-48C3-B9E7-33CD125ABC9C}" destId="{E538A33C-D1C2-42AB-B5D6-272C76E9B705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314EF-9A2B-43BE-87AD-0BD9BA20093E}" type="doc">
      <dgm:prSet loTypeId="urn:microsoft.com/office/officeart/2005/8/layout/radial5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9260338-98F0-4B8E-89EA-C21DDA994970}">
      <dgm:prSet phldrT="[Text]" custT="1"/>
      <dgm:spPr>
        <a:gradFill rotWithShape="0">
          <a:gsLst>
            <a:gs pos="0">
              <a:srgbClr val="00B050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fr-CH" sz="1800" noProof="0" dirty="0" smtClean="0"/>
            <a:t>Support</a:t>
          </a:r>
        </a:p>
        <a:p>
          <a:r>
            <a:rPr lang="fr-CH" sz="1800" noProof="0" dirty="0" smtClean="0"/>
            <a:t>Enseignant-chercheur</a:t>
          </a:r>
        </a:p>
        <a:p>
          <a:r>
            <a:rPr lang="fr-CH" sz="1800" noProof="0" dirty="0" smtClean="0"/>
            <a:t>(</a:t>
          </a:r>
          <a:r>
            <a:rPr lang="fr-CH" sz="1800" noProof="0" dirty="0" err="1" smtClean="0"/>
            <a:t>enablement</a:t>
          </a:r>
          <a:r>
            <a:rPr lang="fr-CH" sz="1800" noProof="0" dirty="0" smtClean="0"/>
            <a:t>)</a:t>
          </a:r>
          <a:endParaRPr lang="fr-CH" sz="1800" noProof="0" dirty="0"/>
        </a:p>
      </dgm:t>
    </dgm:pt>
    <dgm:pt modelId="{BF765BFC-D021-40B5-BA03-CCB3B4354572}" type="parTrans" cxnId="{5129819C-ED51-4B80-868E-239C8E17157F}">
      <dgm:prSet/>
      <dgm:spPr/>
      <dgm:t>
        <a:bodyPr/>
        <a:lstStyle/>
        <a:p>
          <a:endParaRPr lang="en-US"/>
        </a:p>
      </dgm:t>
    </dgm:pt>
    <dgm:pt modelId="{B36F73C3-33AA-448C-8841-DE6B85DE8F35}" type="sibTrans" cxnId="{5129819C-ED51-4B80-868E-239C8E17157F}">
      <dgm:prSet/>
      <dgm:spPr/>
      <dgm:t>
        <a:bodyPr/>
        <a:lstStyle/>
        <a:p>
          <a:endParaRPr lang="en-US"/>
        </a:p>
      </dgm:t>
    </dgm:pt>
    <dgm:pt modelId="{595AECB2-C8AE-412B-9796-9176C7ECC7F4}">
      <dgm:prSet phldrT="[Text]" custT="1"/>
      <dgm:spPr>
        <a:solidFill>
          <a:srgbClr val="003300"/>
        </a:solidFill>
      </dgm:spPr>
      <dgm:t>
        <a:bodyPr/>
        <a:lstStyle/>
        <a:p>
          <a:r>
            <a:rPr lang="fr-CH" sz="1800" noProof="0" dirty="0" smtClean="0"/>
            <a:t>Intégrer et gérer des idées</a:t>
          </a:r>
        </a:p>
      </dgm:t>
    </dgm:pt>
    <dgm:pt modelId="{74DB13BD-0434-4C28-B6ED-F7952AF884A1}" type="parTrans" cxnId="{7CE4EDF9-E1CF-4946-B54E-CA063884BB6D}">
      <dgm:prSet/>
      <dgm:spPr/>
      <dgm:t>
        <a:bodyPr/>
        <a:lstStyle/>
        <a:p>
          <a:endParaRPr lang="en-US"/>
        </a:p>
      </dgm:t>
    </dgm:pt>
    <dgm:pt modelId="{189B3874-6ECA-45D8-AE96-764E03135FEB}" type="sibTrans" cxnId="{7CE4EDF9-E1CF-4946-B54E-CA063884BB6D}">
      <dgm:prSet/>
      <dgm:spPr/>
      <dgm:t>
        <a:bodyPr/>
        <a:lstStyle/>
        <a:p>
          <a:endParaRPr lang="en-US"/>
        </a:p>
      </dgm:t>
    </dgm:pt>
    <dgm:pt modelId="{542760AB-7CD4-4A1A-A5EA-89DEDC6FA3C5}">
      <dgm:prSet phldrT="[Text]" custT="1"/>
      <dgm:spPr>
        <a:solidFill>
          <a:srgbClr val="003300"/>
        </a:solidFill>
      </dgm:spPr>
      <dgm:t>
        <a:bodyPr/>
        <a:lstStyle/>
        <a:p>
          <a:r>
            <a:rPr lang="fr-CH" sz="3200" noProof="0" dirty="0" smtClean="0"/>
            <a:t>Faire de la recherche</a:t>
          </a:r>
          <a:endParaRPr lang="fr-CH" sz="3200" noProof="0" dirty="0"/>
        </a:p>
      </dgm:t>
    </dgm:pt>
    <dgm:pt modelId="{442785D8-0908-4EE2-81FF-52BF58D39493}" type="parTrans" cxnId="{D0406956-6295-4902-81E8-CFCB3BE4FCEE}">
      <dgm:prSet/>
      <dgm:spPr/>
      <dgm:t>
        <a:bodyPr/>
        <a:lstStyle/>
        <a:p>
          <a:endParaRPr lang="en-US"/>
        </a:p>
      </dgm:t>
    </dgm:pt>
    <dgm:pt modelId="{7080BFAA-3339-45AF-B243-0CB1A47328A7}" type="sibTrans" cxnId="{D0406956-6295-4902-81E8-CFCB3BE4FCEE}">
      <dgm:prSet/>
      <dgm:spPr/>
      <dgm:t>
        <a:bodyPr/>
        <a:lstStyle/>
        <a:p>
          <a:endParaRPr lang="en-US"/>
        </a:p>
      </dgm:t>
    </dgm:pt>
    <dgm:pt modelId="{EE4FE84B-DF38-4E5A-9745-C8F12D93F85A}">
      <dgm:prSet phldrT="[Text]" custT="1"/>
      <dgm:spPr>
        <a:solidFill>
          <a:srgbClr val="003300"/>
        </a:solidFill>
      </dgm:spPr>
      <dgm:t>
        <a:bodyPr/>
        <a:lstStyle/>
        <a:p>
          <a:r>
            <a:rPr lang="fr-CH" sz="1800" noProof="0" smtClean="0"/>
            <a:t>Enseigner</a:t>
          </a:r>
          <a:endParaRPr lang="fr-CH" sz="1800" noProof="0"/>
        </a:p>
      </dgm:t>
    </dgm:pt>
    <dgm:pt modelId="{1177D3AC-34B6-4B44-AD7B-6E1EEE7A10BC}" type="parTrans" cxnId="{B33BBEFE-7A27-4F53-82CB-0619252B1CE2}">
      <dgm:prSet/>
      <dgm:spPr/>
      <dgm:t>
        <a:bodyPr/>
        <a:lstStyle/>
        <a:p>
          <a:endParaRPr lang="en-US"/>
        </a:p>
      </dgm:t>
    </dgm:pt>
    <dgm:pt modelId="{9D73D7B0-9090-4CD5-8A3F-72420D860F9A}" type="sibTrans" cxnId="{B33BBEFE-7A27-4F53-82CB-0619252B1CE2}">
      <dgm:prSet/>
      <dgm:spPr/>
      <dgm:t>
        <a:bodyPr/>
        <a:lstStyle/>
        <a:p>
          <a:endParaRPr lang="en-US"/>
        </a:p>
      </dgm:t>
    </dgm:pt>
    <dgm:pt modelId="{86F61E93-A219-4313-BC6B-EBF0F784D56C}">
      <dgm:prSet phldrT="[Text]" custT="1"/>
      <dgm:spPr>
        <a:solidFill>
          <a:srgbClr val="003300"/>
        </a:solidFill>
      </dgm:spPr>
      <dgm:t>
        <a:bodyPr/>
        <a:lstStyle/>
        <a:p>
          <a:r>
            <a:rPr lang="fr-CH" sz="1800" noProof="0" dirty="0" smtClean="0"/>
            <a:t>Appliquer</a:t>
          </a:r>
        </a:p>
        <a:p>
          <a:r>
            <a:rPr lang="fr-CH" sz="1800" noProof="0" dirty="0" smtClean="0"/>
            <a:t>Disséminer</a:t>
          </a:r>
          <a:endParaRPr lang="fr-CH" sz="1800" noProof="0" dirty="0"/>
        </a:p>
      </dgm:t>
    </dgm:pt>
    <dgm:pt modelId="{F816628B-7587-4F6F-9EF4-34E8A935B11D}" type="parTrans" cxnId="{E85AA82F-2D02-45C9-9572-004C14DA3F9A}">
      <dgm:prSet/>
      <dgm:spPr/>
      <dgm:t>
        <a:bodyPr/>
        <a:lstStyle/>
        <a:p>
          <a:endParaRPr lang="en-US"/>
        </a:p>
      </dgm:t>
    </dgm:pt>
    <dgm:pt modelId="{6F2A700B-32A8-4BE9-8FB6-EF303599FEDF}" type="sibTrans" cxnId="{E85AA82F-2D02-45C9-9572-004C14DA3F9A}">
      <dgm:prSet/>
      <dgm:spPr/>
      <dgm:t>
        <a:bodyPr/>
        <a:lstStyle/>
        <a:p>
          <a:endParaRPr lang="en-US"/>
        </a:p>
      </dgm:t>
    </dgm:pt>
    <dgm:pt modelId="{B5CADE19-A457-4239-9A2E-0262AEF7D672}">
      <dgm:prSet phldrT="[Text]"/>
      <dgm:spPr>
        <a:solidFill>
          <a:srgbClr val="003300"/>
        </a:solidFill>
      </dgm:spPr>
      <dgm:t>
        <a:bodyPr/>
        <a:lstStyle/>
        <a:p>
          <a:r>
            <a:rPr lang="fr-CH" noProof="0" smtClean="0"/>
            <a:t>….</a:t>
          </a:r>
          <a:endParaRPr lang="fr-CH" noProof="0"/>
        </a:p>
      </dgm:t>
    </dgm:pt>
    <dgm:pt modelId="{C8E9B9A3-D1A2-4F2C-A065-0F4BAF3FF7E7}" type="parTrans" cxnId="{6540FDF7-58FF-49E9-8EF3-25475E7B19B3}">
      <dgm:prSet/>
      <dgm:spPr/>
      <dgm:t>
        <a:bodyPr/>
        <a:lstStyle/>
        <a:p>
          <a:endParaRPr lang="fr-CH"/>
        </a:p>
      </dgm:t>
    </dgm:pt>
    <dgm:pt modelId="{F1983121-CB8C-4A61-9C84-0D425D110862}" type="sibTrans" cxnId="{6540FDF7-58FF-49E9-8EF3-25475E7B19B3}">
      <dgm:prSet/>
      <dgm:spPr/>
      <dgm:t>
        <a:bodyPr/>
        <a:lstStyle/>
        <a:p>
          <a:endParaRPr lang="fr-CH"/>
        </a:p>
      </dgm:t>
    </dgm:pt>
    <dgm:pt modelId="{0EC639F8-0913-45A1-8157-34CFA968D21D}">
      <dgm:prSet phldrT="[Text]"/>
      <dgm:spPr/>
      <dgm:t>
        <a:bodyPr/>
        <a:lstStyle/>
        <a:p>
          <a:endParaRPr lang="fr-CH" noProof="0" dirty="0"/>
        </a:p>
      </dgm:t>
    </dgm:pt>
    <dgm:pt modelId="{3C2123DE-A319-455F-A127-6DFF37CD5925}" type="parTrans" cxnId="{41A3D1F6-D439-450D-A3DF-6D6CEB418962}">
      <dgm:prSet/>
      <dgm:spPr/>
      <dgm:t>
        <a:bodyPr/>
        <a:lstStyle/>
        <a:p>
          <a:endParaRPr lang="fr-CH"/>
        </a:p>
      </dgm:t>
    </dgm:pt>
    <dgm:pt modelId="{D1F5F4E4-D2C8-40D2-8E0A-F93FAC0B140C}" type="sibTrans" cxnId="{41A3D1F6-D439-450D-A3DF-6D6CEB418962}">
      <dgm:prSet/>
      <dgm:spPr/>
      <dgm:t>
        <a:bodyPr/>
        <a:lstStyle/>
        <a:p>
          <a:endParaRPr lang="fr-CH"/>
        </a:p>
      </dgm:t>
    </dgm:pt>
    <dgm:pt modelId="{E2A18F68-429F-42BC-9BC7-50F5C22598C7}" type="pres">
      <dgm:prSet presAssocID="{ADF314EF-9A2B-43BE-87AD-0BD9BA2009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D873E9-4CC1-4784-9580-BB3C07A9C817}" type="pres">
      <dgm:prSet presAssocID="{F9260338-98F0-4B8E-89EA-C21DDA994970}" presName="centerShape" presStyleLbl="node0" presStyleIdx="0" presStyleCnt="1" custScaleX="157448" custScaleY="113511" custLinFactNeighborX="-4528" custLinFactNeighborY="279"/>
      <dgm:spPr/>
      <dgm:t>
        <a:bodyPr/>
        <a:lstStyle/>
        <a:p>
          <a:endParaRPr lang="en-US"/>
        </a:p>
      </dgm:t>
    </dgm:pt>
    <dgm:pt modelId="{8C1065EE-F26E-4A8D-992B-3DF84C61F2E3}" type="pres">
      <dgm:prSet presAssocID="{74DB13BD-0434-4C28-B6ED-F7952AF884A1}" presName="parTrans" presStyleLbl="sibTrans2D1" presStyleIdx="0" presStyleCnt="5"/>
      <dgm:spPr/>
      <dgm:t>
        <a:bodyPr/>
        <a:lstStyle/>
        <a:p>
          <a:endParaRPr lang="en-US"/>
        </a:p>
      </dgm:t>
    </dgm:pt>
    <dgm:pt modelId="{2FD45A22-7A62-492C-8AFA-2542DD7B7967}" type="pres">
      <dgm:prSet presAssocID="{74DB13BD-0434-4C28-B6ED-F7952AF884A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E9E0574-FAAB-4AE9-AC8D-3E4D2FB699AC}" type="pres">
      <dgm:prSet presAssocID="{595AECB2-C8AE-412B-9796-9176C7ECC7F4}" presName="node" presStyleLbl="node1" presStyleIdx="0" presStyleCnt="5" custScaleX="108564" custScaleY="60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B1F36-6B88-4375-B261-A175DA2915BA}" type="pres">
      <dgm:prSet presAssocID="{442785D8-0908-4EE2-81FF-52BF58D3949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BAF047BC-ECA7-428C-A1B4-3CC9E9A30166}" type="pres">
      <dgm:prSet presAssocID="{442785D8-0908-4EE2-81FF-52BF58D3949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5B9FB60-83E0-4696-A491-70FDE9C1EDD7}" type="pres">
      <dgm:prSet presAssocID="{542760AB-7CD4-4A1A-A5EA-89DEDC6FA3C5}" presName="node" presStyleLbl="node1" presStyleIdx="1" presStyleCnt="5" custScaleX="187676" custScaleY="142538" custRadScaleRad="133237" custRadScaleInc="9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5F0AA-C8AE-40F4-B462-085839E9F172}" type="pres">
      <dgm:prSet presAssocID="{1177D3AC-34B6-4B44-AD7B-6E1EEE7A10BC}" presName="parTrans" presStyleLbl="sibTrans2D1" presStyleIdx="2" presStyleCnt="5"/>
      <dgm:spPr/>
      <dgm:t>
        <a:bodyPr/>
        <a:lstStyle/>
        <a:p>
          <a:endParaRPr lang="en-US"/>
        </a:p>
      </dgm:t>
    </dgm:pt>
    <dgm:pt modelId="{041ED4A5-876B-4AC8-8699-A9803779E096}" type="pres">
      <dgm:prSet presAssocID="{1177D3AC-34B6-4B44-AD7B-6E1EEE7A10B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1647102-881E-46F6-85FF-39A133ABB6C2}" type="pres">
      <dgm:prSet presAssocID="{EE4FE84B-DF38-4E5A-9745-C8F12D93F85A}" presName="node" presStyleLbl="node1" presStyleIdx="2" presStyleCnt="5" custScaleX="128428" custScaleY="65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9FF2B-348E-4A82-9816-F9328A31CE45}" type="pres">
      <dgm:prSet presAssocID="{F816628B-7587-4F6F-9EF4-34E8A935B11D}" presName="parTrans" presStyleLbl="sibTrans2D1" presStyleIdx="3" presStyleCnt="5"/>
      <dgm:spPr/>
      <dgm:t>
        <a:bodyPr/>
        <a:lstStyle/>
        <a:p>
          <a:endParaRPr lang="en-US"/>
        </a:p>
      </dgm:t>
    </dgm:pt>
    <dgm:pt modelId="{CC755BF1-1CA4-4707-AC07-AEF66CFE5A47}" type="pres">
      <dgm:prSet presAssocID="{F816628B-7587-4F6F-9EF4-34E8A935B11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28B8F27-64F2-431B-B773-0EDD5DA41614}" type="pres">
      <dgm:prSet presAssocID="{86F61E93-A219-4313-BC6B-EBF0F784D56C}" presName="node" presStyleLbl="node1" presStyleIdx="3" presStyleCnt="5" custScaleX="120729" custScaleY="81831" custRadScaleRad="108662" custRadScaleInc="1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23E3F-1F5D-41A3-8F34-69C31BB978BB}" type="pres">
      <dgm:prSet presAssocID="{C8E9B9A3-D1A2-4F2C-A065-0F4BAF3FF7E7}" presName="parTrans" presStyleLbl="sibTrans2D1" presStyleIdx="4" presStyleCnt="5"/>
      <dgm:spPr/>
      <dgm:t>
        <a:bodyPr/>
        <a:lstStyle/>
        <a:p>
          <a:endParaRPr lang="fr-CH"/>
        </a:p>
      </dgm:t>
    </dgm:pt>
    <dgm:pt modelId="{1131A46E-7390-47A6-B9A4-AC67A804E294}" type="pres">
      <dgm:prSet presAssocID="{C8E9B9A3-D1A2-4F2C-A065-0F4BAF3FF7E7}" presName="connectorText" presStyleLbl="sibTrans2D1" presStyleIdx="4" presStyleCnt="5"/>
      <dgm:spPr/>
      <dgm:t>
        <a:bodyPr/>
        <a:lstStyle/>
        <a:p>
          <a:endParaRPr lang="fr-CH"/>
        </a:p>
      </dgm:t>
    </dgm:pt>
    <dgm:pt modelId="{96A0D14F-BE3C-4704-B7FC-B66F6E633565}" type="pres">
      <dgm:prSet presAssocID="{B5CADE19-A457-4239-9A2E-0262AEF7D672}" presName="node" presStyleLbl="node1" presStyleIdx="4" presStyleCnt="5" custScaleX="118739" custScaleY="65457" custRadScaleRad="116997" custRadScaleInc="1296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8251867E-9502-407C-9994-CC00AAC1AE3A}" type="presOf" srcId="{595AECB2-C8AE-412B-9796-9176C7ECC7F4}" destId="{BE9E0574-FAAB-4AE9-AC8D-3E4D2FB699AC}" srcOrd="0" destOrd="0" presId="urn:microsoft.com/office/officeart/2005/8/layout/radial5"/>
    <dgm:cxn modelId="{E66D642C-8C43-4E5E-A0AA-9E0BF5B12856}" type="presOf" srcId="{B5CADE19-A457-4239-9A2E-0262AEF7D672}" destId="{96A0D14F-BE3C-4704-B7FC-B66F6E633565}" srcOrd="0" destOrd="0" presId="urn:microsoft.com/office/officeart/2005/8/layout/radial5"/>
    <dgm:cxn modelId="{CECA7EDA-2463-4D39-912E-F33DBB12DA01}" type="presOf" srcId="{ADF314EF-9A2B-43BE-87AD-0BD9BA20093E}" destId="{E2A18F68-429F-42BC-9BC7-50F5C22598C7}" srcOrd="0" destOrd="0" presId="urn:microsoft.com/office/officeart/2005/8/layout/radial5"/>
    <dgm:cxn modelId="{E85AA82F-2D02-45C9-9572-004C14DA3F9A}" srcId="{F9260338-98F0-4B8E-89EA-C21DDA994970}" destId="{86F61E93-A219-4313-BC6B-EBF0F784D56C}" srcOrd="3" destOrd="0" parTransId="{F816628B-7587-4F6F-9EF4-34E8A935B11D}" sibTransId="{6F2A700B-32A8-4BE9-8FB6-EF303599FEDF}"/>
    <dgm:cxn modelId="{665C9119-CB5A-4F50-8B73-09317C217705}" type="presOf" srcId="{1177D3AC-34B6-4B44-AD7B-6E1EEE7A10BC}" destId="{A8F5F0AA-C8AE-40F4-B462-085839E9F172}" srcOrd="0" destOrd="0" presId="urn:microsoft.com/office/officeart/2005/8/layout/radial5"/>
    <dgm:cxn modelId="{44F58708-34C1-43AD-A5A9-B0D9B1F49B19}" type="presOf" srcId="{542760AB-7CD4-4A1A-A5EA-89DEDC6FA3C5}" destId="{45B9FB60-83E0-4696-A491-70FDE9C1EDD7}" srcOrd="0" destOrd="0" presId="urn:microsoft.com/office/officeart/2005/8/layout/radial5"/>
    <dgm:cxn modelId="{6540FDF7-58FF-49E9-8EF3-25475E7B19B3}" srcId="{F9260338-98F0-4B8E-89EA-C21DDA994970}" destId="{B5CADE19-A457-4239-9A2E-0262AEF7D672}" srcOrd="4" destOrd="0" parTransId="{C8E9B9A3-D1A2-4F2C-A065-0F4BAF3FF7E7}" sibTransId="{F1983121-CB8C-4A61-9C84-0D425D110862}"/>
    <dgm:cxn modelId="{B33BBEFE-7A27-4F53-82CB-0619252B1CE2}" srcId="{F9260338-98F0-4B8E-89EA-C21DDA994970}" destId="{EE4FE84B-DF38-4E5A-9745-C8F12D93F85A}" srcOrd="2" destOrd="0" parTransId="{1177D3AC-34B6-4B44-AD7B-6E1EEE7A10BC}" sibTransId="{9D73D7B0-9090-4CD5-8A3F-72420D860F9A}"/>
    <dgm:cxn modelId="{C3451AE6-D422-47AC-8892-922CDAE9C0D0}" type="presOf" srcId="{74DB13BD-0434-4C28-B6ED-F7952AF884A1}" destId="{8C1065EE-F26E-4A8D-992B-3DF84C61F2E3}" srcOrd="0" destOrd="0" presId="urn:microsoft.com/office/officeart/2005/8/layout/radial5"/>
    <dgm:cxn modelId="{7CE4EDF9-E1CF-4946-B54E-CA063884BB6D}" srcId="{F9260338-98F0-4B8E-89EA-C21DDA994970}" destId="{595AECB2-C8AE-412B-9796-9176C7ECC7F4}" srcOrd="0" destOrd="0" parTransId="{74DB13BD-0434-4C28-B6ED-F7952AF884A1}" sibTransId="{189B3874-6ECA-45D8-AE96-764E03135FEB}"/>
    <dgm:cxn modelId="{CD697E3F-0137-4487-8DA3-5BDE1826FD9D}" type="presOf" srcId="{F816628B-7587-4F6F-9EF4-34E8A935B11D}" destId="{D329FF2B-348E-4A82-9816-F9328A31CE45}" srcOrd="0" destOrd="0" presId="urn:microsoft.com/office/officeart/2005/8/layout/radial5"/>
    <dgm:cxn modelId="{C18966F8-CFDA-4F12-A214-9257B3E1EDEE}" type="presOf" srcId="{442785D8-0908-4EE2-81FF-52BF58D39493}" destId="{BAF047BC-ECA7-428C-A1B4-3CC9E9A30166}" srcOrd="1" destOrd="0" presId="urn:microsoft.com/office/officeart/2005/8/layout/radial5"/>
    <dgm:cxn modelId="{8E60C338-C3F0-476B-99A0-3E0A72D1F5F0}" type="presOf" srcId="{74DB13BD-0434-4C28-B6ED-F7952AF884A1}" destId="{2FD45A22-7A62-492C-8AFA-2542DD7B7967}" srcOrd="1" destOrd="0" presId="urn:microsoft.com/office/officeart/2005/8/layout/radial5"/>
    <dgm:cxn modelId="{FFBEE87A-3E75-4000-B567-8606D1FEDBB7}" type="presOf" srcId="{1177D3AC-34B6-4B44-AD7B-6E1EEE7A10BC}" destId="{041ED4A5-876B-4AC8-8699-A9803779E096}" srcOrd="1" destOrd="0" presId="urn:microsoft.com/office/officeart/2005/8/layout/radial5"/>
    <dgm:cxn modelId="{F20647D2-A34B-409D-A575-D99168EFBEB3}" type="presOf" srcId="{86F61E93-A219-4313-BC6B-EBF0F784D56C}" destId="{928B8F27-64F2-431B-B773-0EDD5DA41614}" srcOrd="0" destOrd="0" presId="urn:microsoft.com/office/officeart/2005/8/layout/radial5"/>
    <dgm:cxn modelId="{3290BB83-C62D-4B15-9615-A6B400D6BB6F}" type="presOf" srcId="{F816628B-7587-4F6F-9EF4-34E8A935B11D}" destId="{CC755BF1-1CA4-4707-AC07-AEF66CFE5A47}" srcOrd="1" destOrd="0" presId="urn:microsoft.com/office/officeart/2005/8/layout/radial5"/>
    <dgm:cxn modelId="{D58F361E-67A9-409B-8508-71D1D0580998}" type="presOf" srcId="{C8E9B9A3-D1A2-4F2C-A065-0F4BAF3FF7E7}" destId="{A5A23E3F-1F5D-41A3-8F34-69C31BB978BB}" srcOrd="0" destOrd="0" presId="urn:microsoft.com/office/officeart/2005/8/layout/radial5"/>
    <dgm:cxn modelId="{00FC6234-FC21-4FE3-88D3-D41762E1FFEE}" type="presOf" srcId="{EE4FE84B-DF38-4E5A-9745-C8F12D93F85A}" destId="{61647102-881E-46F6-85FF-39A133ABB6C2}" srcOrd="0" destOrd="0" presId="urn:microsoft.com/office/officeart/2005/8/layout/radial5"/>
    <dgm:cxn modelId="{C7F59FF0-4EB9-4E5C-98F2-E7AE9D83C772}" type="presOf" srcId="{C8E9B9A3-D1A2-4F2C-A065-0F4BAF3FF7E7}" destId="{1131A46E-7390-47A6-B9A4-AC67A804E294}" srcOrd="1" destOrd="0" presId="urn:microsoft.com/office/officeart/2005/8/layout/radial5"/>
    <dgm:cxn modelId="{5129819C-ED51-4B80-868E-239C8E17157F}" srcId="{ADF314EF-9A2B-43BE-87AD-0BD9BA20093E}" destId="{F9260338-98F0-4B8E-89EA-C21DDA994970}" srcOrd="0" destOrd="0" parTransId="{BF765BFC-D021-40B5-BA03-CCB3B4354572}" sibTransId="{B36F73C3-33AA-448C-8841-DE6B85DE8F35}"/>
    <dgm:cxn modelId="{41A3D1F6-D439-450D-A3DF-6D6CEB418962}" srcId="{ADF314EF-9A2B-43BE-87AD-0BD9BA20093E}" destId="{0EC639F8-0913-45A1-8157-34CFA968D21D}" srcOrd="1" destOrd="0" parTransId="{3C2123DE-A319-455F-A127-6DFF37CD5925}" sibTransId="{D1F5F4E4-D2C8-40D2-8E0A-F93FAC0B140C}"/>
    <dgm:cxn modelId="{CB667C96-171D-4422-9D27-728C08C9F47B}" type="presOf" srcId="{442785D8-0908-4EE2-81FF-52BF58D39493}" destId="{5D8B1F36-6B88-4375-B261-A175DA2915BA}" srcOrd="0" destOrd="0" presId="urn:microsoft.com/office/officeart/2005/8/layout/radial5"/>
    <dgm:cxn modelId="{ECDA0A46-2319-4989-99CD-B6A2B83B2D9E}" type="presOf" srcId="{F9260338-98F0-4B8E-89EA-C21DDA994970}" destId="{BBD873E9-4CC1-4784-9580-BB3C07A9C817}" srcOrd="0" destOrd="0" presId="urn:microsoft.com/office/officeart/2005/8/layout/radial5"/>
    <dgm:cxn modelId="{D0406956-6295-4902-81E8-CFCB3BE4FCEE}" srcId="{F9260338-98F0-4B8E-89EA-C21DDA994970}" destId="{542760AB-7CD4-4A1A-A5EA-89DEDC6FA3C5}" srcOrd="1" destOrd="0" parTransId="{442785D8-0908-4EE2-81FF-52BF58D39493}" sibTransId="{7080BFAA-3339-45AF-B243-0CB1A47328A7}"/>
    <dgm:cxn modelId="{ABF57825-F1FB-42AD-97F6-18F64012B790}" type="presParOf" srcId="{E2A18F68-429F-42BC-9BC7-50F5C22598C7}" destId="{BBD873E9-4CC1-4784-9580-BB3C07A9C817}" srcOrd="0" destOrd="0" presId="urn:microsoft.com/office/officeart/2005/8/layout/radial5"/>
    <dgm:cxn modelId="{560430AF-0525-4242-B88A-4016524C9C1B}" type="presParOf" srcId="{E2A18F68-429F-42BC-9BC7-50F5C22598C7}" destId="{8C1065EE-F26E-4A8D-992B-3DF84C61F2E3}" srcOrd="1" destOrd="0" presId="urn:microsoft.com/office/officeart/2005/8/layout/radial5"/>
    <dgm:cxn modelId="{E49B8252-8AA8-4914-90D1-F9BCB6D6E8F8}" type="presParOf" srcId="{8C1065EE-F26E-4A8D-992B-3DF84C61F2E3}" destId="{2FD45A22-7A62-492C-8AFA-2542DD7B7967}" srcOrd="0" destOrd="0" presId="urn:microsoft.com/office/officeart/2005/8/layout/radial5"/>
    <dgm:cxn modelId="{6B2858FD-BABC-42B9-A74F-6FF47A23775D}" type="presParOf" srcId="{E2A18F68-429F-42BC-9BC7-50F5C22598C7}" destId="{BE9E0574-FAAB-4AE9-AC8D-3E4D2FB699AC}" srcOrd="2" destOrd="0" presId="urn:microsoft.com/office/officeart/2005/8/layout/radial5"/>
    <dgm:cxn modelId="{D7D20078-36F5-4CAB-9DB6-E397658E856F}" type="presParOf" srcId="{E2A18F68-429F-42BC-9BC7-50F5C22598C7}" destId="{5D8B1F36-6B88-4375-B261-A175DA2915BA}" srcOrd="3" destOrd="0" presId="urn:microsoft.com/office/officeart/2005/8/layout/radial5"/>
    <dgm:cxn modelId="{C4C5BB7F-2A2F-43E3-BA44-32E193FF091C}" type="presParOf" srcId="{5D8B1F36-6B88-4375-B261-A175DA2915BA}" destId="{BAF047BC-ECA7-428C-A1B4-3CC9E9A30166}" srcOrd="0" destOrd="0" presId="urn:microsoft.com/office/officeart/2005/8/layout/radial5"/>
    <dgm:cxn modelId="{824576C7-0237-462F-B25D-732C2A5CEDE2}" type="presParOf" srcId="{E2A18F68-429F-42BC-9BC7-50F5C22598C7}" destId="{45B9FB60-83E0-4696-A491-70FDE9C1EDD7}" srcOrd="4" destOrd="0" presId="urn:microsoft.com/office/officeart/2005/8/layout/radial5"/>
    <dgm:cxn modelId="{489436AF-44F6-4914-9396-BE4AC97C9B15}" type="presParOf" srcId="{E2A18F68-429F-42BC-9BC7-50F5C22598C7}" destId="{A8F5F0AA-C8AE-40F4-B462-085839E9F172}" srcOrd="5" destOrd="0" presId="urn:microsoft.com/office/officeart/2005/8/layout/radial5"/>
    <dgm:cxn modelId="{77F4556F-FDEF-4711-8F66-508721A9FD96}" type="presParOf" srcId="{A8F5F0AA-C8AE-40F4-B462-085839E9F172}" destId="{041ED4A5-876B-4AC8-8699-A9803779E096}" srcOrd="0" destOrd="0" presId="urn:microsoft.com/office/officeart/2005/8/layout/radial5"/>
    <dgm:cxn modelId="{E4E281D5-DE65-4D77-BC55-A49C54E91F08}" type="presParOf" srcId="{E2A18F68-429F-42BC-9BC7-50F5C22598C7}" destId="{61647102-881E-46F6-85FF-39A133ABB6C2}" srcOrd="6" destOrd="0" presId="urn:microsoft.com/office/officeart/2005/8/layout/radial5"/>
    <dgm:cxn modelId="{A3C6DEB1-4DEA-4753-9C3F-F6296CC5B5DF}" type="presParOf" srcId="{E2A18F68-429F-42BC-9BC7-50F5C22598C7}" destId="{D329FF2B-348E-4A82-9816-F9328A31CE45}" srcOrd="7" destOrd="0" presId="urn:microsoft.com/office/officeart/2005/8/layout/radial5"/>
    <dgm:cxn modelId="{88CE50E7-FDF7-4316-884E-E43F0E663499}" type="presParOf" srcId="{D329FF2B-348E-4A82-9816-F9328A31CE45}" destId="{CC755BF1-1CA4-4707-AC07-AEF66CFE5A47}" srcOrd="0" destOrd="0" presId="urn:microsoft.com/office/officeart/2005/8/layout/radial5"/>
    <dgm:cxn modelId="{74D171B9-0CE4-4FB6-9A04-5E5FEEEB6CFC}" type="presParOf" srcId="{E2A18F68-429F-42BC-9BC7-50F5C22598C7}" destId="{928B8F27-64F2-431B-B773-0EDD5DA41614}" srcOrd="8" destOrd="0" presId="urn:microsoft.com/office/officeart/2005/8/layout/radial5"/>
    <dgm:cxn modelId="{065D879C-4F61-4FCD-B9A3-081F520D66D7}" type="presParOf" srcId="{E2A18F68-429F-42BC-9BC7-50F5C22598C7}" destId="{A5A23E3F-1F5D-41A3-8F34-69C31BB978BB}" srcOrd="9" destOrd="0" presId="urn:microsoft.com/office/officeart/2005/8/layout/radial5"/>
    <dgm:cxn modelId="{31E72AE1-108C-408C-AC98-811CE2671F74}" type="presParOf" srcId="{A5A23E3F-1F5D-41A3-8F34-69C31BB978BB}" destId="{1131A46E-7390-47A6-B9A4-AC67A804E294}" srcOrd="0" destOrd="0" presId="urn:microsoft.com/office/officeart/2005/8/layout/radial5"/>
    <dgm:cxn modelId="{A8277288-8920-4DFF-A425-1D52AC9EA2BD}" type="presParOf" srcId="{E2A18F68-429F-42BC-9BC7-50F5C22598C7}" destId="{96A0D14F-BE3C-4704-B7FC-B66F6E633565}" srcOrd="10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6C329-5508-46B4-9363-5285ACFCA190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5E02D5E0-368E-4B81-ACB9-70E2D487BA6F}">
      <dgm:prSet phldrT="[Text]"/>
      <dgm:spPr/>
      <dgm:t>
        <a:bodyPr/>
        <a:lstStyle/>
        <a:p>
          <a:r>
            <a:rPr lang="fr-CH" dirty="0" smtClean="0"/>
            <a:t>Objectifs du projet</a:t>
          </a:r>
          <a:endParaRPr lang="fr-CH" dirty="0"/>
        </a:p>
      </dgm:t>
    </dgm:pt>
    <dgm:pt modelId="{C9F0D5E9-5522-4BEC-899E-E1220828A7BE}" type="parTrans" cxnId="{12B6F14B-5F4E-425B-8C45-499A5F23C1ED}">
      <dgm:prSet/>
      <dgm:spPr/>
      <dgm:t>
        <a:bodyPr/>
        <a:lstStyle/>
        <a:p>
          <a:endParaRPr lang="fr-CH"/>
        </a:p>
      </dgm:t>
    </dgm:pt>
    <dgm:pt modelId="{BA7849AD-466E-4C59-9B71-0E219EDF759C}" type="sibTrans" cxnId="{12B6F14B-5F4E-425B-8C45-499A5F23C1ED}">
      <dgm:prSet/>
      <dgm:spPr/>
      <dgm:t>
        <a:bodyPr/>
        <a:lstStyle/>
        <a:p>
          <a:endParaRPr lang="fr-CH"/>
        </a:p>
      </dgm:t>
    </dgm:pt>
    <dgm:pt modelId="{C70B1C7C-2D03-4D0B-BA07-B961032A7B9A}">
      <dgm:prSet phldrT="[Text]" custT="1"/>
      <dgm:spPr/>
      <dgm:t>
        <a:bodyPr/>
        <a:lstStyle/>
        <a:p>
          <a:r>
            <a:rPr lang="fr-CH" sz="1400" dirty="0" smtClean="0">
              <a:solidFill>
                <a:schemeClr val="tx1"/>
              </a:solidFill>
            </a:rPr>
            <a:t>Revue systématique d’idées</a:t>
          </a:r>
          <a:endParaRPr lang="fr-CH" sz="1400" dirty="0">
            <a:solidFill>
              <a:schemeClr val="tx1"/>
            </a:solidFill>
          </a:endParaRPr>
        </a:p>
      </dgm:t>
    </dgm:pt>
    <dgm:pt modelId="{5A221E2A-BE4A-44CB-9409-8677CF2DA8B4}" type="parTrans" cxnId="{13C74B1A-2E59-4D7C-AB30-C534B2883FF2}">
      <dgm:prSet/>
      <dgm:spPr/>
      <dgm:t>
        <a:bodyPr/>
        <a:lstStyle/>
        <a:p>
          <a:endParaRPr lang="fr-CH"/>
        </a:p>
      </dgm:t>
    </dgm:pt>
    <dgm:pt modelId="{CB421376-6AD8-4D5D-9036-BC5335AC8B5A}" type="sibTrans" cxnId="{13C74B1A-2E59-4D7C-AB30-C534B2883FF2}">
      <dgm:prSet/>
      <dgm:spPr/>
      <dgm:t>
        <a:bodyPr/>
        <a:lstStyle/>
        <a:p>
          <a:endParaRPr lang="fr-CH"/>
        </a:p>
      </dgm:t>
    </dgm:pt>
    <dgm:pt modelId="{62666EEA-B8D2-4433-B72C-164DFC48646B}">
      <dgm:prSet phldrT="[Text]" custT="1"/>
      <dgm:spPr/>
      <dgm:t>
        <a:bodyPr/>
        <a:lstStyle/>
        <a:p>
          <a:r>
            <a:rPr lang="fr-CH" sz="1400" dirty="0" smtClean="0">
              <a:solidFill>
                <a:schemeClr val="tx1"/>
              </a:solidFill>
            </a:rPr>
            <a:t>Manuels pédagogiques</a:t>
          </a:r>
          <a:endParaRPr lang="fr-CH" sz="1400" dirty="0">
            <a:solidFill>
              <a:schemeClr val="tx1"/>
            </a:solidFill>
          </a:endParaRPr>
        </a:p>
      </dgm:t>
    </dgm:pt>
    <dgm:pt modelId="{2B5FAE88-0B98-4C31-AE8B-271C1A292912}" type="parTrans" cxnId="{7CDBEF45-7AD8-4A3C-ACAB-41B5F6A130FF}">
      <dgm:prSet/>
      <dgm:spPr/>
      <dgm:t>
        <a:bodyPr/>
        <a:lstStyle/>
        <a:p>
          <a:endParaRPr lang="fr-CH"/>
        </a:p>
      </dgm:t>
    </dgm:pt>
    <dgm:pt modelId="{CD599010-2ECB-4C92-A256-0606CBE35F78}" type="sibTrans" cxnId="{7CDBEF45-7AD8-4A3C-ACAB-41B5F6A130FF}">
      <dgm:prSet/>
      <dgm:spPr/>
      <dgm:t>
        <a:bodyPr/>
        <a:lstStyle/>
        <a:p>
          <a:endParaRPr lang="fr-CH"/>
        </a:p>
      </dgm:t>
    </dgm:pt>
    <dgm:pt modelId="{447A2526-6225-4948-9D51-25B5E0A53C9E}">
      <dgm:prSet phldrT="[Text]" custT="1"/>
      <dgm:spPr/>
      <dgm:t>
        <a:bodyPr/>
        <a:lstStyle/>
        <a:p>
          <a:r>
            <a:rPr lang="fr-CH" sz="1400" dirty="0" smtClean="0">
              <a:solidFill>
                <a:schemeClr val="tx1"/>
              </a:solidFill>
            </a:rPr>
            <a:t>Scenarios « </a:t>
          </a:r>
          <a:r>
            <a:rPr lang="fr-CH" sz="1400" dirty="0" err="1" smtClean="0">
              <a:solidFill>
                <a:schemeClr val="tx1"/>
              </a:solidFill>
            </a:rPr>
            <a:t>writing</a:t>
          </a:r>
          <a:r>
            <a:rPr lang="fr-CH" sz="1400" dirty="0" smtClean="0">
              <a:solidFill>
                <a:schemeClr val="tx1"/>
              </a:solidFill>
            </a:rPr>
            <a:t> to </a:t>
          </a:r>
          <a:r>
            <a:rPr lang="fr-CH" sz="1400" dirty="0" err="1" smtClean="0">
              <a:solidFill>
                <a:schemeClr val="tx1"/>
              </a:solidFill>
            </a:rPr>
            <a:t>learn</a:t>
          </a:r>
          <a:r>
            <a:rPr lang="fr-CH" sz="1400" dirty="0" smtClean="0">
              <a:solidFill>
                <a:schemeClr val="tx1"/>
              </a:solidFill>
            </a:rPr>
            <a:t> »</a:t>
          </a:r>
          <a:endParaRPr lang="fr-CH" sz="1400" dirty="0">
            <a:solidFill>
              <a:schemeClr val="tx1"/>
            </a:solidFill>
          </a:endParaRPr>
        </a:p>
      </dgm:t>
    </dgm:pt>
    <dgm:pt modelId="{6C00810B-5306-4B05-8A18-A65412B65178}" type="parTrans" cxnId="{94223675-16A7-4B6F-B04E-91FBFF6478D4}">
      <dgm:prSet/>
      <dgm:spPr/>
      <dgm:t>
        <a:bodyPr/>
        <a:lstStyle/>
        <a:p>
          <a:endParaRPr lang="fr-CH"/>
        </a:p>
      </dgm:t>
    </dgm:pt>
    <dgm:pt modelId="{ED0E300D-79B7-45B9-AD64-540653DEFA6F}" type="sibTrans" cxnId="{94223675-16A7-4B6F-B04E-91FBFF6478D4}">
      <dgm:prSet/>
      <dgm:spPr/>
      <dgm:t>
        <a:bodyPr/>
        <a:lstStyle/>
        <a:p>
          <a:endParaRPr lang="fr-CH"/>
        </a:p>
      </dgm:t>
    </dgm:pt>
    <dgm:pt modelId="{DFED8DCC-E99C-4447-9AB9-4569167D207B}">
      <dgm:prSet phldrT="[Text]" custT="1"/>
      <dgm:spPr/>
      <dgm:t>
        <a:bodyPr/>
        <a:lstStyle/>
        <a:p>
          <a:r>
            <a:rPr lang="fr-CH" sz="1400" dirty="0" smtClean="0">
              <a:solidFill>
                <a:schemeClr val="tx1"/>
              </a:solidFill>
            </a:rPr>
            <a:t>Notes variés</a:t>
          </a:r>
          <a:endParaRPr lang="fr-CH" sz="1400" dirty="0">
            <a:solidFill>
              <a:schemeClr val="tx1"/>
            </a:solidFill>
          </a:endParaRPr>
        </a:p>
      </dgm:t>
    </dgm:pt>
    <dgm:pt modelId="{1BD33DD9-CBD0-4379-AC17-A0E604B459A8}" type="parTrans" cxnId="{83EE14BC-922A-46C4-80C9-351BCF9A7321}">
      <dgm:prSet/>
      <dgm:spPr/>
      <dgm:t>
        <a:bodyPr/>
        <a:lstStyle/>
        <a:p>
          <a:endParaRPr lang="fr-CH"/>
        </a:p>
      </dgm:t>
    </dgm:pt>
    <dgm:pt modelId="{8DB37562-D865-427C-A776-145E8AA9550D}" type="sibTrans" cxnId="{83EE14BC-922A-46C4-80C9-351BCF9A7321}">
      <dgm:prSet/>
      <dgm:spPr/>
      <dgm:t>
        <a:bodyPr/>
        <a:lstStyle/>
        <a:p>
          <a:endParaRPr lang="fr-CH"/>
        </a:p>
      </dgm:t>
    </dgm:pt>
    <dgm:pt modelId="{2F02557B-3CC4-49E8-9E2E-DE909E5354D6}">
      <dgm:prSet phldrT="[Text]" custT="1"/>
      <dgm:spPr/>
      <dgm:t>
        <a:bodyPr/>
        <a:lstStyle/>
        <a:p>
          <a:r>
            <a:rPr lang="fr-CH" sz="1400" dirty="0" smtClean="0">
              <a:solidFill>
                <a:schemeClr val="tx1"/>
              </a:solidFill>
            </a:rPr>
            <a:t>Mutualiser</a:t>
          </a:r>
          <a:endParaRPr lang="fr-CH" sz="1400" dirty="0">
            <a:solidFill>
              <a:schemeClr val="tx1"/>
            </a:solidFill>
          </a:endParaRPr>
        </a:p>
      </dgm:t>
    </dgm:pt>
    <dgm:pt modelId="{AB3FB142-6F8F-4490-A082-83DA59618C05}" type="parTrans" cxnId="{0DC5C349-BBC8-4E35-B2A1-6E38DC4862CF}">
      <dgm:prSet/>
      <dgm:spPr/>
      <dgm:t>
        <a:bodyPr/>
        <a:lstStyle/>
        <a:p>
          <a:endParaRPr lang="fr-CH"/>
        </a:p>
      </dgm:t>
    </dgm:pt>
    <dgm:pt modelId="{126D9BBD-6987-4586-90DA-7CF2CEBC022D}" type="sibTrans" cxnId="{0DC5C349-BBC8-4E35-B2A1-6E38DC4862CF}">
      <dgm:prSet/>
      <dgm:spPr/>
      <dgm:t>
        <a:bodyPr/>
        <a:lstStyle/>
        <a:p>
          <a:endParaRPr lang="fr-CH"/>
        </a:p>
      </dgm:t>
    </dgm:pt>
    <dgm:pt modelId="{D263DC01-8F37-4E17-B777-1767C55E171E}">
      <dgm:prSet phldrT="[Text]" custT="1"/>
      <dgm:spPr/>
      <dgm:t>
        <a:bodyPr/>
        <a:lstStyle/>
        <a:p>
          <a:endParaRPr lang="fr-CH" sz="1400" dirty="0">
            <a:solidFill>
              <a:schemeClr val="tx1"/>
            </a:solidFill>
          </a:endParaRPr>
        </a:p>
      </dgm:t>
    </dgm:pt>
    <dgm:pt modelId="{DA952A96-7B40-4EB4-8E80-9F10C4B68832}" type="parTrans" cxnId="{49CBA157-6D2A-4DDA-B0F2-7E857F78BF0C}">
      <dgm:prSet/>
      <dgm:spPr/>
      <dgm:t>
        <a:bodyPr/>
        <a:lstStyle/>
        <a:p>
          <a:endParaRPr lang="fr-CH"/>
        </a:p>
      </dgm:t>
    </dgm:pt>
    <dgm:pt modelId="{48EE8C0F-FF38-4EF4-BD76-21B6C20CA76B}" type="sibTrans" cxnId="{49CBA157-6D2A-4DDA-B0F2-7E857F78BF0C}">
      <dgm:prSet/>
      <dgm:spPr/>
      <dgm:t>
        <a:bodyPr/>
        <a:lstStyle/>
        <a:p>
          <a:endParaRPr lang="fr-CH"/>
        </a:p>
      </dgm:t>
    </dgm:pt>
    <dgm:pt modelId="{D3309955-428D-4BBC-8056-AB85E8E9F9D3}">
      <dgm:prSet phldrT="[Text]" custT="1"/>
      <dgm:spPr/>
      <dgm:t>
        <a:bodyPr/>
        <a:lstStyle/>
        <a:p>
          <a:r>
            <a:rPr lang="fr-CH" sz="1400" dirty="0" smtClean="0">
              <a:solidFill>
                <a:schemeClr val="tx1"/>
              </a:solidFill>
            </a:rPr>
            <a:t>……</a:t>
          </a:r>
          <a:endParaRPr lang="fr-CH" sz="1400" dirty="0">
            <a:solidFill>
              <a:schemeClr val="tx1"/>
            </a:solidFill>
          </a:endParaRPr>
        </a:p>
      </dgm:t>
    </dgm:pt>
    <dgm:pt modelId="{2A7130A0-ECCD-488A-8B07-EB9C8852D1F6}" type="parTrans" cxnId="{1A9F6971-A1E8-4781-B74B-3A577F97AF37}">
      <dgm:prSet/>
      <dgm:spPr/>
      <dgm:t>
        <a:bodyPr/>
        <a:lstStyle/>
        <a:p>
          <a:endParaRPr lang="fr-CH"/>
        </a:p>
      </dgm:t>
    </dgm:pt>
    <dgm:pt modelId="{0866AD94-D347-45C9-8B94-D1147E02B6A7}" type="sibTrans" cxnId="{1A9F6971-A1E8-4781-B74B-3A577F97AF37}">
      <dgm:prSet/>
      <dgm:spPr/>
      <dgm:t>
        <a:bodyPr/>
        <a:lstStyle/>
        <a:p>
          <a:endParaRPr lang="fr-CH"/>
        </a:p>
      </dgm:t>
    </dgm:pt>
    <dgm:pt modelId="{5F4D2CD2-77BA-4C7A-87B5-3A7D5DB965B5}" type="pres">
      <dgm:prSet presAssocID="{0626C329-5508-46B4-9363-5285ACFCA19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93EBFFF3-6ABA-477E-A21F-190FC3AF9EFD}" type="pres">
      <dgm:prSet presAssocID="{5E02D5E0-368E-4B81-ACB9-70E2D487BA6F}" presName="centerShape" presStyleLbl="node0" presStyleIdx="0" presStyleCnt="1" custScaleX="70970" custScaleY="73783"/>
      <dgm:spPr/>
      <dgm:t>
        <a:bodyPr/>
        <a:lstStyle/>
        <a:p>
          <a:endParaRPr lang="fr-CH"/>
        </a:p>
      </dgm:t>
    </dgm:pt>
    <dgm:pt modelId="{6CEAF43E-1FA3-42A0-85FD-EC1DE0503B27}" type="pres">
      <dgm:prSet presAssocID="{C70B1C7C-2D03-4D0B-BA07-B961032A7B9A}" presName="node" presStyleLbl="node1" presStyleIdx="0" presStyleCnt="6" custScaleX="16262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6934F47-277E-4C0D-BCA1-8DD615D53095}" type="pres">
      <dgm:prSet presAssocID="{C70B1C7C-2D03-4D0B-BA07-B961032A7B9A}" presName="dummy" presStyleCnt="0"/>
      <dgm:spPr/>
    </dgm:pt>
    <dgm:pt modelId="{4C1C32F7-E848-4EA5-9CF2-27BBE615D296}" type="pres">
      <dgm:prSet presAssocID="{CB421376-6AD8-4D5D-9036-BC5335AC8B5A}" presName="sibTrans" presStyleLbl="sibTrans2D1" presStyleIdx="0" presStyleCnt="6"/>
      <dgm:spPr/>
      <dgm:t>
        <a:bodyPr/>
        <a:lstStyle/>
        <a:p>
          <a:endParaRPr lang="fr-CH"/>
        </a:p>
      </dgm:t>
    </dgm:pt>
    <dgm:pt modelId="{42320236-7895-4CB0-A83D-0C61C19908FF}" type="pres">
      <dgm:prSet presAssocID="{62666EEA-B8D2-4433-B72C-164DFC48646B}" presName="node" presStyleLbl="node1" presStyleIdx="1" presStyleCnt="6" custScaleX="1907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707A3C1-9F27-426B-B95C-BF835AC60E23}" type="pres">
      <dgm:prSet presAssocID="{62666EEA-B8D2-4433-B72C-164DFC48646B}" presName="dummy" presStyleCnt="0"/>
      <dgm:spPr/>
    </dgm:pt>
    <dgm:pt modelId="{46D7239D-6A71-42EA-B2FE-78FD805BDEA9}" type="pres">
      <dgm:prSet presAssocID="{CD599010-2ECB-4C92-A256-0606CBE35F78}" presName="sibTrans" presStyleLbl="sibTrans2D1" presStyleIdx="1" presStyleCnt="6"/>
      <dgm:spPr/>
      <dgm:t>
        <a:bodyPr/>
        <a:lstStyle/>
        <a:p>
          <a:endParaRPr lang="fr-CH"/>
        </a:p>
      </dgm:t>
    </dgm:pt>
    <dgm:pt modelId="{D7DCA0BF-EC59-46E6-AC52-4B85D97D9F10}" type="pres">
      <dgm:prSet presAssocID="{447A2526-6225-4948-9D51-25B5E0A53C9E}" presName="node" presStyleLbl="node1" presStyleIdx="2" presStyleCnt="6" custScaleX="16262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ECED10FE-7018-4C5A-89EB-8A7F4E8EF2B1}" type="pres">
      <dgm:prSet presAssocID="{447A2526-6225-4948-9D51-25B5E0A53C9E}" presName="dummy" presStyleCnt="0"/>
      <dgm:spPr/>
    </dgm:pt>
    <dgm:pt modelId="{D8F586B8-D3B7-4766-8C29-BF0A0CDEA3B0}" type="pres">
      <dgm:prSet presAssocID="{ED0E300D-79B7-45B9-AD64-540653DEFA6F}" presName="sibTrans" presStyleLbl="sibTrans2D1" presStyleIdx="2" presStyleCnt="6"/>
      <dgm:spPr/>
      <dgm:t>
        <a:bodyPr/>
        <a:lstStyle/>
        <a:p>
          <a:endParaRPr lang="fr-CH"/>
        </a:p>
      </dgm:t>
    </dgm:pt>
    <dgm:pt modelId="{E3C52479-CEFE-44D3-979D-A39EA0875288}" type="pres">
      <dgm:prSet presAssocID="{DFED8DCC-E99C-4447-9AB9-4569167D207B}" presName="node" presStyleLbl="node1" presStyleIdx="3" presStyleCnt="6" custScaleX="162622" custRadScaleRad="102764" custRadScaleInc="-7376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C196857-6338-44B2-AB4D-834B0DFED22F}" type="pres">
      <dgm:prSet presAssocID="{DFED8DCC-E99C-4447-9AB9-4569167D207B}" presName="dummy" presStyleCnt="0"/>
      <dgm:spPr/>
    </dgm:pt>
    <dgm:pt modelId="{A380937D-D452-4D63-BE0C-BD90E6AC8851}" type="pres">
      <dgm:prSet presAssocID="{8DB37562-D865-427C-A776-145E8AA9550D}" presName="sibTrans" presStyleLbl="sibTrans2D1" presStyleIdx="3" presStyleCnt="6"/>
      <dgm:spPr/>
      <dgm:t>
        <a:bodyPr/>
        <a:lstStyle/>
        <a:p>
          <a:endParaRPr lang="fr-CH"/>
        </a:p>
      </dgm:t>
    </dgm:pt>
    <dgm:pt modelId="{90D6D290-1B59-427C-A473-F087CE380376}" type="pres">
      <dgm:prSet presAssocID="{2F02557B-3CC4-49E8-9E2E-DE909E5354D6}" presName="node" presStyleLbl="node1" presStyleIdx="4" presStyleCnt="6" custScaleX="133655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704AE28-02BC-4245-AFDB-4C18F906C45F}" type="pres">
      <dgm:prSet presAssocID="{2F02557B-3CC4-49E8-9E2E-DE909E5354D6}" presName="dummy" presStyleCnt="0"/>
      <dgm:spPr/>
    </dgm:pt>
    <dgm:pt modelId="{875498D0-03DE-4143-A5B0-B316E0DE0F71}" type="pres">
      <dgm:prSet presAssocID="{126D9BBD-6987-4586-90DA-7CF2CEBC022D}" presName="sibTrans" presStyleLbl="sibTrans2D1" presStyleIdx="4" presStyleCnt="6"/>
      <dgm:spPr/>
      <dgm:t>
        <a:bodyPr/>
        <a:lstStyle/>
        <a:p>
          <a:endParaRPr lang="fr-CH"/>
        </a:p>
      </dgm:t>
    </dgm:pt>
    <dgm:pt modelId="{D07C408B-03F7-4175-AD41-2672D3A5AF9C}" type="pres">
      <dgm:prSet presAssocID="{D3309955-428D-4BBC-8056-AB85E8E9F9D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E9055535-DECA-46FD-A3BB-35A2BB1CF743}" type="pres">
      <dgm:prSet presAssocID="{D3309955-428D-4BBC-8056-AB85E8E9F9D3}" presName="dummy" presStyleCnt="0"/>
      <dgm:spPr/>
    </dgm:pt>
    <dgm:pt modelId="{2136C96A-4D02-4CDD-96C0-205F5067C2ED}" type="pres">
      <dgm:prSet presAssocID="{0866AD94-D347-45C9-8B94-D1147E02B6A7}" presName="sibTrans" presStyleLbl="sibTrans2D1" presStyleIdx="5" presStyleCnt="6"/>
      <dgm:spPr/>
      <dgm:t>
        <a:bodyPr/>
        <a:lstStyle/>
        <a:p>
          <a:endParaRPr lang="fr-CH"/>
        </a:p>
      </dgm:t>
    </dgm:pt>
  </dgm:ptLst>
  <dgm:cxnLst>
    <dgm:cxn modelId="{49CBA157-6D2A-4DDA-B0F2-7E857F78BF0C}" srcId="{0626C329-5508-46B4-9363-5285ACFCA190}" destId="{D263DC01-8F37-4E17-B777-1767C55E171E}" srcOrd="1" destOrd="0" parTransId="{DA952A96-7B40-4EB4-8E80-9F10C4B68832}" sibTransId="{48EE8C0F-FF38-4EF4-BD76-21B6C20CA76B}"/>
    <dgm:cxn modelId="{FF184C64-F044-4702-A821-4D8EC1E7187E}" type="presOf" srcId="{8DB37562-D865-427C-A776-145E8AA9550D}" destId="{A380937D-D452-4D63-BE0C-BD90E6AC8851}" srcOrd="0" destOrd="0" presId="urn:microsoft.com/office/officeart/2005/8/layout/radial6"/>
    <dgm:cxn modelId="{83EE14BC-922A-46C4-80C9-351BCF9A7321}" srcId="{5E02D5E0-368E-4B81-ACB9-70E2D487BA6F}" destId="{DFED8DCC-E99C-4447-9AB9-4569167D207B}" srcOrd="3" destOrd="0" parTransId="{1BD33DD9-CBD0-4379-AC17-A0E604B459A8}" sibTransId="{8DB37562-D865-427C-A776-145E8AA9550D}"/>
    <dgm:cxn modelId="{94F9A82F-9D46-4F08-A1C9-3784DFC4F659}" type="presOf" srcId="{ED0E300D-79B7-45B9-AD64-540653DEFA6F}" destId="{D8F586B8-D3B7-4766-8C29-BF0A0CDEA3B0}" srcOrd="0" destOrd="0" presId="urn:microsoft.com/office/officeart/2005/8/layout/radial6"/>
    <dgm:cxn modelId="{CB04ECE9-8ABE-4565-BAC8-AFABD5A0F71F}" type="presOf" srcId="{0626C329-5508-46B4-9363-5285ACFCA190}" destId="{5F4D2CD2-77BA-4C7A-87B5-3A7D5DB965B5}" srcOrd="0" destOrd="0" presId="urn:microsoft.com/office/officeart/2005/8/layout/radial6"/>
    <dgm:cxn modelId="{233B1354-1A8E-479D-8760-D9EF3264008E}" type="presOf" srcId="{126D9BBD-6987-4586-90DA-7CF2CEBC022D}" destId="{875498D0-03DE-4143-A5B0-B316E0DE0F71}" srcOrd="0" destOrd="0" presId="urn:microsoft.com/office/officeart/2005/8/layout/radial6"/>
    <dgm:cxn modelId="{1A9F6971-A1E8-4781-B74B-3A577F97AF37}" srcId="{5E02D5E0-368E-4B81-ACB9-70E2D487BA6F}" destId="{D3309955-428D-4BBC-8056-AB85E8E9F9D3}" srcOrd="5" destOrd="0" parTransId="{2A7130A0-ECCD-488A-8B07-EB9C8852D1F6}" sibTransId="{0866AD94-D347-45C9-8B94-D1147E02B6A7}"/>
    <dgm:cxn modelId="{4CDE7E16-C368-44AF-9395-8AD9618701B5}" type="presOf" srcId="{2F02557B-3CC4-49E8-9E2E-DE909E5354D6}" destId="{90D6D290-1B59-427C-A473-F087CE380376}" srcOrd="0" destOrd="0" presId="urn:microsoft.com/office/officeart/2005/8/layout/radial6"/>
    <dgm:cxn modelId="{252C5E98-EBA7-4810-8B0E-CCE5FB700D8C}" type="presOf" srcId="{0866AD94-D347-45C9-8B94-D1147E02B6A7}" destId="{2136C96A-4D02-4CDD-96C0-205F5067C2ED}" srcOrd="0" destOrd="0" presId="urn:microsoft.com/office/officeart/2005/8/layout/radial6"/>
    <dgm:cxn modelId="{6A856434-3987-4542-8ABC-043CD6E0F99F}" type="presOf" srcId="{CD599010-2ECB-4C92-A256-0606CBE35F78}" destId="{46D7239D-6A71-42EA-B2FE-78FD805BDEA9}" srcOrd="0" destOrd="0" presId="urn:microsoft.com/office/officeart/2005/8/layout/radial6"/>
    <dgm:cxn modelId="{C6B2F722-842D-4173-8ECE-4C9F62956FE3}" type="presOf" srcId="{C70B1C7C-2D03-4D0B-BA07-B961032A7B9A}" destId="{6CEAF43E-1FA3-42A0-85FD-EC1DE0503B27}" srcOrd="0" destOrd="0" presId="urn:microsoft.com/office/officeart/2005/8/layout/radial6"/>
    <dgm:cxn modelId="{7CDBEF45-7AD8-4A3C-ACAB-41B5F6A130FF}" srcId="{5E02D5E0-368E-4B81-ACB9-70E2D487BA6F}" destId="{62666EEA-B8D2-4433-B72C-164DFC48646B}" srcOrd="1" destOrd="0" parTransId="{2B5FAE88-0B98-4C31-AE8B-271C1A292912}" sibTransId="{CD599010-2ECB-4C92-A256-0606CBE35F78}"/>
    <dgm:cxn modelId="{12B6F14B-5F4E-425B-8C45-499A5F23C1ED}" srcId="{0626C329-5508-46B4-9363-5285ACFCA190}" destId="{5E02D5E0-368E-4B81-ACB9-70E2D487BA6F}" srcOrd="0" destOrd="0" parTransId="{C9F0D5E9-5522-4BEC-899E-E1220828A7BE}" sibTransId="{BA7849AD-466E-4C59-9B71-0E219EDF759C}"/>
    <dgm:cxn modelId="{BF09C80F-2797-4D73-9A30-82636DFC80E1}" type="presOf" srcId="{447A2526-6225-4948-9D51-25B5E0A53C9E}" destId="{D7DCA0BF-EC59-46E6-AC52-4B85D97D9F10}" srcOrd="0" destOrd="0" presId="urn:microsoft.com/office/officeart/2005/8/layout/radial6"/>
    <dgm:cxn modelId="{C488DFA6-E3B0-495A-BCBE-B0FAB18CB65D}" type="presOf" srcId="{5E02D5E0-368E-4B81-ACB9-70E2D487BA6F}" destId="{93EBFFF3-6ABA-477E-A21F-190FC3AF9EFD}" srcOrd="0" destOrd="0" presId="urn:microsoft.com/office/officeart/2005/8/layout/radial6"/>
    <dgm:cxn modelId="{13C74B1A-2E59-4D7C-AB30-C534B2883FF2}" srcId="{5E02D5E0-368E-4B81-ACB9-70E2D487BA6F}" destId="{C70B1C7C-2D03-4D0B-BA07-B961032A7B9A}" srcOrd="0" destOrd="0" parTransId="{5A221E2A-BE4A-44CB-9409-8677CF2DA8B4}" sibTransId="{CB421376-6AD8-4D5D-9036-BC5335AC8B5A}"/>
    <dgm:cxn modelId="{94223675-16A7-4B6F-B04E-91FBFF6478D4}" srcId="{5E02D5E0-368E-4B81-ACB9-70E2D487BA6F}" destId="{447A2526-6225-4948-9D51-25B5E0A53C9E}" srcOrd="2" destOrd="0" parTransId="{6C00810B-5306-4B05-8A18-A65412B65178}" sibTransId="{ED0E300D-79B7-45B9-AD64-540653DEFA6F}"/>
    <dgm:cxn modelId="{554C0E49-9D04-4EF0-ABFB-714B04CBB8D7}" type="presOf" srcId="{D3309955-428D-4BBC-8056-AB85E8E9F9D3}" destId="{D07C408B-03F7-4175-AD41-2672D3A5AF9C}" srcOrd="0" destOrd="0" presId="urn:microsoft.com/office/officeart/2005/8/layout/radial6"/>
    <dgm:cxn modelId="{7A1FE267-6BB6-487C-A60F-FA126EAE2120}" type="presOf" srcId="{CB421376-6AD8-4D5D-9036-BC5335AC8B5A}" destId="{4C1C32F7-E848-4EA5-9CF2-27BBE615D296}" srcOrd="0" destOrd="0" presId="urn:microsoft.com/office/officeart/2005/8/layout/radial6"/>
    <dgm:cxn modelId="{0DC5C349-BBC8-4E35-B2A1-6E38DC4862CF}" srcId="{5E02D5E0-368E-4B81-ACB9-70E2D487BA6F}" destId="{2F02557B-3CC4-49E8-9E2E-DE909E5354D6}" srcOrd="4" destOrd="0" parTransId="{AB3FB142-6F8F-4490-A082-83DA59618C05}" sibTransId="{126D9BBD-6987-4586-90DA-7CF2CEBC022D}"/>
    <dgm:cxn modelId="{3FD128EF-EBFF-47CC-9E37-2E6508303AB2}" type="presOf" srcId="{62666EEA-B8D2-4433-B72C-164DFC48646B}" destId="{42320236-7895-4CB0-A83D-0C61C19908FF}" srcOrd="0" destOrd="0" presId="urn:microsoft.com/office/officeart/2005/8/layout/radial6"/>
    <dgm:cxn modelId="{E6B18904-E708-40BC-BF35-B8F7856553C2}" type="presOf" srcId="{DFED8DCC-E99C-4447-9AB9-4569167D207B}" destId="{E3C52479-CEFE-44D3-979D-A39EA0875288}" srcOrd="0" destOrd="0" presId="urn:microsoft.com/office/officeart/2005/8/layout/radial6"/>
    <dgm:cxn modelId="{FC752069-266B-4497-9B66-7645A9739EB2}" type="presParOf" srcId="{5F4D2CD2-77BA-4C7A-87B5-3A7D5DB965B5}" destId="{93EBFFF3-6ABA-477E-A21F-190FC3AF9EFD}" srcOrd="0" destOrd="0" presId="urn:microsoft.com/office/officeart/2005/8/layout/radial6"/>
    <dgm:cxn modelId="{CD0D3B59-1EFB-4E9C-952E-C6149C92BED9}" type="presParOf" srcId="{5F4D2CD2-77BA-4C7A-87B5-3A7D5DB965B5}" destId="{6CEAF43E-1FA3-42A0-85FD-EC1DE0503B27}" srcOrd="1" destOrd="0" presId="urn:microsoft.com/office/officeart/2005/8/layout/radial6"/>
    <dgm:cxn modelId="{180C7010-60F3-4566-84D4-240E10F9D8F0}" type="presParOf" srcId="{5F4D2CD2-77BA-4C7A-87B5-3A7D5DB965B5}" destId="{66934F47-277E-4C0D-BCA1-8DD615D53095}" srcOrd="2" destOrd="0" presId="urn:microsoft.com/office/officeart/2005/8/layout/radial6"/>
    <dgm:cxn modelId="{AB782CBF-0264-41E0-8E90-78E893CD6F2D}" type="presParOf" srcId="{5F4D2CD2-77BA-4C7A-87B5-3A7D5DB965B5}" destId="{4C1C32F7-E848-4EA5-9CF2-27BBE615D296}" srcOrd="3" destOrd="0" presId="urn:microsoft.com/office/officeart/2005/8/layout/radial6"/>
    <dgm:cxn modelId="{D4A7FF69-492D-41C3-8B2F-0F23BDAC374D}" type="presParOf" srcId="{5F4D2CD2-77BA-4C7A-87B5-3A7D5DB965B5}" destId="{42320236-7895-4CB0-A83D-0C61C19908FF}" srcOrd="4" destOrd="0" presId="urn:microsoft.com/office/officeart/2005/8/layout/radial6"/>
    <dgm:cxn modelId="{D9F434B1-ADB2-48CF-9983-B15AA1D25DDB}" type="presParOf" srcId="{5F4D2CD2-77BA-4C7A-87B5-3A7D5DB965B5}" destId="{A707A3C1-9F27-426B-B95C-BF835AC60E23}" srcOrd="5" destOrd="0" presId="urn:microsoft.com/office/officeart/2005/8/layout/radial6"/>
    <dgm:cxn modelId="{6B45CB85-D71C-454E-9EB2-B67BCBF815B3}" type="presParOf" srcId="{5F4D2CD2-77BA-4C7A-87B5-3A7D5DB965B5}" destId="{46D7239D-6A71-42EA-B2FE-78FD805BDEA9}" srcOrd="6" destOrd="0" presId="urn:microsoft.com/office/officeart/2005/8/layout/radial6"/>
    <dgm:cxn modelId="{FE61774C-6316-45BD-82ED-3AACA975A6A7}" type="presParOf" srcId="{5F4D2CD2-77BA-4C7A-87B5-3A7D5DB965B5}" destId="{D7DCA0BF-EC59-46E6-AC52-4B85D97D9F10}" srcOrd="7" destOrd="0" presId="urn:microsoft.com/office/officeart/2005/8/layout/radial6"/>
    <dgm:cxn modelId="{EAC17E2C-A443-43F7-98DF-BF921857CA43}" type="presParOf" srcId="{5F4D2CD2-77BA-4C7A-87B5-3A7D5DB965B5}" destId="{ECED10FE-7018-4C5A-89EB-8A7F4E8EF2B1}" srcOrd="8" destOrd="0" presId="urn:microsoft.com/office/officeart/2005/8/layout/radial6"/>
    <dgm:cxn modelId="{C19C09A8-9733-4CF0-9D1D-77EEC6D38FB7}" type="presParOf" srcId="{5F4D2CD2-77BA-4C7A-87B5-3A7D5DB965B5}" destId="{D8F586B8-D3B7-4766-8C29-BF0A0CDEA3B0}" srcOrd="9" destOrd="0" presId="urn:microsoft.com/office/officeart/2005/8/layout/radial6"/>
    <dgm:cxn modelId="{47518010-C05B-46A0-BBCE-397BE7919EC3}" type="presParOf" srcId="{5F4D2CD2-77BA-4C7A-87B5-3A7D5DB965B5}" destId="{E3C52479-CEFE-44D3-979D-A39EA0875288}" srcOrd="10" destOrd="0" presId="urn:microsoft.com/office/officeart/2005/8/layout/radial6"/>
    <dgm:cxn modelId="{1BCCE1CF-43C9-411E-8075-3899E39053C5}" type="presParOf" srcId="{5F4D2CD2-77BA-4C7A-87B5-3A7D5DB965B5}" destId="{BC196857-6338-44B2-AB4D-834B0DFED22F}" srcOrd="11" destOrd="0" presId="urn:microsoft.com/office/officeart/2005/8/layout/radial6"/>
    <dgm:cxn modelId="{9DBD9EF9-B3EC-400E-9F86-747826E25EFD}" type="presParOf" srcId="{5F4D2CD2-77BA-4C7A-87B5-3A7D5DB965B5}" destId="{A380937D-D452-4D63-BE0C-BD90E6AC8851}" srcOrd="12" destOrd="0" presId="urn:microsoft.com/office/officeart/2005/8/layout/radial6"/>
    <dgm:cxn modelId="{4C6CFB1C-3C11-4504-9C0B-6274D3F9FFFC}" type="presParOf" srcId="{5F4D2CD2-77BA-4C7A-87B5-3A7D5DB965B5}" destId="{90D6D290-1B59-427C-A473-F087CE380376}" srcOrd="13" destOrd="0" presId="urn:microsoft.com/office/officeart/2005/8/layout/radial6"/>
    <dgm:cxn modelId="{96530DD3-E93C-4CFC-949B-290862209A99}" type="presParOf" srcId="{5F4D2CD2-77BA-4C7A-87B5-3A7D5DB965B5}" destId="{9704AE28-02BC-4245-AFDB-4C18F906C45F}" srcOrd="14" destOrd="0" presId="urn:microsoft.com/office/officeart/2005/8/layout/radial6"/>
    <dgm:cxn modelId="{AB5F7517-D803-4A34-A491-756B2A20A1FE}" type="presParOf" srcId="{5F4D2CD2-77BA-4C7A-87B5-3A7D5DB965B5}" destId="{875498D0-03DE-4143-A5B0-B316E0DE0F71}" srcOrd="15" destOrd="0" presId="urn:microsoft.com/office/officeart/2005/8/layout/radial6"/>
    <dgm:cxn modelId="{D4592924-1380-48B6-B644-505A1048BB0C}" type="presParOf" srcId="{5F4D2CD2-77BA-4C7A-87B5-3A7D5DB965B5}" destId="{D07C408B-03F7-4175-AD41-2672D3A5AF9C}" srcOrd="16" destOrd="0" presId="urn:microsoft.com/office/officeart/2005/8/layout/radial6"/>
    <dgm:cxn modelId="{60E6642A-6458-48A1-977A-E4EA9F05B08F}" type="presParOf" srcId="{5F4D2CD2-77BA-4C7A-87B5-3A7D5DB965B5}" destId="{E9055535-DECA-46FD-A3BB-35A2BB1CF743}" srcOrd="17" destOrd="0" presId="urn:microsoft.com/office/officeart/2005/8/layout/radial6"/>
    <dgm:cxn modelId="{71C23401-87D6-4C84-9EC6-D78A94302F3B}" type="presParOf" srcId="{5F4D2CD2-77BA-4C7A-87B5-3A7D5DB965B5}" destId="{2136C96A-4D02-4CDD-96C0-205F5067C2ED}" srcOrd="18" destOrd="0" presId="urn:microsoft.com/office/officeart/2005/8/layout/radial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441DA3-6E51-42CA-9BE9-4E979A699D99}" type="doc">
      <dgm:prSet loTypeId="urn:microsoft.com/office/officeart/2005/8/layout/gear1" loCatId="process" qsTypeId="urn:microsoft.com/office/officeart/2005/8/quickstyle/simple5" qsCatId="simple" csTypeId="urn:microsoft.com/office/officeart/2005/8/colors/colorful2" csCatId="colorful" phldr="1"/>
      <dgm:spPr/>
    </dgm:pt>
    <dgm:pt modelId="{2AC58950-177B-4B1A-BCDE-8F1C70CC525F}">
      <dgm:prSet phldrT="[Text]"/>
      <dgm:spPr/>
      <dgm:t>
        <a:bodyPr/>
        <a:lstStyle/>
        <a:p>
          <a:r>
            <a:rPr lang="fr-CH" dirty="0" smtClean="0"/>
            <a:t>Moi</a:t>
          </a:r>
          <a:endParaRPr lang="fr-CH" dirty="0"/>
        </a:p>
      </dgm:t>
    </dgm:pt>
    <dgm:pt modelId="{F9BC864C-3E55-47D0-AE9B-16377508C360}" type="parTrans" cxnId="{24A9E602-482D-4027-A866-8E1F7DC1B5C9}">
      <dgm:prSet/>
      <dgm:spPr/>
      <dgm:t>
        <a:bodyPr/>
        <a:lstStyle/>
        <a:p>
          <a:endParaRPr lang="fr-CH"/>
        </a:p>
      </dgm:t>
    </dgm:pt>
    <dgm:pt modelId="{2D06F72B-9185-40A3-A019-9C5FE64C7593}" type="sibTrans" cxnId="{24A9E602-482D-4027-A866-8E1F7DC1B5C9}">
      <dgm:prSet/>
      <dgm:spPr/>
      <dgm:t>
        <a:bodyPr/>
        <a:lstStyle/>
        <a:p>
          <a:endParaRPr lang="fr-CH"/>
        </a:p>
      </dgm:t>
    </dgm:pt>
    <dgm:pt modelId="{7311B34F-F7DA-4956-A526-20AB967A5AF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H" dirty="0" smtClean="0"/>
            <a:t>Etudiants</a:t>
          </a:r>
          <a:endParaRPr lang="fr-CH" dirty="0"/>
        </a:p>
      </dgm:t>
    </dgm:pt>
    <dgm:pt modelId="{3153C9EE-328A-4592-8743-EF2491D004BD}" type="parTrans" cxnId="{4D69F954-7B89-4408-9794-4268B86CB4E0}">
      <dgm:prSet/>
      <dgm:spPr/>
      <dgm:t>
        <a:bodyPr/>
        <a:lstStyle/>
        <a:p>
          <a:endParaRPr lang="fr-CH"/>
        </a:p>
      </dgm:t>
    </dgm:pt>
    <dgm:pt modelId="{178D6794-B67A-403F-80CE-7B4785D72837}" type="sibTrans" cxnId="{4D69F954-7B89-4408-9794-4268B86CB4E0}">
      <dgm:prSet/>
      <dgm:spPr/>
      <dgm:t>
        <a:bodyPr/>
        <a:lstStyle/>
        <a:p>
          <a:endParaRPr lang="fr-CH"/>
        </a:p>
      </dgm:t>
    </dgm:pt>
    <dgm:pt modelId="{E6D222BB-7B1A-45C5-AC82-B7867E975C0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CH" dirty="0" smtClean="0"/>
            <a:t>Autres</a:t>
          </a:r>
          <a:endParaRPr lang="fr-CH" dirty="0"/>
        </a:p>
      </dgm:t>
    </dgm:pt>
    <dgm:pt modelId="{1EFE2809-5FDD-4265-8637-0960E08D9032}" type="parTrans" cxnId="{06E2EA83-A676-42DF-90F4-B051B1CA3B01}">
      <dgm:prSet/>
      <dgm:spPr/>
      <dgm:t>
        <a:bodyPr/>
        <a:lstStyle/>
        <a:p>
          <a:endParaRPr lang="fr-CH"/>
        </a:p>
      </dgm:t>
    </dgm:pt>
    <dgm:pt modelId="{F1333715-B431-4330-B1EA-24E8A7226FD3}" type="sibTrans" cxnId="{06E2EA83-A676-42DF-90F4-B051B1CA3B01}">
      <dgm:prSet/>
      <dgm:spPr/>
      <dgm:t>
        <a:bodyPr/>
        <a:lstStyle/>
        <a:p>
          <a:endParaRPr lang="fr-CH"/>
        </a:p>
      </dgm:t>
    </dgm:pt>
    <dgm:pt modelId="{82F8D2B9-AB2D-406F-9B2B-E1F602DDBADF}" type="pres">
      <dgm:prSet presAssocID="{31441DA3-6E51-42CA-9BE9-4E979A699D9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4A43DD4-E84D-4AD7-8186-F00BF0D0D2FA}" type="pres">
      <dgm:prSet presAssocID="{2AC58950-177B-4B1A-BCDE-8F1C70CC525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6972853-8630-48EB-AC28-3AEFF56D539E}" type="pres">
      <dgm:prSet presAssocID="{2AC58950-177B-4B1A-BCDE-8F1C70CC525F}" presName="gear1srcNode" presStyleLbl="node1" presStyleIdx="0" presStyleCnt="3"/>
      <dgm:spPr/>
      <dgm:t>
        <a:bodyPr/>
        <a:lstStyle/>
        <a:p>
          <a:endParaRPr lang="fr-CH"/>
        </a:p>
      </dgm:t>
    </dgm:pt>
    <dgm:pt modelId="{30686CFA-9E17-497D-865B-8719F1A5724A}" type="pres">
      <dgm:prSet presAssocID="{2AC58950-177B-4B1A-BCDE-8F1C70CC525F}" presName="gear1dstNode" presStyleLbl="node1" presStyleIdx="0" presStyleCnt="3"/>
      <dgm:spPr/>
      <dgm:t>
        <a:bodyPr/>
        <a:lstStyle/>
        <a:p>
          <a:endParaRPr lang="fr-CH"/>
        </a:p>
      </dgm:t>
    </dgm:pt>
    <dgm:pt modelId="{B0F24746-5651-4483-B46E-18520A3B1062}" type="pres">
      <dgm:prSet presAssocID="{7311B34F-F7DA-4956-A526-20AB967A5AF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01D8644-0892-4FD7-B17A-786F077B3009}" type="pres">
      <dgm:prSet presAssocID="{7311B34F-F7DA-4956-A526-20AB967A5AFD}" presName="gear2srcNode" presStyleLbl="node1" presStyleIdx="1" presStyleCnt="3"/>
      <dgm:spPr/>
      <dgm:t>
        <a:bodyPr/>
        <a:lstStyle/>
        <a:p>
          <a:endParaRPr lang="fr-CH"/>
        </a:p>
      </dgm:t>
    </dgm:pt>
    <dgm:pt modelId="{081DDFA4-1E2B-495F-9AB5-8C81985F528D}" type="pres">
      <dgm:prSet presAssocID="{7311B34F-F7DA-4956-A526-20AB967A5AFD}" presName="gear2dstNode" presStyleLbl="node1" presStyleIdx="1" presStyleCnt="3"/>
      <dgm:spPr/>
      <dgm:t>
        <a:bodyPr/>
        <a:lstStyle/>
        <a:p>
          <a:endParaRPr lang="fr-CH"/>
        </a:p>
      </dgm:t>
    </dgm:pt>
    <dgm:pt modelId="{F4360D20-F33A-44BC-AD9C-9B2EB7A919E0}" type="pres">
      <dgm:prSet presAssocID="{E6D222BB-7B1A-45C5-AC82-B7867E975C03}" presName="gear3" presStyleLbl="node1" presStyleIdx="2" presStyleCnt="3"/>
      <dgm:spPr/>
      <dgm:t>
        <a:bodyPr/>
        <a:lstStyle/>
        <a:p>
          <a:endParaRPr lang="fr-CH"/>
        </a:p>
      </dgm:t>
    </dgm:pt>
    <dgm:pt modelId="{F8E84E04-5702-4408-A908-AC8E2B7D500C}" type="pres">
      <dgm:prSet presAssocID="{E6D222BB-7B1A-45C5-AC82-B7867E975C0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342F7A9-03F4-4D8A-BB11-D0F0D044F880}" type="pres">
      <dgm:prSet presAssocID="{E6D222BB-7B1A-45C5-AC82-B7867E975C03}" presName="gear3srcNode" presStyleLbl="node1" presStyleIdx="2" presStyleCnt="3"/>
      <dgm:spPr/>
      <dgm:t>
        <a:bodyPr/>
        <a:lstStyle/>
        <a:p>
          <a:endParaRPr lang="fr-CH"/>
        </a:p>
      </dgm:t>
    </dgm:pt>
    <dgm:pt modelId="{76F302F5-0A77-4EA5-9E03-7AA577E0FA93}" type="pres">
      <dgm:prSet presAssocID="{E6D222BB-7B1A-45C5-AC82-B7867E975C03}" presName="gear3dstNode" presStyleLbl="node1" presStyleIdx="2" presStyleCnt="3"/>
      <dgm:spPr/>
      <dgm:t>
        <a:bodyPr/>
        <a:lstStyle/>
        <a:p>
          <a:endParaRPr lang="fr-CH"/>
        </a:p>
      </dgm:t>
    </dgm:pt>
    <dgm:pt modelId="{82088700-BC69-45A8-9DD3-0D8336089762}" type="pres">
      <dgm:prSet presAssocID="{2D06F72B-9185-40A3-A019-9C5FE64C7593}" presName="connector1" presStyleLbl="sibTrans2D1" presStyleIdx="0" presStyleCnt="3"/>
      <dgm:spPr/>
      <dgm:t>
        <a:bodyPr/>
        <a:lstStyle/>
        <a:p>
          <a:endParaRPr lang="fr-CH"/>
        </a:p>
      </dgm:t>
    </dgm:pt>
    <dgm:pt modelId="{2B874F38-D747-4369-9CA4-64FBDF5A1495}" type="pres">
      <dgm:prSet presAssocID="{178D6794-B67A-403F-80CE-7B4785D72837}" presName="connector2" presStyleLbl="sibTrans2D1" presStyleIdx="1" presStyleCnt="3"/>
      <dgm:spPr/>
      <dgm:t>
        <a:bodyPr/>
        <a:lstStyle/>
        <a:p>
          <a:endParaRPr lang="fr-CH"/>
        </a:p>
      </dgm:t>
    </dgm:pt>
    <dgm:pt modelId="{FAFE5800-3617-4BB0-91FC-9A0D2723548C}" type="pres">
      <dgm:prSet presAssocID="{F1333715-B431-4330-B1EA-24E8A7226FD3}" presName="connector3" presStyleLbl="sibTrans2D1" presStyleIdx="2" presStyleCnt="3"/>
      <dgm:spPr/>
      <dgm:t>
        <a:bodyPr/>
        <a:lstStyle/>
        <a:p>
          <a:endParaRPr lang="fr-CH"/>
        </a:p>
      </dgm:t>
    </dgm:pt>
  </dgm:ptLst>
  <dgm:cxnLst>
    <dgm:cxn modelId="{9AF5D65B-26AD-496D-8850-D08270628105}" type="presOf" srcId="{7311B34F-F7DA-4956-A526-20AB967A5AFD}" destId="{B0F24746-5651-4483-B46E-18520A3B1062}" srcOrd="0" destOrd="0" presId="urn:microsoft.com/office/officeart/2005/8/layout/gear1"/>
    <dgm:cxn modelId="{F4ECC108-30DF-491B-B9C4-6B365324CCB9}" type="presOf" srcId="{2D06F72B-9185-40A3-A019-9C5FE64C7593}" destId="{82088700-BC69-45A8-9DD3-0D8336089762}" srcOrd="0" destOrd="0" presId="urn:microsoft.com/office/officeart/2005/8/layout/gear1"/>
    <dgm:cxn modelId="{0EB3E183-3F31-4A69-9DCE-91EE6155AB52}" type="presOf" srcId="{E6D222BB-7B1A-45C5-AC82-B7867E975C03}" destId="{76F302F5-0A77-4EA5-9E03-7AA577E0FA93}" srcOrd="3" destOrd="0" presId="urn:microsoft.com/office/officeart/2005/8/layout/gear1"/>
    <dgm:cxn modelId="{12AEACF0-936C-4AD8-B5F5-D24829710C40}" type="presOf" srcId="{7311B34F-F7DA-4956-A526-20AB967A5AFD}" destId="{F01D8644-0892-4FD7-B17A-786F077B3009}" srcOrd="1" destOrd="0" presId="urn:microsoft.com/office/officeart/2005/8/layout/gear1"/>
    <dgm:cxn modelId="{24A9E602-482D-4027-A866-8E1F7DC1B5C9}" srcId="{31441DA3-6E51-42CA-9BE9-4E979A699D99}" destId="{2AC58950-177B-4B1A-BCDE-8F1C70CC525F}" srcOrd="0" destOrd="0" parTransId="{F9BC864C-3E55-47D0-AE9B-16377508C360}" sibTransId="{2D06F72B-9185-40A3-A019-9C5FE64C7593}"/>
    <dgm:cxn modelId="{B8B2519C-C4B6-4F33-A115-C01C1F114D55}" type="presOf" srcId="{7311B34F-F7DA-4956-A526-20AB967A5AFD}" destId="{081DDFA4-1E2B-495F-9AB5-8C81985F528D}" srcOrd="2" destOrd="0" presId="urn:microsoft.com/office/officeart/2005/8/layout/gear1"/>
    <dgm:cxn modelId="{DFBA2D4C-29CC-43E6-AEDE-09CE9BED75BA}" type="presOf" srcId="{E6D222BB-7B1A-45C5-AC82-B7867E975C03}" destId="{F4360D20-F33A-44BC-AD9C-9B2EB7A919E0}" srcOrd="0" destOrd="0" presId="urn:microsoft.com/office/officeart/2005/8/layout/gear1"/>
    <dgm:cxn modelId="{01F5D570-3A8D-4398-8802-4432845A3E47}" type="presOf" srcId="{2AC58950-177B-4B1A-BCDE-8F1C70CC525F}" destId="{C6972853-8630-48EB-AC28-3AEFF56D539E}" srcOrd="1" destOrd="0" presId="urn:microsoft.com/office/officeart/2005/8/layout/gear1"/>
    <dgm:cxn modelId="{9484035B-BFD2-41A7-8529-F9AC354D941A}" type="presOf" srcId="{2AC58950-177B-4B1A-BCDE-8F1C70CC525F}" destId="{30686CFA-9E17-497D-865B-8719F1A5724A}" srcOrd="2" destOrd="0" presId="urn:microsoft.com/office/officeart/2005/8/layout/gear1"/>
    <dgm:cxn modelId="{6878B74D-4C00-4212-9622-09BBAC9B006A}" type="presOf" srcId="{F1333715-B431-4330-B1EA-24E8A7226FD3}" destId="{FAFE5800-3617-4BB0-91FC-9A0D2723548C}" srcOrd="0" destOrd="0" presId="urn:microsoft.com/office/officeart/2005/8/layout/gear1"/>
    <dgm:cxn modelId="{6FE03414-76C6-47A1-9382-BA0C410B4C15}" type="presOf" srcId="{E6D222BB-7B1A-45C5-AC82-B7867E975C03}" destId="{F8E84E04-5702-4408-A908-AC8E2B7D500C}" srcOrd="1" destOrd="0" presId="urn:microsoft.com/office/officeart/2005/8/layout/gear1"/>
    <dgm:cxn modelId="{06E2EA83-A676-42DF-90F4-B051B1CA3B01}" srcId="{31441DA3-6E51-42CA-9BE9-4E979A699D99}" destId="{E6D222BB-7B1A-45C5-AC82-B7867E975C03}" srcOrd="2" destOrd="0" parTransId="{1EFE2809-5FDD-4265-8637-0960E08D9032}" sibTransId="{F1333715-B431-4330-B1EA-24E8A7226FD3}"/>
    <dgm:cxn modelId="{4D69F954-7B89-4408-9794-4268B86CB4E0}" srcId="{31441DA3-6E51-42CA-9BE9-4E979A699D99}" destId="{7311B34F-F7DA-4956-A526-20AB967A5AFD}" srcOrd="1" destOrd="0" parTransId="{3153C9EE-328A-4592-8743-EF2491D004BD}" sibTransId="{178D6794-B67A-403F-80CE-7B4785D72837}"/>
    <dgm:cxn modelId="{1C6AEADD-320B-4280-8976-922DBF3BB707}" type="presOf" srcId="{2AC58950-177B-4B1A-BCDE-8F1C70CC525F}" destId="{44A43DD4-E84D-4AD7-8186-F00BF0D0D2FA}" srcOrd="0" destOrd="0" presId="urn:microsoft.com/office/officeart/2005/8/layout/gear1"/>
    <dgm:cxn modelId="{EBC7615B-2A3E-4396-9863-81A5F3C7DBE7}" type="presOf" srcId="{178D6794-B67A-403F-80CE-7B4785D72837}" destId="{2B874F38-D747-4369-9CA4-64FBDF5A1495}" srcOrd="0" destOrd="0" presId="urn:microsoft.com/office/officeart/2005/8/layout/gear1"/>
    <dgm:cxn modelId="{E99B087C-5A74-42B8-B468-E09D7EA10597}" type="presOf" srcId="{E6D222BB-7B1A-45C5-AC82-B7867E975C03}" destId="{0342F7A9-03F4-4D8A-BB11-D0F0D044F880}" srcOrd="2" destOrd="0" presId="urn:microsoft.com/office/officeart/2005/8/layout/gear1"/>
    <dgm:cxn modelId="{EAE3495A-729A-46FB-BEF8-4ECBFC5F84B9}" type="presOf" srcId="{31441DA3-6E51-42CA-9BE9-4E979A699D99}" destId="{82F8D2B9-AB2D-406F-9B2B-E1F602DDBADF}" srcOrd="0" destOrd="0" presId="urn:microsoft.com/office/officeart/2005/8/layout/gear1"/>
    <dgm:cxn modelId="{B92A9727-2BE3-4DB4-B4B4-D32DF35D82B6}" type="presParOf" srcId="{82F8D2B9-AB2D-406F-9B2B-E1F602DDBADF}" destId="{44A43DD4-E84D-4AD7-8186-F00BF0D0D2FA}" srcOrd="0" destOrd="0" presId="urn:microsoft.com/office/officeart/2005/8/layout/gear1"/>
    <dgm:cxn modelId="{9F52EA48-CC42-4100-8BB8-6525C0870984}" type="presParOf" srcId="{82F8D2B9-AB2D-406F-9B2B-E1F602DDBADF}" destId="{C6972853-8630-48EB-AC28-3AEFF56D539E}" srcOrd="1" destOrd="0" presId="urn:microsoft.com/office/officeart/2005/8/layout/gear1"/>
    <dgm:cxn modelId="{2ACBA9AC-4EA6-4499-AEB0-3C21A95F066D}" type="presParOf" srcId="{82F8D2B9-AB2D-406F-9B2B-E1F602DDBADF}" destId="{30686CFA-9E17-497D-865B-8719F1A5724A}" srcOrd="2" destOrd="0" presId="urn:microsoft.com/office/officeart/2005/8/layout/gear1"/>
    <dgm:cxn modelId="{AFB4D0C0-4B81-4507-8B00-6CAC0A1FF875}" type="presParOf" srcId="{82F8D2B9-AB2D-406F-9B2B-E1F602DDBADF}" destId="{B0F24746-5651-4483-B46E-18520A3B1062}" srcOrd="3" destOrd="0" presId="urn:microsoft.com/office/officeart/2005/8/layout/gear1"/>
    <dgm:cxn modelId="{DDF60C85-D8BF-42EA-B7A4-6C2FDEDFB72C}" type="presParOf" srcId="{82F8D2B9-AB2D-406F-9B2B-E1F602DDBADF}" destId="{F01D8644-0892-4FD7-B17A-786F077B3009}" srcOrd="4" destOrd="0" presId="urn:microsoft.com/office/officeart/2005/8/layout/gear1"/>
    <dgm:cxn modelId="{4E5D724B-D2E9-4CAE-BCEC-E01273BAD784}" type="presParOf" srcId="{82F8D2B9-AB2D-406F-9B2B-E1F602DDBADF}" destId="{081DDFA4-1E2B-495F-9AB5-8C81985F528D}" srcOrd="5" destOrd="0" presId="urn:microsoft.com/office/officeart/2005/8/layout/gear1"/>
    <dgm:cxn modelId="{F09E7398-6372-4E32-93B4-F6B28FEB8E17}" type="presParOf" srcId="{82F8D2B9-AB2D-406F-9B2B-E1F602DDBADF}" destId="{F4360D20-F33A-44BC-AD9C-9B2EB7A919E0}" srcOrd="6" destOrd="0" presId="urn:microsoft.com/office/officeart/2005/8/layout/gear1"/>
    <dgm:cxn modelId="{2A150328-6264-45F1-B4F6-BF7E2DA0ABD6}" type="presParOf" srcId="{82F8D2B9-AB2D-406F-9B2B-E1F602DDBADF}" destId="{F8E84E04-5702-4408-A908-AC8E2B7D500C}" srcOrd="7" destOrd="0" presId="urn:microsoft.com/office/officeart/2005/8/layout/gear1"/>
    <dgm:cxn modelId="{807EC7F8-24B1-434F-B418-CA2AA122F0EF}" type="presParOf" srcId="{82F8D2B9-AB2D-406F-9B2B-E1F602DDBADF}" destId="{0342F7A9-03F4-4D8A-BB11-D0F0D044F880}" srcOrd="8" destOrd="0" presId="urn:microsoft.com/office/officeart/2005/8/layout/gear1"/>
    <dgm:cxn modelId="{209C1110-1CB3-4375-B861-604903239E7B}" type="presParOf" srcId="{82F8D2B9-AB2D-406F-9B2B-E1F602DDBADF}" destId="{76F302F5-0A77-4EA5-9E03-7AA577E0FA93}" srcOrd="9" destOrd="0" presId="urn:microsoft.com/office/officeart/2005/8/layout/gear1"/>
    <dgm:cxn modelId="{3AD6A672-FA7F-4973-9CE8-03B195630D79}" type="presParOf" srcId="{82F8D2B9-AB2D-406F-9B2B-E1F602DDBADF}" destId="{82088700-BC69-45A8-9DD3-0D8336089762}" srcOrd="10" destOrd="0" presId="urn:microsoft.com/office/officeart/2005/8/layout/gear1"/>
    <dgm:cxn modelId="{C13F97CC-0ADB-4BE7-8CEF-C5D4C4D39C5D}" type="presParOf" srcId="{82F8D2B9-AB2D-406F-9B2B-E1F602DDBADF}" destId="{2B874F38-D747-4369-9CA4-64FBDF5A1495}" srcOrd="11" destOrd="0" presId="urn:microsoft.com/office/officeart/2005/8/layout/gear1"/>
    <dgm:cxn modelId="{E0C40257-4691-4359-8A47-E2254D323700}" type="presParOf" srcId="{82F8D2B9-AB2D-406F-9B2B-E1F602DDBADF}" destId="{FAFE5800-3617-4BB0-91FC-9A0D2723548C}" srcOrd="12" destOrd="0" presId="urn:microsoft.com/office/officeart/2005/8/layout/gear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D99B46-E196-4182-9CB3-144939399611}" type="doc">
      <dgm:prSet loTypeId="urn:microsoft.com/office/officeart/2005/8/layout/arrow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0B980F8D-3B69-4473-A7D8-CF4182E4B471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H" sz="1600" dirty="0" smtClean="0"/>
            <a:t>Marche:</a:t>
          </a:r>
          <a:endParaRPr lang="fr-CH" sz="1600" dirty="0"/>
        </a:p>
      </dgm:t>
    </dgm:pt>
    <dgm:pt modelId="{97F90BA7-9704-444A-A4F9-97C2871FFF0F}" type="parTrans" cxnId="{965447E1-D492-4F1E-B05A-6CAE44FBADA5}">
      <dgm:prSet/>
      <dgm:spPr/>
      <dgm:t>
        <a:bodyPr/>
        <a:lstStyle/>
        <a:p>
          <a:endParaRPr lang="fr-CH"/>
        </a:p>
      </dgm:t>
    </dgm:pt>
    <dgm:pt modelId="{C94C986E-C27D-49DD-A2B8-4E9AAF09684B}" type="sibTrans" cxnId="{965447E1-D492-4F1E-B05A-6CAE44FBADA5}">
      <dgm:prSet/>
      <dgm:spPr/>
      <dgm:t>
        <a:bodyPr/>
        <a:lstStyle/>
        <a:p>
          <a:endParaRPr lang="fr-CH"/>
        </a:p>
      </dgm:t>
    </dgm:pt>
    <dgm:pt modelId="{18B1A034-B40D-445A-9537-D31D3582395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H" sz="1600" dirty="0" smtClean="0"/>
            <a:t>Inventaire d’idées (j’ai écrit un manuel de 200 p. sur les </a:t>
          </a:r>
          <a:r>
            <a:rPr lang="fr-CH" sz="1600" dirty="0" err="1" smtClean="0"/>
            <a:t>EduTech</a:t>
          </a:r>
          <a:r>
            <a:rPr lang="fr-CH" sz="1600" dirty="0" smtClean="0"/>
            <a:t>)</a:t>
          </a:r>
          <a:endParaRPr lang="fr-CH" sz="1600" dirty="0"/>
        </a:p>
      </dgm:t>
    </dgm:pt>
    <dgm:pt modelId="{944FEA5B-5626-4280-B885-2CEF211F9640}" type="parTrans" cxnId="{95021B06-6901-4FED-902B-519DF4D0AA85}">
      <dgm:prSet/>
      <dgm:spPr/>
      <dgm:t>
        <a:bodyPr/>
        <a:lstStyle/>
        <a:p>
          <a:endParaRPr lang="fr-CH"/>
        </a:p>
      </dgm:t>
    </dgm:pt>
    <dgm:pt modelId="{D91A30EA-4078-4FE4-AEC7-D75FE8DC86C3}" type="sibTrans" cxnId="{95021B06-6901-4FED-902B-519DF4D0AA85}">
      <dgm:prSet/>
      <dgm:spPr/>
      <dgm:t>
        <a:bodyPr/>
        <a:lstStyle/>
        <a:p>
          <a:endParaRPr lang="fr-CH"/>
        </a:p>
      </dgm:t>
    </dgm:pt>
    <dgm:pt modelId="{45A13E4F-57A3-4D48-B713-65D9411CFD2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H" sz="1600" dirty="0" smtClean="0"/>
            <a:t>Manuels (tutoriels) / support pour des cours techniques (300p.)</a:t>
          </a:r>
          <a:endParaRPr lang="fr-CH" sz="1600" dirty="0"/>
        </a:p>
      </dgm:t>
    </dgm:pt>
    <dgm:pt modelId="{CC28176B-06D8-4A87-BEEA-B936C98B6D73}" type="parTrans" cxnId="{72D0E884-73E1-4973-A6EE-374C3605163E}">
      <dgm:prSet/>
      <dgm:spPr/>
      <dgm:t>
        <a:bodyPr/>
        <a:lstStyle/>
        <a:p>
          <a:endParaRPr lang="fr-CH"/>
        </a:p>
      </dgm:t>
    </dgm:pt>
    <dgm:pt modelId="{992518B5-8C3E-4A67-B0E2-2F99FC010A27}" type="sibTrans" cxnId="{72D0E884-73E1-4973-A6EE-374C3605163E}">
      <dgm:prSet/>
      <dgm:spPr/>
      <dgm:t>
        <a:bodyPr/>
        <a:lstStyle/>
        <a:p>
          <a:endParaRPr lang="fr-CH"/>
        </a:p>
      </dgm:t>
    </dgm:pt>
    <dgm:pt modelId="{7F5E2B0A-4727-40FD-9288-5ED98C703A17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H" sz="1600" dirty="0" smtClean="0"/>
            <a:t>Problématique ou mauvais:</a:t>
          </a:r>
          <a:endParaRPr lang="fr-CH" sz="1600" dirty="0"/>
        </a:p>
      </dgm:t>
    </dgm:pt>
    <dgm:pt modelId="{9F94F578-4CDD-4190-A843-0AEF75E02FA8}" type="parTrans" cxnId="{6B642247-11FD-45C7-B747-777B846B7048}">
      <dgm:prSet/>
      <dgm:spPr/>
      <dgm:t>
        <a:bodyPr/>
        <a:lstStyle/>
        <a:p>
          <a:endParaRPr lang="fr-CH"/>
        </a:p>
      </dgm:t>
    </dgm:pt>
    <dgm:pt modelId="{5064EEDF-7BE0-464D-88F0-3E49C5EC401C}" type="sibTrans" cxnId="{6B642247-11FD-45C7-B747-777B846B7048}">
      <dgm:prSet/>
      <dgm:spPr/>
      <dgm:t>
        <a:bodyPr/>
        <a:lstStyle/>
        <a:p>
          <a:endParaRPr lang="fr-CH"/>
        </a:p>
      </dgm:t>
    </dgm:pt>
    <dgm:pt modelId="{C8C810CF-C035-4954-96CC-8E54A3A4AFD4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H" sz="1600" dirty="0" smtClean="0"/>
            <a:t>Le document (mal compris)</a:t>
          </a:r>
          <a:endParaRPr lang="fr-CH" sz="1600" dirty="0"/>
        </a:p>
      </dgm:t>
    </dgm:pt>
    <dgm:pt modelId="{8F80BF43-B57B-42C1-BF87-9AEAFE2F5E59}" type="parTrans" cxnId="{BC93951D-CEFF-4D84-891B-6C2340E25D44}">
      <dgm:prSet/>
      <dgm:spPr/>
      <dgm:t>
        <a:bodyPr/>
        <a:lstStyle/>
        <a:p>
          <a:endParaRPr lang="fr-CH"/>
        </a:p>
      </dgm:t>
    </dgm:pt>
    <dgm:pt modelId="{CE413230-E087-4041-8473-3D9069FE2E2B}" type="sibTrans" cxnId="{BC93951D-CEFF-4D84-891B-6C2340E25D44}">
      <dgm:prSet/>
      <dgm:spPr/>
      <dgm:t>
        <a:bodyPr/>
        <a:lstStyle/>
        <a:p>
          <a:endParaRPr lang="fr-CH"/>
        </a:p>
      </dgm:t>
    </dgm:pt>
    <dgm:pt modelId="{0EB1F526-C315-4EA2-8A9B-0DD25B6C08F5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H" sz="1600" dirty="0" smtClean="0"/>
            <a:t>La collaboration avec d’autres</a:t>
          </a:r>
          <a:endParaRPr lang="fr-CH" sz="1600" dirty="0"/>
        </a:p>
      </dgm:t>
    </dgm:pt>
    <dgm:pt modelId="{AC80042B-1583-4E21-B614-149C123DFB0F}" type="parTrans" cxnId="{FBBFE39F-5AD7-46B6-803B-B7903A5A4B4F}">
      <dgm:prSet/>
      <dgm:spPr/>
      <dgm:t>
        <a:bodyPr/>
        <a:lstStyle/>
        <a:p>
          <a:endParaRPr lang="fr-CH"/>
        </a:p>
      </dgm:t>
    </dgm:pt>
    <dgm:pt modelId="{5979410A-EA43-40FD-AAE0-F4263DF96CA6}" type="sibTrans" cxnId="{FBBFE39F-5AD7-46B6-803B-B7903A5A4B4F}">
      <dgm:prSet/>
      <dgm:spPr/>
      <dgm:t>
        <a:bodyPr/>
        <a:lstStyle/>
        <a:p>
          <a:endParaRPr lang="fr-CH"/>
        </a:p>
      </dgm:t>
    </dgm:pt>
    <dgm:pt modelId="{F4650F2C-9984-4AA2-AB87-F9CBDEC57F3C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H" sz="1600" dirty="0" err="1" smtClean="0"/>
            <a:t>Writing</a:t>
          </a:r>
          <a:r>
            <a:rPr lang="fr-CH" sz="1600" dirty="0" smtClean="0"/>
            <a:t>-to-</a:t>
          </a:r>
          <a:r>
            <a:rPr lang="fr-CH" sz="1600" dirty="0" err="1" smtClean="0"/>
            <a:t>learn</a:t>
          </a:r>
          <a:r>
            <a:rPr lang="fr-CH" sz="1600" dirty="0" smtClean="0"/>
            <a:t> scénarisé (!)</a:t>
          </a:r>
          <a:endParaRPr lang="fr-CH" sz="1600" dirty="0"/>
        </a:p>
      </dgm:t>
    </dgm:pt>
    <dgm:pt modelId="{CB4A7510-008C-45AB-98D2-401F9720DD41}" type="parTrans" cxnId="{E02DDFBD-737A-4DB2-8ADB-95312D9E5689}">
      <dgm:prSet/>
      <dgm:spPr/>
      <dgm:t>
        <a:bodyPr/>
        <a:lstStyle/>
        <a:p>
          <a:endParaRPr lang="fr-CH"/>
        </a:p>
      </dgm:t>
    </dgm:pt>
    <dgm:pt modelId="{7965472E-02A5-4462-8F20-F41EAB377A02}" type="sibTrans" cxnId="{E02DDFBD-737A-4DB2-8ADB-95312D9E5689}">
      <dgm:prSet/>
      <dgm:spPr/>
      <dgm:t>
        <a:bodyPr/>
        <a:lstStyle/>
        <a:p>
          <a:endParaRPr lang="fr-CH"/>
        </a:p>
      </dgm:t>
    </dgm:pt>
    <dgm:pt modelId="{E4E0C965-2101-44A2-B8B0-584491BB6BBA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H" sz="1600" dirty="0" err="1" smtClean="0"/>
            <a:t>Writing</a:t>
          </a:r>
          <a:r>
            <a:rPr lang="fr-CH" sz="1600" dirty="0" smtClean="0"/>
            <a:t>-to-</a:t>
          </a:r>
          <a:r>
            <a:rPr lang="fr-CH" sz="1600" dirty="0" err="1" smtClean="0"/>
            <a:t>learn</a:t>
          </a:r>
          <a:r>
            <a:rPr lang="fr-CH" sz="1600" dirty="0" smtClean="0"/>
            <a:t>/doctorants</a:t>
          </a:r>
          <a:endParaRPr lang="fr-CH" sz="1600" dirty="0"/>
        </a:p>
      </dgm:t>
    </dgm:pt>
    <dgm:pt modelId="{1ECD5CA7-9C5F-450B-9F8A-0EDE36B14328}" type="parTrans" cxnId="{24E19159-A45D-48E1-8CE4-AA9F3BF208E4}">
      <dgm:prSet/>
      <dgm:spPr/>
      <dgm:t>
        <a:bodyPr/>
        <a:lstStyle/>
        <a:p>
          <a:endParaRPr lang="fr-CH"/>
        </a:p>
      </dgm:t>
    </dgm:pt>
    <dgm:pt modelId="{41F3F64B-AB69-4E38-92E9-9790C414CDAC}" type="sibTrans" cxnId="{24E19159-A45D-48E1-8CE4-AA9F3BF208E4}">
      <dgm:prSet/>
      <dgm:spPr/>
      <dgm:t>
        <a:bodyPr/>
        <a:lstStyle/>
        <a:p>
          <a:endParaRPr lang="fr-CH"/>
        </a:p>
      </dgm:t>
    </dgm:pt>
    <dgm:pt modelId="{1F3A5AEC-165D-4441-A18C-9E4F108D75AB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H" sz="1600" dirty="0" smtClean="0"/>
            <a:t>Temps pour la recherche</a:t>
          </a:r>
          <a:endParaRPr lang="fr-CH" sz="1600" dirty="0"/>
        </a:p>
      </dgm:t>
    </dgm:pt>
    <dgm:pt modelId="{D863DC8C-B857-4492-8D5A-E992AD725994}" type="parTrans" cxnId="{BE2B623A-1056-427C-A716-45BA980453EE}">
      <dgm:prSet/>
      <dgm:spPr/>
      <dgm:t>
        <a:bodyPr/>
        <a:lstStyle/>
        <a:p>
          <a:endParaRPr lang="fr-CH"/>
        </a:p>
      </dgm:t>
    </dgm:pt>
    <dgm:pt modelId="{1EC53D58-A087-4885-9215-2240E1F54D70}" type="sibTrans" cxnId="{BE2B623A-1056-427C-A716-45BA980453EE}">
      <dgm:prSet/>
      <dgm:spPr/>
      <dgm:t>
        <a:bodyPr/>
        <a:lstStyle/>
        <a:p>
          <a:endParaRPr lang="fr-CH"/>
        </a:p>
      </dgm:t>
    </dgm:pt>
    <dgm:pt modelId="{89DD604B-02B7-40F3-A226-08FCD9423E1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H" sz="1600" dirty="0" smtClean="0"/>
            <a:t>Qualité</a:t>
          </a:r>
          <a:endParaRPr lang="fr-CH" sz="1600" dirty="0"/>
        </a:p>
      </dgm:t>
    </dgm:pt>
    <dgm:pt modelId="{822C776A-1971-4F1B-AFA7-1190F6B09A48}" type="parTrans" cxnId="{499475AA-D5E5-4165-A52B-309A807F72E5}">
      <dgm:prSet/>
      <dgm:spPr/>
      <dgm:t>
        <a:bodyPr/>
        <a:lstStyle/>
        <a:p>
          <a:endParaRPr lang="fr-CH"/>
        </a:p>
      </dgm:t>
    </dgm:pt>
    <dgm:pt modelId="{A32F4AAC-585B-4AB7-A3D6-C82411EAA408}" type="sibTrans" cxnId="{499475AA-D5E5-4165-A52B-309A807F72E5}">
      <dgm:prSet/>
      <dgm:spPr/>
      <dgm:t>
        <a:bodyPr/>
        <a:lstStyle/>
        <a:p>
          <a:endParaRPr lang="fr-CH"/>
        </a:p>
      </dgm:t>
    </dgm:pt>
    <dgm:pt modelId="{4730A66F-5B4C-4943-81B3-701ED9D691A7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H" sz="1600" dirty="0" smtClean="0"/>
            <a:t>……</a:t>
          </a:r>
          <a:endParaRPr lang="fr-CH" sz="1600" dirty="0"/>
        </a:p>
      </dgm:t>
    </dgm:pt>
    <dgm:pt modelId="{580F97A8-C7B3-40EE-A1DE-1B7B7A3CDE6E}" type="parTrans" cxnId="{15AD2CFF-708E-414C-8AF7-C5F37BCD2578}">
      <dgm:prSet/>
      <dgm:spPr/>
      <dgm:t>
        <a:bodyPr/>
        <a:lstStyle/>
        <a:p>
          <a:endParaRPr lang="fr-CH"/>
        </a:p>
      </dgm:t>
    </dgm:pt>
    <dgm:pt modelId="{32D3CA52-525D-48A2-B1EE-1C114CA2AE31}" type="sibTrans" cxnId="{15AD2CFF-708E-414C-8AF7-C5F37BCD2578}">
      <dgm:prSet/>
      <dgm:spPr/>
      <dgm:t>
        <a:bodyPr/>
        <a:lstStyle/>
        <a:p>
          <a:endParaRPr lang="fr-CH"/>
        </a:p>
      </dgm:t>
    </dgm:pt>
    <dgm:pt modelId="{DD9D1908-FB2F-4129-8C96-3F90E978932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H" sz="1600" dirty="0" smtClean="0"/>
            <a:t>Popularité (Google)</a:t>
          </a:r>
          <a:endParaRPr lang="fr-CH" sz="1600" dirty="0"/>
        </a:p>
      </dgm:t>
    </dgm:pt>
    <dgm:pt modelId="{02C27EF8-1891-44F5-887D-AE661CA1A8B0}" type="parTrans" cxnId="{F3AD848F-28FA-4631-AED6-DD5C9CD72C54}">
      <dgm:prSet/>
      <dgm:spPr/>
      <dgm:t>
        <a:bodyPr/>
        <a:lstStyle/>
        <a:p>
          <a:endParaRPr lang="fr-CH"/>
        </a:p>
      </dgm:t>
    </dgm:pt>
    <dgm:pt modelId="{CD568ED5-A421-40CA-8557-C9592FCB6F8E}" type="sibTrans" cxnId="{F3AD848F-28FA-4631-AED6-DD5C9CD72C54}">
      <dgm:prSet/>
      <dgm:spPr/>
      <dgm:t>
        <a:bodyPr/>
        <a:lstStyle/>
        <a:p>
          <a:endParaRPr lang="fr-CH"/>
        </a:p>
      </dgm:t>
    </dgm:pt>
    <dgm:pt modelId="{99D0FBE2-8221-4B68-B303-9A37450079A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H" sz="1600" dirty="0" smtClean="0"/>
            <a:t>Intégration de forums de support</a:t>
          </a:r>
          <a:endParaRPr lang="fr-CH" sz="1600" dirty="0"/>
        </a:p>
      </dgm:t>
    </dgm:pt>
    <dgm:pt modelId="{EF57B7FE-D72D-4BD6-BFFC-665616500CE3}" type="parTrans" cxnId="{5778D73C-F7C9-4229-9E69-C3E49C0E9B5B}">
      <dgm:prSet/>
      <dgm:spPr/>
      <dgm:t>
        <a:bodyPr/>
        <a:lstStyle/>
        <a:p>
          <a:endParaRPr lang="fr-CH"/>
        </a:p>
      </dgm:t>
    </dgm:pt>
    <dgm:pt modelId="{044E5C0B-8841-4BE6-A398-51096CDC02A5}" type="sibTrans" cxnId="{5778D73C-F7C9-4229-9E69-C3E49C0E9B5B}">
      <dgm:prSet/>
      <dgm:spPr/>
      <dgm:t>
        <a:bodyPr/>
        <a:lstStyle/>
        <a:p>
          <a:endParaRPr lang="fr-CH"/>
        </a:p>
      </dgm:t>
    </dgm:pt>
    <dgm:pt modelId="{4DF03AC4-D130-4605-BB8F-FAA80F02D817}">
      <dgm:prSet phldrT="[Text]" custScaleX="129908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H" sz="1600" dirty="0" smtClean="0"/>
            <a:t>L’espace « moi » de l’élève</a:t>
          </a:r>
          <a:endParaRPr lang="fr-CH" sz="1600" dirty="0"/>
        </a:p>
      </dgm:t>
    </dgm:pt>
    <dgm:pt modelId="{66072060-B5DA-4EE8-81E0-D3F138EB2859}" type="parTrans" cxnId="{CD6ADAFA-AF7E-4E81-8B49-29724D170671}">
      <dgm:prSet/>
      <dgm:spPr/>
      <dgm:t>
        <a:bodyPr/>
        <a:lstStyle/>
        <a:p>
          <a:endParaRPr lang="fr-CH"/>
        </a:p>
      </dgm:t>
    </dgm:pt>
    <dgm:pt modelId="{C0D0E919-D8A4-4565-BD0F-0E8873C47C16}" type="sibTrans" cxnId="{CD6ADAFA-AF7E-4E81-8B49-29724D170671}">
      <dgm:prSet/>
      <dgm:spPr/>
      <dgm:t>
        <a:bodyPr/>
        <a:lstStyle/>
        <a:p>
          <a:endParaRPr lang="fr-CH"/>
        </a:p>
      </dgm:t>
    </dgm:pt>
    <dgm:pt modelId="{2A313710-87F5-4450-9F05-EFD889C1BB5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CH" sz="1600" dirty="0" smtClean="0"/>
            <a:t>Facilité d’usage</a:t>
          </a:r>
          <a:endParaRPr lang="fr-CH" sz="1600" dirty="0"/>
        </a:p>
      </dgm:t>
    </dgm:pt>
    <dgm:pt modelId="{9F8AE69C-2A08-4C31-B5E3-B42788308487}" type="parTrans" cxnId="{DA7CF446-E556-44AB-AF6D-C573158A9BB7}">
      <dgm:prSet/>
      <dgm:spPr/>
      <dgm:t>
        <a:bodyPr/>
        <a:lstStyle/>
        <a:p>
          <a:endParaRPr lang="fr-CH"/>
        </a:p>
      </dgm:t>
    </dgm:pt>
    <dgm:pt modelId="{368BEFB8-D83A-4A3E-A056-F72AEFC62DED}" type="sibTrans" cxnId="{DA7CF446-E556-44AB-AF6D-C573158A9BB7}">
      <dgm:prSet/>
      <dgm:spPr/>
      <dgm:t>
        <a:bodyPr/>
        <a:lstStyle/>
        <a:p>
          <a:endParaRPr lang="fr-CH"/>
        </a:p>
      </dgm:t>
    </dgm:pt>
    <dgm:pt modelId="{7DFE2905-AA7C-4FDA-BD9C-8EEA47257696}" type="pres">
      <dgm:prSet presAssocID="{A6D99B46-E196-4182-9CB3-1449393996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B1B4FCF8-42F7-41A6-A38B-84229CADD7A2}" type="pres">
      <dgm:prSet presAssocID="{0B980F8D-3B69-4473-A7D8-CF4182E4B471}" presName="arrow" presStyleLbl="node1" presStyleIdx="0" presStyleCnt="2" custScaleX="14774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24C8B0D-ABBE-4DF5-89DB-4CBD874C38B9}" type="pres">
      <dgm:prSet presAssocID="{7F5E2B0A-4727-40FD-9288-5ED98C703A17}" presName="arrow" presStyleLbl="node1" presStyleIdx="1" presStyleCnt="2" custScaleX="129908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6B0430C6-F17C-46CC-97DC-7E6983EE5F5C}" type="presOf" srcId="{2A313710-87F5-4450-9F05-EFD889C1BB59}" destId="{C24C8B0D-ABBE-4DF5-89DB-4CBD874C38B9}" srcOrd="0" destOrd="7" presId="urn:microsoft.com/office/officeart/2005/8/layout/arrow5"/>
    <dgm:cxn modelId="{FBBFE39F-5AD7-46B6-803B-B7903A5A4B4F}" srcId="{7F5E2B0A-4727-40FD-9288-5ED98C703A17}" destId="{0EB1F526-C315-4EA2-8A9B-0DD25B6C08F5}" srcOrd="1" destOrd="0" parTransId="{AC80042B-1583-4E21-B614-149C123DFB0F}" sibTransId="{5979410A-EA43-40FD-AAE0-F4263DF96CA6}"/>
    <dgm:cxn modelId="{15AD2CFF-708E-414C-8AF7-C5F37BCD2578}" srcId="{7F5E2B0A-4727-40FD-9288-5ED98C703A17}" destId="{4730A66F-5B4C-4943-81B3-701ED9D691A7}" srcOrd="7" destOrd="0" parTransId="{580F97A8-C7B3-40EE-A1DE-1B7B7A3CDE6E}" sibTransId="{32D3CA52-525D-48A2-B1EE-1C114CA2AE31}"/>
    <dgm:cxn modelId="{95E93C01-ED07-453A-B2AF-CE68DC699CF6}" type="presOf" srcId="{4DF03AC4-D130-4605-BB8F-FAA80F02D817}" destId="{C24C8B0D-ABBE-4DF5-89DB-4CBD874C38B9}" srcOrd="0" destOrd="6" presId="urn:microsoft.com/office/officeart/2005/8/layout/arrow5"/>
    <dgm:cxn modelId="{499475AA-D5E5-4165-A52B-309A807F72E5}" srcId="{7F5E2B0A-4727-40FD-9288-5ED98C703A17}" destId="{89DD604B-02B7-40F3-A226-08FCD9423E1F}" srcOrd="4" destOrd="0" parTransId="{822C776A-1971-4F1B-AFA7-1190F6B09A48}" sibTransId="{A32F4AAC-585B-4AB7-A3D6-C82411EAA408}"/>
    <dgm:cxn modelId="{57F8516A-63A1-4FA3-B712-9390A12AFC0C}" type="presOf" srcId="{4730A66F-5B4C-4943-81B3-701ED9D691A7}" destId="{C24C8B0D-ABBE-4DF5-89DB-4CBD874C38B9}" srcOrd="0" destOrd="8" presId="urn:microsoft.com/office/officeart/2005/8/layout/arrow5"/>
    <dgm:cxn modelId="{E02DDFBD-737A-4DB2-8ADB-95312D9E5689}" srcId="{0B980F8D-3B69-4473-A7D8-CF4182E4B471}" destId="{F4650F2C-9984-4AA2-AB87-F9CBDEC57F3C}" srcOrd="3" destOrd="0" parTransId="{CB4A7510-008C-45AB-98D2-401F9720DD41}" sibTransId="{7965472E-02A5-4462-8F20-F41EAB377A02}"/>
    <dgm:cxn modelId="{38684C58-68D2-42EA-9163-4E6284C7BC3E}" type="presOf" srcId="{0EB1F526-C315-4EA2-8A9B-0DD25B6C08F5}" destId="{C24C8B0D-ABBE-4DF5-89DB-4CBD874C38B9}" srcOrd="0" destOrd="2" presId="urn:microsoft.com/office/officeart/2005/8/layout/arrow5"/>
    <dgm:cxn modelId="{965447E1-D492-4F1E-B05A-6CAE44FBADA5}" srcId="{A6D99B46-E196-4182-9CB3-144939399611}" destId="{0B980F8D-3B69-4473-A7D8-CF4182E4B471}" srcOrd="0" destOrd="0" parTransId="{97F90BA7-9704-444A-A4F9-97C2871FFF0F}" sibTransId="{C94C986E-C27D-49DD-A2B8-4E9AAF09684B}"/>
    <dgm:cxn modelId="{C0A7DD05-5877-4F20-81C9-F6C2EAC26E3B}" type="presOf" srcId="{1F3A5AEC-165D-4441-A18C-9E4F108D75AB}" destId="{C24C8B0D-ABBE-4DF5-89DB-4CBD874C38B9}" srcOrd="0" destOrd="4" presId="urn:microsoft.com/office/officeart/2005/8/layout/arrow5"/>
    <dgm:cxn modelId="{DED21F25-D599-4D52-A73C-4757716DC77A}" type="presOf" srcId="{89DD604B-02B7-40F3-A226-08FCD9423E1F}" destId="{C24C8B0D-ABBE-4DF5-89DB-4CBD874C38B9}" srcOrd="0" destOrd="5" presId="urn:microsoft.com/office/officeart/2005/8/layout/arrow5"/>
    <dgm:cxn modelId="{99770224-2B47-4FC8-A05D-F052B8D8C66C}" type="presOf" srcId="{F4650F2C-9984-4AA2-AB87-F9CBDEC57F3C}" destId="{B1B4FCF8-42F7-41A6-A38B-84229CADD7A2}" srcOrd="0" destOrd="4" presId="urn:microsoft.com/office/officeart/2005/8/layout/arrow5"/>
    <dgm:cxn modelId="{BE2B623A-1056-427C-A716-45BA980453EE}" srcId="{7F5E2B0A-4727-40FD-9288-5ED98C703A17}" destId="{1F3A5AEC-165D-4441-A18C-9E4F108D75AB}" srcOrd="3" destOrd="0" parTransId="{D863DC8C-B857-4492-8D5A-E992AD725994}" sibTransId="{1EC53D58-A087-4885-9215-2240E1F54D70}"/>
    <dgm:cxn modelId="{5503D124-B659-440A-947F-9CF69CBC4406}" type="presOf" srcId="{E4E0C965-2101-44A2-B8B0-584491BB6BBA}" destId="{C24C8B0D-ABBE-4DF5-89DB-4CBD874C38B9}" srcOrd="0" destOrd="3" presId="urn:microsoft.com/office/officeart/2005/8/layout/arrow5"/>
    <dgm:cxn modelId="{712F7036-33C2-4A31-88D1-5E6007639F83}" type="presOf" srcId="{99D0FBE2-8221-4B68-B303-9A37450079AA}" destId="{B1B4FCF8-42F7-41A6-A38B-84229CADD7A2}" srcOrd="0" destOrd="3" presId="urn:microsoft.com/office/officeart/2005/8/layout/arrow5"/>
    <dgm:cxn modelId="{24E19159-A45D-48E1-8CE4-AA9F3BF208E4}" srcId="{7F5E2B0A-4727-40FD-9288-5ED98C703A17}" destId="{E4E0C965-2101-44A2-B8B0-584491BB6BBA}" srcOrd="2" destOrd="0" parTransId="{1ECD5CA7-9C5F-450B-9F8A-0EDE36B14328}" sibTransId="{41F3F64B-AB69-4E38-92E9-9790C414CDAC}"/>
    <dgm:cxn modelId="{11B81F64-37D7-48C7-AD36-318743922750}" type="presOf" srcId="{C8C810CF-C035-4954-96CC-8E54A3A4AFD4}" destId="{C24C8B0D-ABBE-4DF5-89DB-4CBD874C38B9}" srcOrd="0" destOrd="1" presId="urn:microsoft.com/office/officeart/2005/8/layout/arrow5"/>
    <dgm:cxn modelId="{F3AD848F-28FA-4631-AED6-DD5C9CD72C54}" srcId="{0B980F8D-3B69-4473-A7D8-CF4182E4B471}" destId="{DD9D1908-FB2F-4129-8C96-3F90E9789323}" srcOrd="4" destOrd="0" parTransId="{02C27EF8-1891-44F5-887D-AE661CA1A8B0}" sibTransId="{CD568ED5-A421-40CA-8557-C9592FCB6F8E}"/>
    <dgm:cxn modelId="{5C2371EA-D9CB-4165-AC6E-8C4BF5642A8A}" type="presOf" srcId="{45A13E4F-57A3-4D48-B713-65D9411CFD20}" destId="{B1B4FCF8-42F7-41A6-A38B-84229CADD7A2}" srcOrd="0" destOrd="2" presId="urn:microsoft.com/office/officeart/2005/8/layout/arrow5"/>
    <dgm:cxn modelId="{5778D73C-F7C9-4229-9E69-C3E49C0E9B5B}" srcId="{0B980F8D-3B69-4473-A7D8-CF4182E4B471}" destId="{99D0FBE2-8221-4B68-B303-9A37450079AA}" srcOrd="2" destOrd="0" parTransId="{EF57B7FE-D72D-4BD6-BFFC-665616500CE3}" sibTransId="{044E5C0B-8841-4BE6-A398-51096CDC02A5}"/>
    <dgm:cxn modelId="{985E17DB-5506-47F4-9C1F-2F03CC3A63E0}" type="presOf" srcId="{DD9D1908-FB2F-4129-8C96-3F90E9789323}" destId="{B1B4FCF8-42F7-41A6-A38B-84229CADD7A2}" srcOrd="0" destOrd="5" presId="urn:microsoft.com/office/officeart/2005/8/layout/arrow5"/>
    <dgm:cxn modelId="{250E0172-9755-4091-BC15-F335BDCAD90A}" type="presOf" srcId="{0B980F8D-3B69-4473-A7D8-CF4182E4B471}" destId="{B1B4FCF8-42F7-41A6-A38B-84229CADD7A2}" srcOrd="0" destOrd="0" presId="urn:microsoft.com/office/officeart/2005/8/layout/arrow5"/>
    <dgm:cxn modelId="{72D0E884-73E1-4973-A6EE-374C3605163E}" srcId="{0B980F8D-3B69-4473-A7D8-CF4182E4B471}" destId="{45A13E4F-57A3-4D48-B713-65D9411CFD20}" srcOrd="1" destOrd="0" parTransId="{CC28176B-06D8-4A87-BEEA-B936C98B6D73}" sibTransId="{992518B5-8C3E-4A67-B0E2-2F99FC010A27}"/>
    <dgm:cxn modelId="{6B642247-11FD-45C7-B747-777B846B7048}" srcId="{A6D99B46-E196-4182-9CB3-144939399611}" destId="{7F5E2B0A-4727-40FD-9288-5ED98C703A17}" srcOrd="1" destOrd="0" parTransId="{9F94F578-4CDD-4190-A843-0AEF75E02FA8}" sibTransId="{5064EEDF-7BE0-464D-88F0-3E49C5EC401C}"/>
    <dgm:cxn modelId="{51FBCBDC-C852-4252-AA3C-425030CAE1AA}" type="presOf" srcId="{18B1A034-B40D-445A-9537-D31D35823950}" destId="{B1B4FCF8-42F7-41A6-A38B-84229CADD7A2}" srcOrd="0" destOrd="1" presId="urn:microsoft.com/office/officeart/2005/8/layout/arrow5"/>
    <dgm:cxn modelId="{DA7CF446-E556-44AB-AF6D-C573158A9BB7}" srcId="{7F5E2B0A-4727-40FD-9288-5ED98C703A17}" destId="{2A313710-87F5-4450-9F05-EFD889C1BB59}" srcOrd="6" destOrd="0" parTransId="{9F8AE69C-2A08-4C31-B5E3-B42788308487}" sibTransId="{368BEFB8-D83A-4A3E-A056-F72AEFC62DED}"/>
    <dgm:cxn modelId="{95021B06-6901-4FED-902B-519DF4D0AA85}" srcId="{0B980F8D-3B69-4473-A7D8-CF4182E4B471}" destId="{18B1A034-B40D-445A-9537-D31D35823950}" srcOrd="0" destOrd="0" parTransId="{944FEA5B-5626-4280-B885-2CEF211F9640}" sibTransId="{D91A30EA-4078-4FE4-AEC7-D75FE8DC86C3}"/>
    <dgm:cxn modelId="{2188D252-10A6-484D-BE5B-60A786B45554}" type="presOf" srcId="{7F5E2B0A-4727-40FD-9288-5ED98C703A17}" destId="{C24C8B0D-ABBE-4DF5-89DB-4CBD874C38B9}" srcOrd="0" destOrd="0" presId="urn:microsoft.com/office/officeart/2005/8/layout/arrow5"/>
    <dgm:cxn modelId="{CD6ADAFA-AF7E-4E81-8B49-29724D170671}" srcId="{7F5E2B0A-4727-40FD-9288-5ED98C703A17}" destId="{4DF03AC4-D130-4605-BB8F-FAA80F02D817}" srcOrd="5" destOrd="0" parTransId="{66072060-B5DA-4EE8-81E0-D3F138EB2859}" sibTransId="{C0D0E919-D8A4-4565-BD0F-0E8873C47C16}"/>
    <dgm:cxn modelId="{6C05797A-2911-401E-8FAE-A87F054A26DD}" type="presOf" srcId="{A6D99B46-E196-4182-9CB3-144939399611}" destId="{7DFE2905-AA7C-4FDA-BD9C-8EEA47257696}" srcOrd="0" destOrd="0" presId="urn:microsoft.com/office/officeart/2005/8/layout/arrow5"/>
    <dgm:cxn modelId="{BC93951D-CEFF-4D84-891B-6C2340E25D44}" srcId="{7F5E2B0A-4727-40FD-9288-5ED98C703A17}" destId="{C8C810CF-C035-4954-96CC-8E54A3A4AFD4}" srcOrd="0" destOrd="0" parTransId="{8F80BF43-B57B-42C1-BF87-9AEAFE2F5E59}" sibTransId="{CE413230-E087-4041-8473-3D9069FE2E2B}"/>
    <dgm:cxn modelId="{8800F36B-CB14-45B5-A6D6-79DB74BF4059}" type="presParOf" srcId="{7DFE2905-AA7C-4FDA-BD9C-8EEA47257696}" destId="{B1B4FCF8-42F7-41A6-A38B-84229CADD7A2}" srcOrd="0" destOrd="0" presId="urn:microsoft.com/office/officeart/2005/8/layout/arrow5"/>
    <dgm:cxn modelId="{3B2F99CD-8F0E-4001-BC06-05BBE082A110}" type="presParOf" srcId="{7DFE2905-AA7C-4FDA-BD9C-8EEA47257696}" destId="{C24C8B0D-ABBE-4DF5-89DB-4CBD874C38B9}" srcOrd="1" destOrd="0" presId="urn:microsoft.com/office/officeart/2005/8/layout/arrow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C1EDF9-7D19-4B34-ABA8-D278C1B865E5}" type="doc">
      <dgm:prSet loTypeId="urn:microsoft.com/office/officeart/2005/8/layout/radial5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D83497E-6434-4FCF-AA4A-7C6C3EE06782}">
      <dgm:prSet phldrT="[Text]" custT="1"/>
      <dgm:spPr>
        <a:gradFill rotWithShape="0">
          <a:gsLst>
            <a:gs pos="0">
              <a:srgbClr val="FFFF00"/>
            </a:gs>
            <a:gs pos="85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1800" dirty="0" err="1" smtClean="0"/>
            <a:t>Contrôle</a:t>
          </a:r>
          <a:endParaRPr lang="en-US" sz="1800" dirty="0" smtClean="0"/>
        </a:p>
        <a:p>
          <a:r>
            <a:rPr lang="en-US" sz="1800" dirty="0" smtClean="0"/>
            <a:t>par </a:t>
          </a:r>
          <a:r>
            <a:rPr lang="en-US" sz="1800" dirty="0" err="1" smtClean="0"/>
            <a:t>l’apprenant</a:t>
          </a:r>
          <a:endParaRPr lang="en-US" sz="1800" dirty="0" smtClean="0"/>
        </a:p>
      </dgm:t>
    </dgm:pt>
    <dgm:pt modelId="{DAADAB44-EF9A-4E20-B421-BFD0226700CE}" type="parTrans" cxnId="{935CAFCC-8FAE-4CA4-9D0B-D57D19B7138E}">
      <dgm:prSet/>
      <dgm:spPr/>
      <dgm:t>
        <a:bodyPr/>
        <a:lstStyle/>
        <a:p>
          <a:endParaRPr lang="en-US"/>
        </a:p>
      </dgm:t>
    </dgm:pt>
    <dgm:pt modelId="{A503CFDD-116A-43CB-96F8-3EA599D8C0FC}" type="sibTrans" cxnId="{935CAFCC-8FAE-4CA4-9D0B-D57D19B7138E}">
      <dgm:prSet/>
      <dgm:spPr/>
      <dgm:t>
        <a:bodyPr/>
        <a:lstStyle/>
        <a:p>
          <a:endParaRPr lang="en-US"/>
        </a:p>
      </dgm:t>
    </dgm:pt>
    <dgm:pt modelId="{E8BF07BA-A293-488D-9053-D32CF43939C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 smtClean="0"/>
            <a:t>E-portfolios pour la vie</a:t>
          </a:r>
          <a:endParaRPr lang="en-US" sz="2000" dirty="0"/>
        </a:p>
      </dgm:t>
    </dgm:pt>
    <dgm:pt modelId="{CC783F98-1042-4BA0-A6D6-F65401C8E6FB}" type="parTrans" cxnId="{50BD84F9-8CB5-4095-9A63-04C4E289C2D0}">
      <dgm:prSet/>
      <dgm:spPr/>
      <dgm:t>
        <a:bodyPr/>
        <a:lstStyle/>
        <a:p>
          <a:endParaRPr lang="en-US"/>
        </a:p>
      </dgm:t>
    </dgm:pt>
    <dgm:pt modelId="{E8CF3859-9CB8-4ACD-BDE2-8377657C7D07}" type="sibTrans" cxnId="{50BD84F9-8CB5-4095-9A63-04C4E289C2D0}">
      <dgm:prSet/>
      <dgm:spPr/>
      <dgm:t>
        <a:bodyPr/>
        <a:lstStyle/>
        <a:p>
          <a:endParaRPr lang="en-US"/>
        </a:p>
      </dgm:t>
    </dgm:pt>
    <dgm:pt modelId="{8336BA87-C1FC-4851-8444-352A3ED53DB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dirty="0" smtClean="0"/>
            <a:t>PLEs</a:t>
          </a:r>
          <a:endParaRPr lang="en-US" sz="1800" dirty="0"/>
        </a:p>
      </dgm:t>
    </dgm:pt>
    <dgm:pt modelId="{C0892B2C-979C-40C7-A702-1BFA8E8D4F82}" type="parTrans" cxnId="{3C1E17EE-A576-4A39-93C2-77C15F14646D}">
      <dgm:prSet/>
      <dgm:spPr/>
      <dgm:t>
        <a:bodyPr/>
        <a:lstStyle/>
        <a:p>
          <a:endParaRPr lang="en-US"/>
        </a:p>
      </dgm:t>
    </dgm:pt>
    <dgm:pt modelId="{A33A4EF8-FD17-47A0-8FF2-D09BF628E4B2}" type="sibTrans" cxnId="{3C1E17EE-A576-4A39-93C2-77C15F14646D}">
      <dgm:prSet/>
      <dgm:spPr/>
      <dgm:t>
        <a:bodyPr/>
        <a:lstStyle/>
        <a:p>
          <a:endParaRPr lang="en-US"/>
        </a:p>
      </dgm:t>
    </dgm:pt>
    <dgm:pt modelId="{EFBE27A1-4DAF-4E30-AC70-C490368DF65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dirty="0" err="1" smtClean="0"/>
            <a:t>Webtops</a:t>
          </a:r>
          <a:endParaRPr lang="en-US" sz="1800" dirty="0"/>
        </a:p>
      </dgm:t>
    </dgm:pt>
    <dgm:pt modelId="{1484867A-3F61-4DFD-B83C-6E123F0B77D3}" type="parTrans" cxnId="{FEFBB433-F893-4405-83BC-C03E3DC868A3}">
      <dgm:prSet/>
      <dgm:spPr/>
      <dgm:t>
        <a:bodyPr/>
        <a:lstStyle/>
        <a:p>
          <a:endParaRPr lang="en-US"/>
        </a:p>
      </dgm:t>
    </dgm:pt>
    <dgm:pt modelId="{75A33FDD-79B6-4450-BBC4-295DABB074A6}" type="sibTrans" cxnId="{FEFBB433-F893-4405-83BC-C03E3DC868A3}">
      <dgm:prSet/>
      <dgm:spPr/>
      <dgm:t>
        <a:bodyPr/>
        <a:lstStyle/>
        <a:p>
          <a:endParaRPr lang="en-US"/>
        </a:p>
      </dgm:t>
    </dgm:pt>
    <dgm:pt modelId="{42FF6A5C-78D3-49B1-8C80-E8A796E7762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….</a:t>
          </a:r>
          <a:endParaRPr lang="en-US" dirty="0"/>
        </a:p>
      </dgm:t>
    </dgm:pt>
    <dgm:pt modelId="{9E857771-0F91-437C-B5E9-35C4C1BFD59E}" type="parTrans" cxnId="{95ABB12C-AE08-49EF-8921-8E41BE16ECF2}">
      <dgm:prSet/>
      <dgm:spPr/>
      <dgm:t>
        <a:bodyPr/>
        <a:lstStyle/>
        <a:p>
          <a:endParaRPr lang="en-US"/>
        </a:p>
      </dgm:t>
    </dgm:pt>
    <dgm:pt modelId="{9372F56D-2189-4D3B-8A7B-C29F9A99221B}" type="sibTrans" cxnId="{95ABB12C-AE08-49EF-8921-8E41BE16ECF2}">
      <dgm:prSet/>
      <dgm:spPr/>
      <dgm:t>
        <a:bodyPr/>
        <a:lstStyle/>
        <a:p>
          <a:endParaRPr lang="en-US"/>
        </a:p>
      </dgm:t>
    </dgm:pt>
    <dgm:pt modelId="{4CC64C8D-4785-4A00-9D13-BB1525E1093D}">
      <dgm:prSet phldrT="[Text]" custScaleX="139045" custScaleY="89496"/>
      <dgm:spPr>
        <a:gradFill rotWithShape="0">
          <a:gsLst>
            <a:gs pos="0">
              <a:srgbClr val="FFFF00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6F52B29A-2352-41F7-93F1-DEA80C4888D6}" type="parTrans" cxnId="{2D82CF62-9752-480F-9980-54822144D962}">
      <dgm:prSet/>
      <dgm:spPr/>
      <dgm:t>
        <a:bodyPr/>
        <a:lstStyle/>
        <a:p>
          <a:endParaRPr lang="en-US"/>
        </a:p>
      </dgm:t>
    </dgm:pt>
    <dgm:pt modelId="{8FBB00DD-4B2B-4E3B-9247-926C6D274A0E}" type="sibTrans" cxnId="{2D82CF62-9752-480F-9980-54822144D962}">
      <dgm:prSet/>
      <dgm:spPr/>
      <dgm:t>
        <a:bodyPr/>
        <a:lstStyle/>
        <a:p>
          <a:endParaRPr lang="en-US"/>
        </a:p>
      </dgm:t>
    </dgm:pt>
    <dgm:pt modelId="{44DE7BFB-DD70-4E5C-9016-980772CFF99A}">
      <dgm:prSet phldrT="[Text]" custScaleX="139045" custScaleY="89496"/>
      <dgm:spPr>
        <a:gradFill rotWithShape="0">
          <a:gsLst>
            <a:gs pos="0">
              <a:srgbClr val="FFFF00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A9815760-CFC0-4E2B-90B6-435E6D47CB9F}" type="parTrans" cxnId="{4EAE456C-C3F9-4FE2-9ED3-139C8A2BFF9E}">
      <dgm:prSet/>
      <dgm:spPr/>
      <dgm:t>
        <a:bodyPr/>
        <a:lstStyle/>
        <a:p>
          <a:endParaRPr lang="en-US"/>
        </a:p>
      </dgm:t>
    </dgm:pt>
    <dgm:pt modelId="{86F7729E-F358-4DA9-83CB-46D54F7755CE}" type="sibTrans" cxnId="{4EAE456C-C3F9-4FE2-9ED3-139C8A2BFF9E}">
      <dgm:prSet/>
      <dgm:spPr/>
      <dgm:t>
        <a:bodyPr/>
        <a:lstStyle/>
        <a:p>
          <a:endParaRPr lang="en-US"/>
        </a:p>
      </dgm:t>
    </dgm:pt>
    <dgm:pt modelId="{C83CF0A4-08F2-4324-9B63-26E59B1A3E67}" type="pres">
      <dgm:prSet presAssocID="{B0C1EDF9-7D19-4B34-ABA8-D278C1B865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7A3D2C-6D5D-49D5-9B97-91CB6FD24460}" type="pres">
      <dgm:prSet presAssocID="{8D83497E-6434-4FCF-AA4A-7C6C3EE06782}" presName="centerShape" presStyleLbl="node0" presStyleIdx="0" presStyleCnt="1" custScaleX="139045" custScaleY="79564"/>
      <dgm:spPr/>
      <dgm:t>
        <a:bodyPr/>
        <a:lstStyle/>
        <a:p>
          <a:endParaRPr lang="en-US"/>
        </a:p>
      </dgm:t>
    </dgm:pt>
    <dgm:pt modelId="{462B7B8D-FC53-4F5E-98CD-4BC3B4B934F5}" type="pres">
      <dgm:prSet presAssocID="{CC783F98-1042-4BA0-A6D6-F65401C8E6FB}" presName="parTrans" presStyleLbl="sibTrans2D1" presStyleIdx="0" presStyleCnt="4"/>
      <dgm:spPr/>
      <dgm:t>
        <a:bodyPr/>
        <a:lstStyle/>
        <a:p>
          <a:endParaRPr lang="en-US"/>
        </a:p>
      </dgm:t>
    </dgm:pt>
    <dgm:pt modelId="{964A785E-4A3F-40CE-B118-42171F528813}" type="pres">
      <dgm:prSet presAssocID="{CC783F98-1042-4BA0-A6D6-F65401C8E6F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11F5372-61B9-4259-9D61-F7B47FDF79D8}" type="pres">
      <dgm:prSet presAssocID="{E8BF07BA-A293-488D-9053-D32CF43939C2}" presName="node" presStyleLbl="node1" presStyleIdx="0" presStyleCnt="4" custScaleX="129113" custScaleY="98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450D1-B611-4939-8224-A7488F7487E5}" type="pres">
      <dgm:prSet presAssocID="{C0892B2C-979C-40C7-A702-1BFA8E8D4F82}" presName="parTrans" presStyleLbl="sibTrans2D1" presStyleIdx="1" presStyleCnt="4"/>
      <dgm:spPr/>
      <dgm:t>
        <a:bodyPr/>
        <a:lstStyle/>
        <a:p>
          <a:endParaRPr lang="en-US"/>
        </a:p>
      </dgm:t>
    </dgm:pt>
    <dgm:pt modelId="{EEE936FD-E0F2-499B-A4DE-A1EF580EC1AB}" type="pres">
      <dgm:prSet presAssocID="{C0892B2C-979C-40C7-A702-1BFA8E8D4F8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A4D2BA6-7EA9-4CC8-B7E4-36393E35D645}" type="pres">
      <dgm:prSet presAssocID="{8336BA87-C1FC-4851-8444-352A3ED53DBA}" presName="node" presStyleLbl="node1" presStyleIdx="1" presStyleCnt="4" custScaleX="147175" custScaleY="104935" custRadScaleRad="131980" custRadScaleInc="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E3A50-7F6D-429F-BD1E-8DB159BCF35F}" type="pres">
      <dgm:prSet presAssocID="{1484867A-3F61-4DFD-B83C-6E123F0B77D3}" presName="parTrans" presStyleLbl="sibTrans2D1" presStyleIdx="2" presStyleCnt="4"/>
      <dgm:spPr/>
      <dgm:t>
        <a:bodyPr/>
        <a:lstStyle/>
        <a:p>
          <a:endParaRPr lang="en-US"/>
        </a:p>
      </dgm:t>
    </dgm:pt>
    <dgm:pt modelId="{E02CEB86-3AAB-4CD4-B001-6058AED93D6A}" type="pres">
      <dgm:prSet presAssocID="{1484867A-3F61-4DFD-B83C-6E123F0B77D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CA234DF-BCF3-4B74-9187-02F60F6B92DA}" type="pres">
      <dgm:prSet presAssocID="{EFBE27A1-4DAF-4E30-AC70-C490368DF65A}" presName="node" presStyleLbl="node1" presStyleIdx="2" presStyleCnt="4" custScaleX="139045" custScaleY="95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1E550-9E4D-4E00-806C-93B04875ED59}" type="pres">
      <dgm:prSet presAssocID="{9E857771-0F91-437C-B5E9-35C4C1BFD59E}" presName="parTrans" presStyleLbl="sibTrans2D1" presStyleIdx="3" presStyleCnt="4"/>
      <dgm:spPr/>
      <dgm:t>
        <a:bodyPr/>
        <a:lstStyle/>
        <a:p>
          <a:endParaRPr lang="en-US"/>
        </a:p>
      </dgm:t>
    </dgm:pt>
    <dgm:pt modelId="{4EA660F1-E69B-42E6-A48B-2B480AE41472}" type="pres">
      <dgm:prSet presAssocID="{9E857771-0F91-437C-B5E9-35C4C1BFD59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5E954D2-AFBD-4D21-A3EC-582D1AFC9F64}" type="pres">
      <dgm:prSet presAssocID="{42FF6A5C-78D3-49B1-8C80-E8A796E7762A}" presName="node" presStyleLbl="node1" presStyleIdx="3" presStyleCnt="4" custRadScaleRad="115532" custRadScaleInc="1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1E17EE-A576-4A39-93C2-77C15F14646D}" srcId="{8D83497E-6434-4FCF-AA4A-7C6C3EE06782}" destId="{8336BA87-C1FC-4851-8444-352A3ED53DBA}" srcOrd="1" destOrd="0" parTransId="{C0892B2C-979C-40C7-A702-1BFA8E8D4F82}" sibTransId="{A33A4EF8-FD17-47A0-8FF2-D09BF628E4B2}"/>
    <dgm:cxn modelId="{8B7A1653-26CD-4ECB-BDEA-A9AA2EE01DE3}" type="presOf" srcId="{9E857771-0F91-437C-B5E9-35C4C1BFD59E}" destId="{4EA660F1-E69B-42E6-A48B-2B480AE41472}" srcOrd="1" destOrd="0" presId="urn:microsoft.com/office/officeart/2005/8/layout/radial5"/>
    <dgm:cxn modelId="{4EAE456C-C3F9-4FE2-9ED3-139C8A2BFF9E}" srcId="{B0C1EDF9-7D19-4B34-ABA8-D278C1B865E5}" destId="{44DE7BFB-DD70-4E5C-9016-980772CFF99A}" srcOrd="1" destOrd="0" parTransId="{A9815760-CFC0-4E2B-90B6-435E6D47CB9F}" sibTransId="{86F7729E-F358-4DA9-83CB-46D54F7755CE}"/>
    <dgm:cxn modelId="{58ADF2A7-EBD0-4264-955F-5F5BF6BA3DC9}" type="presOf" srcId="{8336BA87-C1FC-4851-8444-352A3ED53DBA}" destId="{7A4D2BA6-7EA9-4CC8-B7E4-36393E35D645}" srcOrd="0" destOrd="0" presId="urn:microsoft.com/office/officeart/2005/8/layout/radial5"/>
    <dgm:cxn modelId="{935CAFCC-8FAE-4CA4-9D0B-D57D19B7138E}" srcId="{B0C1EDF9-7D19-4B34-ABA8-D278C1B865E5}" destId="{8D83497E-6434-4FCF-AA4A-7C6C3EE06782}" srcOrd="0" destOrd="0" parTransId="{DAADAB44-EF9A-4E20-B421-BFD0226700CE}" sibTransId="{A503CFDD-116A-43CB-96F8-3EA599D8C0FC}"/>
    <dgm:cxn modelId="{FEFBB433-F893-4405-83BC-C03E3DC868A3}" srcId="{8D83497E-6434-4FCF-AA4A-7C6C3EE06782}" destId="{EFBE27A1-4DAF-4E30-AC70-C490368DF65A}" srcOrd="2" destOrd="0" parTransId="{1484867A-3F61-4DFD-B83C-6E123F0B77D3}" sibTransId="{75A33FDD-79B6-4450-BBC4-295DABB074A6}"/>
    <dgm:cxn modelId="{50BD84F9-8CB5-4095-9A63-04C4E289C2D0}" srcId="{8D83497E-6434-4FCF-AA4A-7C6C3EE06782}" destId="{E8BF07BA-A293-488D-9053-D32CF43939C2}" srcOrd="0" destOrd="0" parTransId="{CC783F98-1042-4BA0-A6D6-F65401C8E6FB}" sibTransId="{E8CF3859-9CB8-4ACD-BDE2-8377657C7D07}"/>
    <dgm:cxn modelId="{95ABB12C-AE08-49EF-8921-8E41BE16ECF2}" srcId="{8D83497E-6434-4FCF-AA4A-7C6C3EE06782}" destId="{42FF6A5C-78D3-49B1-8C80-E8A796E7762A}" srcOrd="3" destOrd="0" parTransId="{9E857771-0F91-437C-B5E9-35C4C1BFD59E}" sibTransId="{9372F56D-2189-4D3B-8A7B-C29F9A99221B}"/>
    <dgm:cxn modelId="{2E1F932C-AB7C-4400-9130-4395B60F21E6}" type="presOf" srcId="{CC783F98-1042-4BA0-A6D6-F65401C8E6FB}" destId="{462B7B8D-FC53-4F5E-98CD-4BC3B4B934F5}" srcOrd="0" destOrd="0" presId="urn:microsoft.com/office/officeart/2005/8/layout/radial5"/>
    <dgm:cxn modelId="{755F8613-FB30-4CFA-AA0A-D00A03B691A7}" type="presOf" srcId="{1484867A-3F61-4DFD-B83C-6E123F0B77D3}" destId="{0D9E3A50-7F6D-429F-BD1E-8DB159BCF35F}" srcOrd="0" destOrd="0" presId="urn:microsoft.com/office/officeart/2005/8/layout/radial5"/>
    <dgm:cxn modelId="{2D82CF62-9752-480F-9980-54822144D962}" srcId="{B0C1EDF9-7D19-4B34-ABA8-D278C1B865E5}" destId="{4CC64C8D-4785-4A00-9D13-BB1525E1093D}" srcOrd="2" destOrd="0" parTransId="{6F52B29A-2352-41F7-93F1-DEA80C4888D6}" sibTransId="{8FBB00DD-4B2B-4E3B-9247-926C6D274A0E}"/>
    <dgm:cxn modelId="{AE5E802F-F268-43E2-B86C-6F3B574AEDE7}" type="presOf" srcId="{EFBE27A1-4DAF-4E30-AC70-C490368DF65A}" destId="{5CA234DF-BCF3-4B74-9187-02F60F6B92DA}" srcOrd="0" destOrd="0" presId="urn:microsoft.com/office/officeart/2005/8/layout/radial5"/>
    <dgm:cxn modelId="{4AB30927-7466-429B-901C-13990D1B9AAC}" type="presOf" srcId="{B0C1EDF9-7D19-4B34-ABA8-D278C1B865E5}" destId="{C83CF0A4-08F2-4324-9B63-26E59B1A3E67}" srcOrd="0" destOrd="0" presId="urn:microsoft.com/office/officeart/2005/8/layout/radial5"/>
    <dgm:cxn modelId="{9F531101-92DC-435F-8E1E-8CD385B2D382}" type="presOf" srcId="{E8BF07BA-A293-488D-9053-D32CF43939C2}" destId="{F11F5372-61B9-4259-9D61-F7B47FDF79D8}" srcOrd="0" destOrd="0" presId="urn:microsoft.com/office/officeart/2005/8/layout/radial5"/>
    <dgm:cxn modelId="{363D9FA6-F8C5-46E4-A496-9264DF5A6660}" type="presOf" srcId="{42FF6A5C-78D3-49B1-8C80-E8A796E7762A}" destId="{15E954D2-AFBD-4D21-A3EC-582D1AFC9F64}" srcOrd="0" destOrd="0" presId="urn:microsoft.com/office/officeart/2005/8/layout/radial5"/>
    <dgm:cxn modelId="{F0A84044-14C8-42EA-B193-B7D6FA57C6B0}" type="presOf" srcId="{C0892B2C-979C-40C7-A702-1BFA8E8D4F82}" destId="{EEE936FD-E0F2-499B-A4DE-A1EF580EC1AB}" srcOrd="1" destOrd="0" presId="urn:microsoft.com/office/officeart/2005/8/layout/radial5"/>
    <dgm:cxn modelId="{1DAA569A-FB60-4544-8480-243FAE4410F5}" type="presOf" srcId="{8D83497E-6434-4FCF-AA4A-7C6C3EE06782}" destId="{FA7A3D2C-6D5D-49D5-9B97-91CB6FD24460}" srcOrd="0" destOrd="0" presId="urn:microsoft.com/office/officeart/2005/8/layout/radial5"/>
    <dgm:cxn modelId="{A8C94102-0F0D-4F62-B746-3F23CD4426CD}" type="presOf" srcId="{9E857771-0F91-437C-B5E9-35C4C1BFD59E}" destId="{15F1E550-9E4D-4E00-806C-93B04875ED59}" srcOrd="0" destOrd="0" presId="urn:microsoft.com/office/officeart/2005/8/layout/radial5"/>
    <dgm:cxn modelId="{63F90EDF-A10E-43D1-9360-47194AFB0FB6}" type="presOf" srcId="{1484867A-3F61-4DFD-B83C-6E123F0B77D3}" destId="{E02CEB86-3AAB-4CD4-B001-6058AED93D6A}" srcOrd="1" destOrd="0" presId="urn:microsoft.com/office/officeart/2005/8/layout/radial5"/>
    <dgm:cxn modelId="{15B1A68C-F498-4BAD-ABBF-A88886F9402D}" type="presOf" srcId="{C0892B2C-979C-40C7-A702-1BFA8E8D4F82}" destId="{C85450D1-B611-4939-8224-A7488F7487E5}" srcOrd="0" destOrd="0" presId="urn:microsoft.com/office/officeart/2005/8/layout/radial5"/>
    <dgm:cxn modelId="{D9A88A49-FB4E-4AC5-B7CE-CA5D80090A34}" type="presOf" srcId="{CC783F98-1042-4BA0-A6D6-F65401C8E6FB}" destId="{964A785E-4A3F-40CE-B118-42171F528813}" srcOrd="1" destOrd="0" presId="urn:microsoft.com/office/officeart/2005/8/layout/radial5"/>
    <dgm:cxn modelId="{D5785743-2B23-4F2C-818F-C83C0B511221}" type="presParOf" srcId="{C83CF0A4-08F2-4324-9B63-26E59B1A3E67}" destId="{FA7A3D2C-6D5D-49D5-9B97-91CB6FD24460}" srcOrd="0" destOrd="0" presId="urn:microsoft.com/office/officeart/2005/8/layout/radial5"/>
    <dgm:cxn modelId="{A4C92E4A-FF17-49AF-B967-8D95A543631F}" type="presParOf" srcId="{C83CF0A4-08F2-4324-9B63-26E59B1A3E67}" destId="{462B7B8D-FC53-4F5E-98CD-4BC3B4B934F5}" srcOrd="1" destOrd="0" presId="urn:microsoft.com/office/officeart/2005/8/layout/radial5"/>
    <dgm:cxn modelId="{9834FFB1-9B62-4D92-89ED-DD94FAEEB60C}" type="presParOf" srcId="{462B7B8D-FC53-4F5E-98CD-4BC3B4B934F5}" destId="{964A785E-4A3F-40CE-B118-42171F528813}" srcOrd="0" destOrd="0" presId="urn:microsoft.com/office/officeart/2005/8/layout/radial5"/>
    <dgm:cxn modelId="{80828142-49A3-4521-B16D-6E629978513B}" type="presParOf" srcId="{C83CF0A4-08F2-4324-9B63-26E59B1A3E67}" destId="{F11F5372-61B9-4259-9D61-F7B47FDF79D8}" srcOrd="2" destOrd="0" presId="urn:microsoft.com/office/officeart/2005/8/layout/radial5"/>
    <dgm:cxn modelId="{F7437E30-69CC-4A03-A828-91D8578CDCB4}" type="presParOf" srcId="{C83CF0A4-08F2-4324-9B63-26E59B1A3E67}" destId="{C85450D1-B611-4939-8224-A7488F7487E5}" srcOrd="3" destOrd="0" presId="urn:microsoft.com/office/officeart/2005/8/layout/radial5"/>
    <dgm:cxn modelId="{3495A8BB-DC47-46EB-8519-5C86FACD134A}" type="presParOf" srcId="{C85450D1-B611-4939-8224-A7488F7487E5}" destId="{EEE936FD-E0F2-499B-A4DE-A1EF580EC1AB}" srcOrd="0" destOrd="0" presId="urn:microsoft.com/office/officeart/2005/8/layout/radial5"/>
    <dgm:cxn modelId="{2F92188E-991E-4E55-BA0F-ABE1DF843662}" type="presParOf" srcId="{C83CF0A4-08F2-4324-9B63-26E59B1A3E67}" destId="{7A4D2BA6-7EA9-4CC8-B7E4-36393E35D645}" srcOrd="4" destOrd="0" presId="urn:microsoft.com/office/officeart/2005/8/layout/radial5"/>
    <dgm:cxn modelId="{99066397-D20E-46ED-87CA-3BDBDC37F551}" type="presParOf" srcId="{C83CF0A4-08F2-4324-9B63-26E59B1A3E67}" destId="{0D9E3A50-7F6D-429F-BD1E-8DB159BCF35F}" srcOrd="5" destOrd="0" presId="urn:microsoft.com/office/officeart/2005/8/layout/radial5"/>
    <dgm:cxn modelId="{D298E263-B1CF-4097-A244-25F78A5A7634}" type="presParOf" srcId="{0D9E3A50-7F6D-429F-BD1E-8DB159BCF35F}" destId="{E02CEB86-3AAB-4CD4-B001-6058AED93D6A}" srcOrd="0" destOrd="0" presId="urn:microsoft.com/office/officeart/2005/8/layout/radial5"/>
    <dgm:cxn modelId="{0D41903A-225C-4DA8-8C2F-B9B3745D4EA5}" type="presParOf" srcId="{C83CF0A4-08F2-4324-9B63-26E59B1A3E67}" destId="{5CA234DF-BCF3-4B74-9187-02F60F6B92DA}" srcOrd="6" destOrd="0" presId="urn:microsoft.com/office/officeart/2005/8/layout/radial5"/>
    <dgm:cxn modelId="{1F3DE68E-0430-4206-9E2A-5262E17E0F88}" type="presParOf" srcId="{C83CF0A4-08F2-4324-9B63-26E59B1A3E67}" destId="{15F1E550-9E4D-4E00-806C-93B04875ED59}" srcOrd="7" destOrd="0" presId="urn:microsoft.com/office/officeart/2005/8/layout/radial5"/>
    <dgm:cxn modelId="{AFC447D2-3665-45BC-9448-5CB750572681}" type="presParOf" srcId="{15F1E550-9E4D-4E00-806C-93B04875ED59}" destId="{4EA660F1-E69B-42E6-A48B-2B480AE41472}" srcOrd="0" destOrd="0" presId="urn:microsoft.com/office/officeart/2005/8/layout/radial5"/>
    <dgm:cxn modelId="{94CD43BF-DAE0-4CB5-BDF0-5AD790D2E161}" type="presParOf" srcId="{C83CF0A4-08F2-4324-9B63-26E59B1A3E67}" destId="{15E954D2-AFBD-4D21-A3EC-582D1AFC9F64}" srcOrd="8" destOrd="0" presId="urn:microsoft.com/office/officeart/2005/8/layout/radial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BCF5E1-82F3-439B-9324-E263C0020E1E}" type="doc">
      <dgm:prSet loTypeId="urn:microsoft.com/office/officeart/2005/8/layout/radial6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89F9732-A65B-440D-AFDB-CA9D052E9881}">
      <dgm:prSet phldrT="[Text]"/>
      <dgm:spPr>
        <a:gradFill rotWithShape="0">
          <a:gsLst>
            <a:gs pos="82000">
              <a:srgbClr val="7030A0"/>
            </a:gs>
            <a:gs pos="10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Comment </a:t>
          </a:r>
          <a:r>
            <a:rPr lang="en-US" dirty="0" err="1" smtClean="0"/>
            <a:t>intégrer</a:t>
          </a:r>
          <a:r>
            <a:rPr lang="en-US" dirty="0" smtClean="0"/>
            <a:t> PRTE, PLE, </a:t>
          </a:r>
          <a:r>
            <a:rPr lang="en-US" dirty="0" err="1" smtClean="0"/>
            <a:t>portails</a:t>
          </a:r>
          <a:r>
            <a:rPr lang="en-US" dirty="0" smtClean="0"/>
            <a:t> ?</a:t>
          </a:r>
        </a:p>
      </dgm:t>
    </dgm:pt>
    <dgm:pt modelId="{DAE12399-1C8D-4B7A-ACA2-CE9A8D5575BA}" type="parTrans" cxnId="{F2FA4AC3-DC58-4F86-B46A-2ED08B1B1C03}">
      <dgm:prSet/>
      <dgm:spPr/>
      <dgm:t>
        <a:bodyPr/>
        <a:lstStyle/>
        <a:p>
          <a:endParaRPr lang="en-US"/>
        </a:p>
      </dgm:t>
    </dgm:pt>
    <dgm:pt modelId="{F4925EFA-B130-4B9B-A34F-D4F0E5EFFEA1}" type="sibTrans" cxnId="{F2FA4AC3-DC58-4F86-B46A-2ED08B1B1C03}">
      <dgm:prSet/>
      <dgm:spPr/>
      <dgm:t>
        <a:bodyPr/>
        <a:lstStyle/>
        <a:p>
          <a:endParaRPr lang="en-US"/>
        </a:p>
      </dgm:t>
    </dgm:pt>
    <dgm:pt modelId="{AB346C9F-7BE8-4ED7-A421-A1C37F0AEB82}">
      <dgm:prSet phldrT="[Text]"/>
      <dgm:spPr/>
      <dgm:t>
        <a:bodyPr/>
        <a:lstStyle/>
        <a:p>
          <a:r>
            <a:rPr lang="en-US" dirty="0" smtClean="0"/>
            <a:t>PRTE</a:t>
          </a:r>
          <a:endParaRPr lang="en-US" dirty="0"/>
        </a:p>
      </dgm:t>
    </dgm:pt>
    <dgm:pt modelId="{926DE1A2-D75B-46B2-95B2-7F9D59F15B31}" type="parTrans" cxnId="{378CA5C7-C32D-437B-BC66-054455E904C1}">
      <dgm:prSet/>
      <dgm:spPr/>
      <dgm:t>
        <a:bodyPr/>
        <a:lstStyle/>
        <a:p>
          <a:endParaRPr lang="en-US"/>
        </a:p>
      </dgm:t>
    </dgm:pt>
    <dgm:pt modelId="{7475DB94-4A16-44D1-88AD-0ED40A5BB2B2}" type="sibTrans" cxnId="{378CA5C7-C32D-437B-BC66-054455E904C1}">
      <dgm:prSet/>
      <dgm:spPr/>
      <dgm:t>
        <a:bodyPr/>
        <a:lstStyle/>
        <a:p>
          <a:endParaRPr lang="en-US"/>
        </a:p>
      </dgm:t>
    </dgm:pt>
    <dgm:pt modelId="{DABB98EB-7E8F-4FCB-BF7C-6C102D932EDF}">
      <dgm:prSet phldrT="[Text]"/>
      <dgm:spPr/>
      <dgm:t>
        <a:bodyPr/>
        <a:lstStyle/>
        <a:p>
          <a:r>
            <a:rPr lang="en-US" dirty="0" smtClean="0"/>
            <a:t>Campus system</a:t>
          </a:r>
          <a:br>
            <a:rPr lang="en-US" dirty="0" smtClean="0"/>
          </a:br>
          <a:r>
            <a:rPr lang="en-US" dirty="0" smtClean="0"/>
            <a:t>(notes etc.)</a:t>
          </a:r>
          <a:endParaRPr lang="en-US" dirty="0"/>
        </a:p>
      </dgm:t>
    </dgm:pt>
    <dgm:pt modelId="{2C69A1F6-5905-4CBF-9C61-F0300106ED7F}" type="parTrans" cxnId="{683F4C52-F789-43CA-BA15-9B50B3C9BFF6}">
      <dgm:prSet/>
      <dgm:spPr/>
      <dgm:t>
        <a:bodyPr/>
        <a:lstStyle/>
        <a:p>
          <a:endParaRPr lang="en-US"/>
        </a:p>
      </dgm:t>
    </dgm:pt>
    <dgm:pt modelId="{AF611025-9760-4A6D-AC3D-A552001EEDCF}" type="sibTrans" cxnId="{683F4C52-F789-43CA-BA15-9B50B3C9BFF6}">
      <dgm:prSet/>
      <dgm:spPr/>
      <dgm:t>
        <a:bodyPr/>
        <a:lstStyle/>
        <a:p>
          <a:endParaRPr lang="en-US"/>
        </a:p>
      </dgm:t>
    </dgm:pt>
    <dgm:pt modelId="{4D9B86F9-400B-4F74-866D-7E9C6C3040DC}">
      <dgm:prSet phldrT="[Text]"/>
      <dgm:spPr/>
      <dgm:t>
        <a:bodyPr/>
        <a:lstStyle/>
        <a:p>
          <a:r>
            <a:rPr lang="en-US" dirty="0" smtClean="0"/>
            <a:t>PLE</a:t>
          </a:r>
          <a:endParaRPr lang="en-US" dirty="0"/>
        </a:p>
      </dgm:t>
    </dgm:pt>
    <dgm:pt modelId="{B881A1C0-BA6A-4B79-97FC-C22EED22AA3E}" type="parTrans" cxnId="{0F50F936-588B-49E7-ACD4-EE43E9A99752}">
      <dgm:prSet/>
      <dgm:spPr/>
      <dgm:t>
        <a:bodyPr/>
        <a:lstStyle/>
        <a:p>
          <a:endParaRPr lang="en-US"/>
        </a:p>
      </dgm:t>
    </dgm:pt>
    <dgm:pt modelId="{F885BCEB-B710-4073-A029-D8694362E103}" type="sibTrans" cxnId="{0F50F936-588B-49E7-ACD4-EE43E9A99752}">
      <dgm:prSet/>
      <dgm:spPr/>
      <dgm:t>
        <a:bodyPr/>
        <a:lstStyle/>
        <a:p>
          <a:endParaRPr lang="en-US"/>
        </a:p>
      </dgm:t>
    </dgm:pt>
    <dgm:pt modelId="{D03293FD-4385-45B5-8B5E-5AC8BB9889DC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F288842B-F0F7-4D64-9CD6-039DE0FFC2AE}" type="parTrans" cxnId="{D4FF51D6-2A5B-44C7-8E5E-1ED5F60B3D35}">
      <dgm:prSet/>
      <dgm:spPr/>
      <dgm:t>
        <a:bodyPr/>
        <a:lstStyle/>
        <a:p>
          <a:endParaRPr lang="en-US"/>
        </a:p>
      </dgm:t>
    </dgm:pt>
    <dgm:pt modelId="{30154D12-C092-45F0-B5E4-9A772224CED8}" type="sibTrans" cxnId="{D4FF51D6-2A5B-44C7-8E5E-1ED5F60B3D35}">
      <dgm:prSet/>
      <dgm:spPr/>
      <dgm:t>
        <a:bodyPr/>
        <a:lstStyle/>
        <a:p>
          <a:endParaRPr lang="en-US"/>
        </a:p>
      </dgm:t>
    </dgm:pt>
    <dgm:pt modelId="{5DBF5F74-5E6A-45DF-B8AD-80693E9E1E42}" type="pres">
      <dgm:prSet presAssocID="{C2BCF5E1-82F3-439B-9324-E263C0020E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3BF2FCF7-74FA-4DE5-8F1F-79148458F2BD}" type="pres">
      <dgm:prSet presAssocID="{E89F9732-A65B-440D-AFDB-CA9D052E9881}" presName="centerShape" presStyleLbl="node0" presStyleIdx="0" presStyleCnt="1" custScaleX="142418" custScaleY="140124"/>
      <dgm:spPr/>
      <dgm:t>
        <a:bodyPr/>
        <a:lstStyle/>
        <a:p>
          <a:endParaRPr lang="fr-CH"/>
        </a:p>
      </dgm:t>
    </dgm:pt>
    <dgm:pt modelId="{2D2CD8BA-D16B-44E0-AABF-1DF7B1B11121}" type="pres">
      <dgm:prSet presAssocID="{AB346C9F-7BE8-4ED7-A421-A1C37F0AEB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7DC86419-ACE0-4D4D-BB0D-2361DCB984BE}" type="pres">
      <dgm:prSet presAssocID="{AB346C9F-7BE8-4ED7-A421-A1C37F0AEB82}" presName="dummy" presStyleCnt="0"/>
      <dgm:spPr/>
    </dgm:pt>
    <dgm:pt modelId="{C2CF1D24-6A97-4E97-9A99-20E26535CEC6}" type="pres">
      <dgm:prSet presAssocID="{7475DB94-4A16-44D1-88AD-0ED40A5BB2B2}" presName="sibTrans" presStyleLbl="sibTrans2D1" presStyleIdx="0" presStyleCnt="4"/>
      <dgm:spPr/>
      <dgm:t>
        <a:bodyPr/>
        <a:lstStyle/>
        <a:p>
          <a:endParaRPr lang="fr-CH"/>
        </a:p>
      </dgm:t>
    </dgm:pt>
    <dgm:pt modelId="{B829A1AB-F516-45FC-B1D4-486496204F29}" type="pres">
      <dgm:prSet presAssocID="{DABB98EB-7E8F-4FCB-BF7C-6C102D932E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39AFA9F-2088-4595-A41A-50F3D0F22DDB}" type="pres">
      <dgm:prSet presAssocID="{DABB98EB-7E8F-4FCB-BF7C-6C102D932EDF}" presName="dummy" presStyleCnt="0"/>
      <dgm:spPr/>
    </dgm:pt>
    <dgm:pt modelId="{EE2097BA-A485-4184-BFB8-FDE53EFBA187}" type="pres">
      <dgm:prSet presAssocID="{AF611025-9760-4A6D-AC3D-A552001EEDCF}" presName="sibTrans" presStyleLbl="sibTrans2D1" presStyleIdx="1" presStyleCnt="4"/>
      <dgm:spPr/>
      <dgm:t>
        <a:bodyPr/>
        <a:lstStyle/>
        <a:p>
          <a:endParaRPr lang="fr-CH"/>
        </a:p>
      </dgm:t>
    </dgm:pt>
    <dgm:pt modelId="{F8DDB0CF-EFDF-4AE3-93A7-0CE98358B1C1}" type="pres">
      <dgm:prSet presAssocID="{4D9B86F9-400B-4F74-866D-7E9C6C3040D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51561936-5CAF-4B70-AE9B-5B3CB5074747}" type="pres">
      <dgm:prSet presAssocID="{4D9B86F9-400B-4F74-866D-7E9C6C3040DC}" presName="dummy" presStyleCnt="0"/>
      <dgm:spPr/>
    </dgm:pt>
    <dgm:pt modelId="{1EDD73B0-6378-428A-AF6A-1A4863D413B6}" type="pres">
      <dgm:prSet presAssocID="{F885BCEB-B710-4073-A029-D8694362E103}" presName="sibTrans" presStyleLbl="sibTrans2D1" presStyleIdx="2" presStyleCnt="4"/>
      <dgm:spPr/>
      <dgm:t>
        <a:bodyPr/>
        <a:lstStyle/>
        <a:p>
          <a:endParaRPr lang="fr-CH"/>
        </a:p>
      </dgm:t>
    </dgm:pt>
    <dgm:pt modelId="{6027BC88-D44A-4EDD-91C7-3429325306EC}" type="pres">
      <dgm:prSet presAssocID="{D03293FD-4385-45B5-8B5E-5AC8BB9889D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77CCD974-5F48-42D2-8D83-BF1B64729B36}" type="pres">
      <dgm:prSet presAssocID="{D03293FD-4385-45B5-8B5E-5AC8BB9889DC}" presName="dummy" presStyleCnt="0"/>
      <dgm:spPr/>
    </dgm:pt>
    <dgm:pt modelId="{FDD1680E-B0AC-4FF0-8108-140D7D963393}" type="pres">
      <dgm:prSet presAssocID="{30154D12-C092-45F0-B5E4-9A772224CED8}" presName="sibTrans" presStyleLbl="sibTrans2D1" presStyleIdx="3" presStyleCnt="4"/>
      <dgm:spPr/>
      <dgm:t>
        <a:bodyPr/>
        <a:lstStyle/>
        <a:p>
          <a:endParaRPr lang="fr-CH"/>
        </a:p>
      </dgm:t>
    </dgm:pt>
  </dgm:ptLst>
  <dgm:cxnLst>
    <dgm:cxn modelId="{F2FA4AC3-DC58-4F86-B46A-2ED08B1B1C03}" srcId="{C2BCF5E1-82F3-439B-9324-E263C0020E1E}" destId="{E89F9732-A65B-440D-AFDB-CA9D052E9881}" srcOrd="0" destOrd="0" parTransId="{DAE12399-1C8D-4B7A-ACA2-CE9A8D5575BA}" sibTransId="{F4925EFA-B130-4B9B-A34F-D4F0E5EFFEA1}"/>
    <dgm:cxn modelId="{08A31183-BCB4-43E8-A4BC-96FB2065E28B}" type="presOf" srcId="{AB346C9F-7BE8-4ED7-A421-A1C37F0AEB82}" destId="{2D2CD8BA-D16B-44E0-AABF-1DF7B1B11121}" srcOrd="0" destOrd="0" presId="urn:microsoft.com/office/officeart/2005/8/layout/radial6"/>
    <dgm:cxn modelId="{0F50F936-588B-49E7-ACD4-EE43E9A99752}" srcId="{E89F9732-A65B-440D-AFDB-CA9D052E9881}" destId="{4D9B86F9-400B-4F74-866D-7E9C6C3040DC}" srcOrd="2" destOrd="0" parTransId="{B881A1C0-BA6A-4B79-97FC-C22EED22AA3E}" sibTransId="{F885BCEB-B710-4073-A029-D8694362E103}"/>
    <dgm:cxn modelId="{378CA5C7-C32D-437B-BC66-054455E904C1}" srcId="{E89F9732-A65B-440D-AFDB-CA9D052E9881}" destId="{AB346C9F-7BE8-4ED7-A421-A1C37F0AEB82}" srcOrd="0" destOrd="0" parTransId="{926DE1A2-D75B-46B2-95B2-7F9D59F15B31}" sibTransId="{7475DB94-4A16-44D1-88AD-0ED40A5BB2B2}"/>
    <dgm:cxn modelId="{8720362F-5A35-4949-8818-5F12509C7493}" type="presOf" srcId="{F885BCEB-B710-4073-A029-D8694362E103}" destId="{1EDD73B0-6378-428A-AF6A-1A4863D413B6}" srcOrd="0" destOrd="0" presId="urn:microsoft.com/office/officeart/2005/8/layout/radial6"/>
    <dgm:cxn modelId="{596411B5-6EF0-4810-9008-CBBB565001CD}" type="presOf" srcId="{C2BCF5E1-82F3-439B-9324-E263C0020E1E}" destId="{5DBF5F74-5E6A-45DF-B8AD-80693E9E1E42}" srcOrd="0" destOrd="0" presId="urn:microsoft.com/office/officeart/2005/8/layout/radial6"/>
    <dgm:cxn modelId="{8F57668E-1174-4307-A530-2080922FBDFD}" type="presOf" srcId="{4D9B86F9-400B-4F74-866D-7E9C6C3040DC}" destId="{F8DDB0CF-EFDF-4AE3-93A7-0CE98358B1C1}" srcOrd="0" destOrd="0" presId="urn:microsoft.com/office/officeart/2005/8/layout/radial6"/>
    <dgm:cxn modelId="{3997319F-CAAB-4CC2-98A3-A56D4A58D596}" type="presOf" srcId="{DABB98EB-7E8F-4FCB-BF7C-6C102D932EDF}" destId="{B829A1AB-F516-45FC-B1D4-486496204F29}" srcOrd="0" destOrd="0" presId="urn:microsoft.com/office/officeart/2005/8/layout/radial6"/>
    <dgm:cxn modelId="{F99B64C4-D5D2-42FA-9755-8FD2F3FF8982}" type="presOf" srcId="{30154D12-C092-45F0-B5E4-9A772224CED8}" destId="{FDD1680E-B0AC-4FF0-8108-140D7D963393}" srcOrd="0" destOrd="0" presId="urn:microsoft.com/office/officeart/2005/8/layout/radial6"/>
    <dgm:cxn modelId="{F81141B3-A271-4B49-8914-F994536BBEE3}" type="presOf" srcId="{D03293FD-4385-45B5-8B5E-5AC8BB9889DC}" destId="{6027BC88-D44A-4EDD-91C7-3429325306EC}" srcOrd="0" destOrd="0" presId="urn:microsoft.com/office/officeart/2005/8/layout/radial6"/>
    <dgm:cxn modelId="{CB79E06C-7A80-4BF2-9B0F-B5443A87F71B}" type="presOf" srcId="{E89F9732-A65B-440D-AFDB-CA9D052E9881}" destId="{3BF2FCF7-74FA-4DE5-8F1F-79148458F2BD}" srcOrd="0" destOrd="0" presId="urn:microsoft.com/office/officeart/2005/8/layout/radial6"/>
    <dgm:cxn modelId="{D4FF51D6-2A5B-44C7-8E5E-1ED5F60B3D35}" srcId="{E89F9732-A65B-440D-AFDB-CA9D052E9881}" destId="{D03293FD-4385-45B5-8B5E-5AC8BB9889DC}" srcOrd="3" destOrd="0" parTransId="{F288842B-F0F7-4D64-9CD6-039DE0FFC2AE}" sibTransId="{30154D12-C092-45F0-B5E4-9A772224CED8}"/>
    <dgm:cxn modelId="{F55E31F3-002F-4D7D-B30F-E0B0914FB514}" type="presOf" srcId="{AF611025-9760-4A6D-AC3D-A552001EEDCF}" destId="{EE2097BA-A485-4184-BFB8-FDE53EFBA187}" srcOrd="0" destOrd="0" presId="urn:microsoft.com/office/officeart/2005/8/layout/radial6"/>
    <dgm:cxn modelId="{FA266C83-3EF3-49F3-8D33-10B0946E2B37}" type="presOf" srcId="{7475DB94-4A16-44D1-88AD-0ED40A5BB2B2}" destId="{C2CF1D24-6A97-4E97-9A99-20E26535CEC6}" srcOrd="0" destOrd="0" presId="urn:microsoft.com/office/officeart/2005/8/layout/radial6"/>
    <dgm:cxn modelId="{683F4C52-F789-43CA-BA15-9B50B3C9BFF6}" srcId="{E89F9732-A65B-440D-AFDB-CA9D052E9881}" destId="{DABB98EB-7E8F-4FCB-BF7C-6C102D932EDF}" srcOrd="1" destOrd="0" parTransId="{2C69A1F6-5905-4CBF-9C61-F0300106ED7F}" sibTransId="{AF611025-9760-4A6D-AC3D-A552001EEDCF}"/>
    <dgm:cxn modelId="{8ECF9EA0-455C-4D43-B621-07F9053EDC00}" type="presParOf" srcId="{5DBF5F74-5E6A-45DF-B8AD-80693E9E1E42}" destId="{3BF2FCF7-74FA-4DE5-8F1F-79148458F2BD}" srcOrd="0" destOrd="0" presId="urn:microsoft.com/office/officeart/2005/8/layout/radial6"/>
    <dgm:cxn modelId="{0930BF9D-3014-44DE-BFA1-AA39970F4F6A}" type="presParOf" srcId="{5DBF5F74-5E6A-45DF-B8AD-80693E9E1E42}" destId="{2D2CD8BA-D16B-44E0-AABF-1DF7B1B11121}" srcOrd="1" destOrd="0" presId="urn:microsoft.com/office/officeart/2005/8/layout/radial6"/>
    <dgm:cxn modelId="{0228FAFE-6A98-4577-99F4-1F116B7BD321}" type="presParOf" srcId="{5DBF5F74-5E6A-45DF-B8AD-80693E9E1E42}" destId="{7DC86419-ACE0-4D4D-BB0D-2361DCB984BE}" srcOrd="2" destOrd="0" presId="urn:microsoft.com/office/officeart/2005/8/layout/radial6"/>
    <dgm:cxn modelId="{B8AB05FC-940B-4A2B-BDD8-367078DB67FA}" type="presParOf" srcId="{5DBF5F74-5E6A-45DF-B8AD-80693E9E1E42}" destId="{C2CF1D24-6A97-4E97-9A99-20E26535CEC6}" srcOrd="3" destOrd="0" presId="urn:microsoft.com/office/officeart/2005/8/layout/radial6"/>
    <dgm:cxn modelId="{24D24C74-9AE1-45E7-B106-1A59FEE8EB2A}" type="presParOf" srcId="{5DBF5F74-5E6A-45DF-B8AD-80693E9E1E42}" destId="{B829A1AB-F516-45FC-B1D4-486496204F29}" srcOrd="4" destOrd="0" presId="urn:microsoft.com/office/officeart/2005/8/layout/radial6"/>
    <dgm:cxn modelId="{79C54B25-F738-4035-9531-C5D03CFDB43C}" type="presParOf" srcId="{5DBF5F74-5E6A-45DF-B8AD-80693E9E1E42}" destId="{039AFA9F-2088-4595-A41A-50F3D0F22DDB}" srcOrd="5" destOrd="0" presId="urn:microsoft.com/office/officeart/2005/8/layout/radial6"/>
    <dgm:cxn modelId="{4A33D440-17BF-4BE1-A7EB-237A20F8EC36}" type="presParOf" srcId="{5DBF5F74-5E6A-45DF-B8AD-80693E9E1E42}" destId="{EE2097BA-A485-4184-BFB8-FDE53EFBA187}" srcOrd="6" destOrd="0" presId="urn:microsoft.com/office/officeart/2005/8/layout/radial6"/>
    <dgm:cxn modelId="{4010C537-820F-4A02-9D4F-46F4DD509813}" type="presParOf" srcId="{5DBF5F74-5E6A-45DF-B8AD-80693E9E1E42}" destId="{F8DDB0CF-EFDF-4AE3-93A7-0CE98358B1C1}" srcOrd="7" destOrd="0" presId="urn:microsoft.com/office/officeart/2005/8/layout/radial6"/>
    <dgm:cxn modelId="{C7F54D58-8EFE-4F3D-AF86-7A5E3B521101}" type="presParOf" srcId="{5DBF5F74-5E6A-45DF-B8AD-80693E9E1E42}" destId="{51561936-5CAF-4B70-AE9B-5B3CB5074747}" srcOrd="8" destOrd="0" presId="urn:microsoft.com/office/officeart/2005/8/layout/radial6"/>
    <dgm:cxn modelId="{4D9E6CC2-52FA-4CAE-9B92-F52CD2F81A73}" type="presParOf" srcId="{5DBF5F74-5E6A-45DF-B8AD-80693E9E1E42}" destId="{1EDD73B0-6378-428A-AF6A-1A4863D413B6}" srcOrd="9" destOrd="0" presId="urn:microsoft.com/office/officeart/2005/8/layout/radial6"/>
    <dgm:cxn modelId="{CC78FAD0-8A77-43CD-8FB2-99EF92394E82}" type="presParOf" srcId="{5DBF5F74-5E6A-45DF-B8AD-80693E9E1E42}" destId="{6027BC88-D44A-4EDD-91C7-3429325306EC}" srcOrd="10" destOrd="0" presId="urn:microsoft.com/office/officeart/2005/8/layout/radial6"/>
    <dgm:cxn modelId="{42BA2366-9066-44B1-BCD5-5A6E7BFF7F50}" type="presParOf" srcId="{5DBF5F74-5E6A-45DF-B8AD-80693E9E1E42}" destId="{77CCD974-5F48-42D2-8D83-BF1B64729B36}" srcOrd="11" destOrd="0" presId="urn:microsoft.com/office/officeart/2005/8/layout/radial6"/>
    <dgm:cxn modelId="{01D4FAE1-5D54-40B5-90F8-FDDA871DFAE1}" type="presParOf" srcId="{5DBF5F74-5E6A-45DF-B8AD-80693E9E1E42}" destId="{FDD1680E-B0AC-4FF0-8108-140D7D963393}" srcOrd="12" destOrd="0" presId="urn:microsoft.com/office/officeart/2005/8/layout/radial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ED40C5-6EF0-48AF-81EA-93A88CAEC81C}" type="doc">
      <dgm:prSet loTypeId="urn:microsoft.com/office/officeart/2005/8/layout/matrix3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568649-D38E-444B-8069-8AA02B49E90B}">
      <dgm:prSet phldrT="[Text]"/>
      <dgm:spPr/>
      <dgm:t>
        <a:bodyPr/>
        <a:lstStyle/>
        <a:p>
          <a:r>
            <a:rPr lang="fr-CH" sz="1600" noProof="0" dirty="0" smtClean="0"/>
            <a:t>L’institution</a:t>
          </a:r>
          <a:endParaRPr lang="fr-CH" sz="1600" noProof="0" dirty="0"/>
        </a:p>
      </dgm:t>
    </dgm:pt>
    <dgm:pt modelId="{A1651D42-5F27-49EB-95F5-3E43DD3BC3E6}" type="parTrans" cxnId="{BBFA28A5-1CF5-4926-8574-FA0D35BCCD6D}">
      <dgm:prSet/>
      <dgm:spPr/>
      <dgm:t>
        <a:bodyPr/>
        <a:lstStyle/>
        <a:p>
          <a:endParaRPr lang="en-US"/>
        </a:p>
      </dgm:t>
    </dgm:pt>
    <dgm:pt modelId="{2F9D3E30-3533-4093-B8C7-7866728E15C2}" type="sibTrans" cxnId="{BBFA28A5-1CF5-4926-8574-FA0D35BCCD6D}">
      <dgm:prSet/>
      <dgm:spPr/>
      <dgm:t>
        <a:bodyPr/>
        <a:lstStyle/>
        <a:p>
          <a:endParaRPr lang="en-US"/>
        </a:p>
      </dgm:t>
    </dgm:pt>
    <dgm:pt modelId="{3CA40DBB-6246-47D7-9281-A8AEDBC21BF5}">
      <dgm:prSet phldrT="[Text]" custT="1"/>
      <dgm:spPr/>
      <dgm:t>
        <a:bodyPr/>
        <a:lstStyle/>
        <a:p>
          <a:r>
            <a:rPr lang="fr-CH" sz="1400" noProof="0" dirty="0" smtClean="0"/>
            <a:t>Veut tout contrôler et tout valider</a:t>
          </a:r>
          <a:endParaRPr lang="fr-CH" sz="1400" noProof="0" dirty="0"/>
        </a:p>
      </dgm:t>
    </dgm:pt>
    <dgm:pt modelId="{F42159B2-94CD-4AF6-8E3F-FB3BE7C0DCF6}" type="parTrans" cxnId="{D8491F02-D754-4C67-BF7B-ECD3E6FD634D}">
      <dgm:prSet/>
      <dgm:spPr/>
      <dgm:t>
        <a:bodyPr/>
        <a:lstStyle/>
        <a:p>
          <a:endParaRPr lang="en-US"/>
        </a:p>
      </dgm:t>
    </dgm:pt>
    <dgm:pt modelId="{4562E516-90C8-49B5-BF01-7B8F86BAAAE8}" type="sibTrans" cxnId="{D8491F02-D754-4C67-BF7B-ECD3E6FD634D}">
      <dgm:prSet/>
      <dgm:spPr/>
      <dgm:t>
        <a:bodyPr/>
        <a:lstStyle/>
        <a:p>
          <a:endParaRPr lang="en-US"/>
        </a:p>
      </dgm:t>
    </dgm:pt>
    <dgm:pt modelId="{A05E58F9-682B-4579-ADC1-958709695965}">
      <dgm:prSet phldrT="[Text]"/>
      <dgm:spPr/>
      <dgm:t>
        <a:bodyPr/>
        <a:lstStyle/>
        <a:p>
          <a:r>
            <a:rPr lang="fr-CH" noProof="0" smtClean="0"/>
            <a:t>Les autres</a:t>
          </a:r>
          <a:endParaRPr lang="fr-CH" noProof="0"/>
        </a:p>
      </dgm:t>
    </dgm:pt>
    <dgm:pt modelId="{805161CF-8987-4062-B788-61ACA6F34FB8}" type="parTrans" cxnId="{7677FA92-6516-4B68-A084-509C7EEC0C24}">
      <dgm:prSet/>
      <dgm:spPr/>
      <dgm:t>
        <a:bodyPr/>
        <a:lstStyle/>
        <a:p>
          <a:endParaRPr lang="en-US"/>
        </a:p>
      </dgm:t>
    </dgm:pt>
    <dgm:pt modelId="{810C5FE8-20CE-442F-94FC-63D60FC288DF}" type="sibTrans" cxnId="{7677FA92-6516-4B68-A084-509C7EEC0C24}">
      <dgm:prSet/>
      <dgm:spPr/>
      <dgm:t>
        <a:bodyPr/>
        <a:lstStyle/>
        <a:p>
          <a:endParaRPr lang="en-US"/>
        </a:p>
      </dgm:t>
    </dgm:pt>
    <dgm:pt modelId="{46396843-A555-4CC2-A1DE-074B7A26A5D7}">
      <dgm:prSet phldrT="[Text]"/>
      <dgm:spPr/>
      <dgm:t>
        <a:bodyPr/>
        <a:lstStyle/>
        <a:p>
          <a:r>
            <a:rPr lang="fr-CH" noProof="0" dirty="0" smtClean="0"/>
            <a:t>Pareils que moi ?</a:t>
          </a:r>
          <a:endParaRPr lang="fr-CH" noProof="0" dirty="0"/>
        </a:p>
      </dgm:t>
    </dgm:pt>
    <dgm:pt modelId="{039EFB9F-5F9C-4A50-BEE4-8CDF04A759A1}" type="parTrans" cxnId="{911D643B-0116-4F8A-BC5A-8A26A8C22A56}">
      <dgm:prSet/>
      <dgm:spPr/>
      <dgm:t>
        <a:bodyPr/>
        <a:lstStyle/>
        <a:p>
          <a:endParaRPr lang="en-US"/>
        </a:p>
      </dgm:t>
    </dgm:pt>
    <dgm:pt modelId="{2CFC01EA-6611-4346-B857-83976D76C28D}" type="sibTrans" cxnId="{911D643B-0116-4F8A-BC5A-8A26A8C22A56}">
      <dgm:prSet/>
      <dgm:spPr/>
      <dgm:t>
        <a:bodyPr/>
        <a:lstStyle/>
        <a:p>
          <a:endParaRPr lang="en-US"/>
        </a:p>
      </dgm:t>
    </dgm:pt>
    <dgm:pt modelId="{5B7FFE44-7130-4ED1-80B9-AF5FF63286AE}">
      <dgm:prSet phldrT="[Text]"/>
      <dgm:spPr/>
      <dgm:t>
        <a:bodyPr/>
        <a:lstStyle/>
        <a:p>
          <a:r>
            <a:rPr lang="fr-CH" sz="1600" noProof="0" dirty="0" smtClean="0"/>
            <a:t>Moi</a:t>
          </a:r>
          <a:endParaRPr lang="fr-CH" sz="1600" noProof="0" dirty="0"/>
        </a:p>
      </dgm:t>
    </dgm:pt>
    <dgm:pt modelId="{796F595D-F201-47A0-97A9-5EF117B8C79A}" type="parTrans" cxnId="{6157C4DC-E5B4-4235-AF2F-2585B580D8AA}">
      <dgm:prSet/>
      <dgm:spPr/>
      <dgm:t>
        <a:bodyPr/>
        <a:lstStyle/>
        <a:p>
          <a:endParaRPr lang="en-US"/>
        </a:p>
      </dgm:t>
    </dgm:pt>
    <dgm:pt modelId="{3C39B555-9367-439E-B790-BA1FADDAC59C}" type="sibTrans" cxnId="{6157C4DC-E5B4-4235-AF2F-2585B580D8AA}">
      <dgm:prSet/>
      <dgm:spPr/>
      <dgm:t>
        <a:bodyPr/>
        <a:lstStyle/>
        <a:p>
          <a:endParaRPr lang="en-US"/>
        </a:p>
      </dgm:t>
    </dgm:pt>
    <dgm:pt modelId="{89E492B7-3613-48D1-9572-CA0ADBA5150F}">
      <dgm:prSet phldrT="[Text]" custT="1"/>
      <dgm:spPr/>
      <dgm:t>
        <a:bodyPr/>
        <a:lstStyle/>
        <a:p>
          <a:r>
            <a:rPr lang="fr-CH" sz="1600" noProof="0" dirty="0" smtClean="0"/>
            <a:t>Je veux tout contrôler</a:t>
          </a:r>
          <a:endParaRPr lang="fr-CH" sz="1600" noProof="0" dirty="0"/>
        </a:p>
      </dgm:t>
    </dgm:pt>
    <dgm:pt modelId="{B5C2B41A-09A9-4047-8D39-97E07BF65BC5}" type="parTrans" cxnId="{FDA929FA-4750-49C5-BB84-41E24BBB66D5}">
      <dgm:prSet/>
      <dgm:spPr/>
      <dgm:t>
        <a:bodyPr/>
        <a:lstStyle/>
        <a:p>
          <a:endParaRPr lang="en-US"/>
        </a:p>
      </dgm:t>
    </dgm:pt>
    <dgm:pt modelId="{50B1D810-15E2-46C4-BECF-D616B868CF98}" type="sibTrans" cxnId="{FDA929FA-4750-49C5-BB84-41E24BBB66D5}">
      <dgm:prSet/>
      <dgm:spPr/>
      <dgm:t>
        <a:bodyPr/>
        <a:lstStyle/>
        <a:p>
          <a:endParaRPr lang="en-US"/>
        </a:p>
      </dgm:t>
    </dgm:pt>
    <dgm:pt modelId="{DB063C7C-C6EA-4D11-83C5-4E4F49B1C582}">
      <dgm:prSet phldrT="[Text]" custT="1"/>
      <dgm:spPr/>
      <dgm:t>
        <a:bodyPr/>
        <a:lstStyle/>
        <a:p>
          <a:r>
            <a:rPr lang="fr-CH" sz="1600" noProof="0" dirty="0" smtClean="0"/>
            <a:t>Je veux un outil d’intégration</a:t>
          </a:r>
          <a:endParaRPr lang="fr-CH" sz="1600" noProof="0" dirty="0"/>
        </a:p>
      </dgm:t>
    </dgm:pt>
    <dgm:pt modelId="{464ABCAE-631E-4B8A-BD2E-B220AA31C2FB}" type="parTrans" cxnId="{A0FFD796-81CE-4C72-BA94-43A1129EAEAA}">
      <dgm:prSet/>
      <dgm:spPr/>
      <dgm:t>
        <a:bodyPr/>
        <a:lstStyle/>
        <a:p>
          <a:endParaRPr lang="en-US"/>
        </a:p>
      </dgm:t>
    </dgm:pt>
    <dgm:pt modelId="{4A738090-B5A3-4425-BED1-58F4936D8AD4}" type="sibTrans" cxnId="{A0FFD796-81CE-4C72-BA94-43A1129EAEAA}">
      <dgm:prSet/>
      <dgm:spPr/>
      <dgm:t>
        <a:bodyPr/>
        <a:lstStyle/>
        <a:p>
          <a:endParaRPr lang="en-US"/>
        </a:p>
      </dgm:t>
    </dgm:pt>
    <dgm:pt modelId="{74E8B521-C72C-498D-9F43-C77808E286E2}">
      <dgm:prSet phldrT="[Text]" custT="1"/>
      <dgm:spPr/>
      <dgm:t>
        <a:bodyPr/>
        <a:lstStyle/>
        <a:p>
          <a:r>
            <a:rPr lang="fr-CH" sz="1400" noProof="0" dirty="0" smtClean="0"/>
            <a:t>Ne prendre aucune responsabilité …</a:t>
          </a:r>
          <a:endParaRPr lang="fr-CH" sz="1400" noProof="0" dirty="0"/>
        </a:p>
      </dgm:t>
    </dgm:pt>
    <dgm:pt modelId="{63C6716E-82B5-4EB7-8095-AAE2F7A0FFA3}" type="parTrans" cxnId="{CCEC0D0D-03DF-4E70-9CC4-63F018ADAAA4}">
      <dgm:prSet/>
      <dgm:spPr/>
      <dgm:t>
        <a:bodyPr/>
        <a:lstStyle/>
        <a:p>
          <a:endParaRPr lang="en-US"/>
        </a:p>
      </dgm:t>
    </dgm:pt>
    <dgm:pt modelId="{084FE8B6-41F4-428D-88DF-B0ED616C333C}" type="sibTrans" cxnId="{CCEC0D0D-03DF-4E70-9CC4-63F018ADAAA4}">
      <dgm:prSet/>
      <dgm:spPr/>
      <dgm:t>
        <a:bodyPr/>
        <a:lstStyle/>
        <a:p>
          <a:endParaRPr lang="en-US"/>
        </a:p>
      </dgm:t>
    </dgm:pt>
    <dgm:pt modelId="{C1CA7F40-75E7-4E1D-8A1B-EC7A6F3D4F84}">
      <dgm:prSet phldrT="[Text]" custT="1"/>
      <dgm:spPr/>
      <dgm:t>
        <a:bodyPr/>
        <a:lstStyle/>
        <a:p>
          <a:r>
            <a:rPr lang="fr-CH" sz="1400" noProof="0" dirty="0" smtClean="0"/>
            <a:t>Ne rien garantir …</a:t>
          </a:r>
          <a:endParaRPr lang="fr-CH" sz="1400" noProof="0" dirty="0"/>
        </a:p>
      </dgm:t>
    </dgm:pt>
    <dgm:pt modelId="{7991A8A9-1B73-40F6-99C5-EA3094CA8BCB}" type="parTrans" cxnId="{1A76CE45-BA7C-4E7F-9980-BE73B1388B29}">
      <dgm:prSet/>
      <dgm:spPr/>
      <dgm:t>
        <a:bodyPr/>
        <a:lstStyle/>
        <a:p>
          <a:endParaRPr lang="fr-CH"/>
        </a:p>
      </dgm:t>
    </dgm:pt>
    <dgm:pt modelId="{232B7153-967D-41C9-997E-A12F0D368A47}" type="sibTrans" cxnId="{1A76CE45-BA7C-4E7F-9980-BE73B1388B29}">
      <dgm:prSet/>
      <dgm:spPr/>
      <dgm:t>
        <a:bodyPr/>
        <a:lstStyle/>
        <a:p>
          <a:endParaRPr lang="fr-CH"/>
        </a:p>
      </dgm:t>
    </dgm:pt>
    <dgm:pt modelId="{F02B25DD-B52D-473E-B8FE-975D33E72050}">
      <dgm:prSet phldrT="[Text]" custT="1"/>
      <dgm:spPr/>
      <dgm:t>
        <a:bodyPr/>
        <a:lstStyle/>
        <a:p>
          <a:r>
            <a:rPr lang="fr-CH" sz="1600" noProof="0" dirty="0" smtClean="0"/>
            <a:t>Je ne veux rien perdre</a:t>
          </a:r>
          <a:endParaRPr lang="fr-CH" sz="1600" noProof="0" dirty="0"/>
        </a:p>
      </dgm:t>
    </dgm:pt>
    <dgm:pt modelId="{B6612F6F-DAFF-4F81-BC31-FC709318F139}" type="parTrans" cxnId="{D1DD8587-A855-480A-A113-41D2E1783543}">
      <dgm:prSet/>
      <dgm:spPr/>
      <dgm:t>
        <a:bodyPr/>
        <a:lstStyle/>
        <a:p>
          <a:endParaRPr lang="fr-CH"/>
        </a:p>
      </dgm:t>
    </dgm:pt>
    <dgm:pt modelId="{81727AD3-D1DB-4149-A21F-3EFBF21C3D1D}" type="sibTrans" cxnId="{D1DD8587-A855-480A-A113-41D2E1783543}">
      <dgm:prSet/>
      <dgm:spPr/>
      <dgm:t>
        <a:bodyPr/>
        <a:lstStyle/>
        <a:p>
          <a:endParaRPr lang="fr-CH"/>
        </a:p>
      </dgm:t>
    </dgm:pt>
    <dgm:pt modelId="{1855FFDE-BF13-4949-8D12-5D0CC785CEA9}">
      <dgm:prSet phldrT="[Text]" custT="1"/>
      <dgm:spPr/>
      <dgm:t>
        <a:bodyPr/>
        <a:lstStyle/>
        <a:p>
          <a:r>
            <a:rPr lang="fr-CH" sz="1400" noProof="0" dirty="0" smtClean="0"/>
            <a:t>N’offre que ponctuellement des bons services …</a:t>
          </a:r>
          <a:endParaRPr lang="fr-CH" sz="1400" noProof="0" dirty="0"/>
        </a:p>
      </dgm:t>
    </dgm:pt>
    <dgm:pt modelId="{F1074F2D-C413-4065-B8BF-16CBC0DA09C1}" type="parTrans" cxnId="{6A50D77C-35F2-49FF-BCA6-921BF94B7A82}">
      <dgm:prSet/>
      <dgm:spPr/>
      <dgm:t>
        <a:bodyPr/>
        <a:lstStyle/>
        <a:p>
          <a:endParaRPr lang="fr-CH"/>
        </a:p>
      </dgm:t>
    </dgm:pt>
    <dgm:pt modelId="{3274DD9D-E7B2-4B4B-B61A-41B7B0184D89}" type="sibTrans" cxnId="{6A50D77C-35F2-49FF-BCA6-921BF94B7A82}">
      <dgm:prSet/>
      <dgm:spPr/>
      <dgm:t>
        <a:bodyPr/>
        <a:lstStyle/>
        <a:p>
          <a:endParaRPr lang="fr-CH"/>
        </a:p>
      </dgm:t>
    </dgm:pt>
    <dgm:pt modelId="{921BF34D-3D81-40D4-9485-7ECD45EC0A6F}">
      <dgm:prSet phldrT="[Text]" custT="1"/>
      <dgm:spPr/>
      <dgm:t>
        <a:bodyPr/>
        <a:lstStyle/>
        <a:p>
          <a:r>
            <a:rPr lang="fr-CH" sz="1600" noProof="0" dirty="0" smtClean="0"/>
            <a:t>… m’intégrer uniquement quand cela fait du sens et quand il n’y a pas de risque …</a:t>
          </a:r>
          <a:endParaRPr lang="fr-CH" sz="1600" noProof="0" dirty="0"/>
        </a:p>
      </dgm:t>
    </dgm:pt>
    <dgm:pt modelId="{8BD7EEE2-5746-436C-AE12-2DB16A60E840}" type="parTrans" cxnId="{9787F894-D63F-4B0C-A838-BC641CA06930}">
      <dgm:prSet/>
      <dgm:spPr/>
      <dgm:t>
        <a:bodyPr/>
        <a:lstStyle/>
        <a:p>
          <a:endParaRPr lang="fr-CH"/>
        </a:p>
      </dgm:t>
    </dgm:pt>
    <dgm:pt modelId="{9BC2EA01-BB63-4694-901B-053CE6722DF7}" type="sibTrans" cxnId="{9787F894-D63F-4B0C-A838-BC641CA06930}">
      <dgm:prSet/>
      <dgm:spPr/>
      <dgm:t>
        <a:bodyPr/>
        <a:lstStyle/>
        <a:p>
          <a:endParaRPr lang="fr-CH"/>
        </a:p>
      </dgm:t>
    </dgm:pt>
    <dgm:pt modelId="{C83F400E-F5A4-433A-AF31-556F36F77EAF}">
      <dgm:prSet phldrT="[Text]"/>
      <dgm:spPr/>
      <dgm:t>
        <a:bodyPr/>
        <a:lstStyle/>
        <a:p>
          <a:r>
            <a:rPr lang="fr-CH" noProof="0" dirty="0" smtClean="0"/>
            <a:t>Les services</a:t>
          </a:r>
          <a:endParaRPr lang="fr-CH" noProof="0" dirty="0"/>
        </a:p>
      </dgm:t>
    </dgm:pt>
    <dgm:pt modelId="{5204C7F4-BB92-4B7C-A70F-2A3E1E64CB1D}" type="parTrans" cxnId="{A68DD12F-92EB-44D4-AFEC-C1E3519F3224}">
      <dgm:prSet/>
      <dgm:spPr/>
      <dgm:t>
        <a:bodyPr/>
        <a:lstStyle/>
        <a:p>
          <a:endParaRPr lang="fr-CH"/>
        </a:p>
      </dgm:t>
    </dgm:pt>
    <dgm:pt modelId="{0CD51C2A-B0DC-4E83-81EC-442FB0EDF0BD}" type="sibTrans" cxnId="{A68DD12F-92EB-44D4-AFEC-C1E3519F3224}">
      <dgm:prSet/>
      <dgm:spPr/>
      <dgm:t>
        <a:bodyPr/>
        <a:lstStyle/>
        <a:p>
          <a:endParaRPr lang="fr-CH"/>
        </a:p>
      </dgm:t>
    </dgm:pt>
    <dgm:pt modelId="{01B8F7CC-3C54-475B-9F67-B2FBECFD3146}">
      <dgm:prSet phldrT="[Text]"/>
      <dgm:spPr/>
      <dgm:t>
        <a:bodyPr/>
        <a:lstStyle/>
        <a:p>
          <a:r>
            <a:rPr lang="fr-CH" noProof="0" dirty="0" smtClean="0"/>
            <a:t>Sont utiles, surtout si on peut les intégrer ailleurs</a:t>
          </a:r>
          <a:endParaRPr lang="fr-CH" noProof="0" dirty="0"/>
        </a:p>
      </dgm:t>
    </dgm:pt>
    <dgm:pt modelId="{499D0F63-10BB-4376-BE78-BFCF2B3D7E81}" type="parTrans" cxnId="{5568FD4F-D687-4325-9BE6-F7831E9F2C95}">
      <dgm:prSet/>
      <dgm:spPr/>
      <dgm:t>
        <a:bodyPr/>
        <a:lstStyle/>
        <a:p>
          <a:endParaRPr lang="fr-CH"/>
        </a:p>
      </dgm:t>
    </dgm:pt>
    <dgm:pt modelId="{B4F6A20C-18FB-4AFA-B23F-88F8096F93EB}" type="sibTrans" cxnId="{5568FD4F-D687-4325-9BE6-F7831E9F2C95}">
      <dgm:prSet/>
      <dgm:spPr/>
      <dgm:t>
        <a:bodyPr/>
        <a:lstStyle/>
        <a:p>
          <a:endParaRPr lang="fr-CH"/>
        </a:p>
      </dgm:t>
    </dgm:pt>
    <dgm:pt modelId="{03E4C147-916D-4CFF-BD02-FF59605A48C3}" type="pres">
      <dgm:prSet presAssocID="{7EED40C5-6EF0-48AF-81EA-93A88CAEC81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9D2BE9DE-C295-4BD4-B2E4-78B4BBFFB85E}" type="pres">
      <dgm:prSet presAssocID="{7EED40C5-6EF0-48AF-81EA-93A88CAEC81C}" presName="diamond" presStyleLbl="bgShp" presStyleIdx="0" presStyleCnt="1"/>
      <dgm:spPr/>
    </dgm:pt>
    <dgm:pt modelId="{26CE33FE-8ACF-479E-BC7A-199F41FD8FD3}" type="pres">
      <dgm:prSet presAssocID="{7EED40C5-6EF0-48AF-81EA-93A88CAEC81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2308E64-824D-4157-857D-B953F869331C}" type="pres">
      <dgm:prSet presAssocID="{7EED40C5-6EF0-48AF-81EA-93A88CAEC81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2EB8DD3-034C-4A2F-AE2F-1400EBB97031}" type="pres">
      <dgm:prSet presAssocID="{7EED40C5-6EF0-48AF-81EA-93A88CAEC81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35E1268F-6BB6-49F4-99AE-36554B2963E1}" type="pres">
      <dgm:prSet presAssocID="{7EED40C5-6EF0-48AF-81EA-93A88CAEC81C}" presName="quad4" presStyleLbl="node1" presStyleIdx="3" presStyleCnt="4" custScaleX="191685" custLinFactNeighborX="43037" custLinFactNeighborY="-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FDA929FA-4750-49C5-BB84-41E24BBB66D5}" srcId="{5B7FFE44-7130-4ED1-80B9-AF5FF63286AE}" destId="{89E492B7-3613-48D1-9572-CA0ADBA5150F}" srcOrd="0" destOrd="0" parTransId="{B5C2B41A-09A9-4047-8D39-97E07BF65BC5}" sibTransId="{50B1D810-15E2-46C4-BECF-D616B868CF98}"/>
    <dgm:cxn modelId="{714CAA57-FB38-4E07-81E8-D888D03641F0}" type="presOf" srcId="{A05E58F9-682B-4579-ADC1-958709695965}" destId="{82EB8DD3-034C-4A2F-AE2F-1400EBB97031}" srcOrd="0" destOrd="0" presId="urn:microsoft.com/office/officeart/2005/8/layout/matrix3"/>
    <dgm:cxn modelId="{911D643B-0116-4F8A-BC5A-8A26A8C22A56}" srcId="{A05E58F9-682B-4579-ADC1-958709695965}" destId="{46396843-A555-4CC2-A1DE-074B7A26A5D7}" srcOrd="0" destOrd="0" parTransId="{039EFB9F-5F9C-4A50-BEE4-8CDF04A759A1}" sibTransId="{2CFC01EA-6611-4346-B857-83976D76C28D}"/>
    <dgm:cxn modelId="{71C770B3-78A6-422D-AF72-89491CB44A54}" type="presOf" srcId="{3CA40DBB-6246-47D7-9281-A8AEDBC21BF5}" destId="{02308E64-824D-4157-857D-B953F869331C}" srcOrd="0" destOrd="1" presId="urn:microsoft.com/office/officeart/2005/8/layout/matrix3"/>
    <dgm:cxn modelId="{6157C4DC-E5B4-4235-AF2F-2585B580D8AA}" srcId="{7EED40C5-6EF0-48AF-81EA-93A88CAEC81C}" destId="{5B7FFE44-7130-4ED1-80B9-AF5FF63286AE}" srcOrd="3" destOrd="0" parTransId="{796F595D-F201-47A0-97A9-5EF117B8C79A}" sibTransId="{3C39B555-9367-439E-B790-BA1FADDAC59C}"/>
    <dgm:cxn modelId="{97A9A2BC-1F4F-4C6E-9810-4861913F4A01}" type="presOf" srcId="{DB063C7C-C6EA-4D11-83C5-4E4F49B1C582}" destId="{35E1268F-6BB6-49F4-99AE-36554B2963E1}" srcOrd="0" destOrd="2" presId="urn:microsoft.com/office/officeart/2005/8/layout/matrix3"/>
    <dgm:cxn modelId="{34FEB6A8-1AAB-45A0-98B8-D5853497D086}" type="presOf" srcId="{C83F400E-F5A4-433A-AF31-556F36F77EAF}" destId="{26CE33FE-8ACF-479E-BC7A-199F41FD8FD3}" srcOrd="0" destOrd="0" presId="urn:microsoft.com/office/officeart/2005/8/layout/matrix3"/>
    <dgm:cxn modelId="{9787F894-D63F-4B0C-A838-BC641CA06930}" srcId="{5B7FFE44-7130-4ED1-80B9-AF5FF63286AE}" destId="{921BF34D-3D81-40D4-9485-7ECD45EC0A6F}" srcOrd="3" destOrd="0" parTransId="{8BD7EEE2-5746-436C-AE12-2DB16A60E840}" sibTransId="{9BC2EA01-BB63-4694-901B-053CE6722DF7}"/>
    <dgm:cxn modelId="{D1DD8587-A855-480A-A113-41D2E1783543}" srcId="{5B7FFE44-7130-4ED1-80B9-AF5FF63286AE}" destId="{F02B25DD-B52D-473E-B8FE-975D33E72050}" srcOrd="2" destOrd="0" parTransId="{B6612F6F-DAFF-4F81-BC31-FC709318F139}" sibTransId="{81727AD3-D1DB-4149-A21F-3EFBF21C3D1D}"/>
    <dgm:cxn modelId="{51B0D9BB-E729-4EC8-9835-A5CF478DB5BF}" type="presOf" srcId="{7EED40C5-6EF0-48AF-81EA-93A88CAEC81C}" destId="{03E4C147-916D-4CFF-BD02-FF59605A48C3}" srcOrd="0" destOrd="0" presId="urn:microsoft.com/office/officeart/2005/8/layout/matrix3"/>
    <dgm:cxn modelId="{FB2A29F7-02AF-4700-A720-73928F6B6B8D}" type="presOf" srcId="{4F568649-D38E-444B-8069-8AA02B49E90B}" destId="{02308E64-824D-4157-857D-B953F869331C}" srcOrd="0" destOrd="0" presId="urn:microsoft.com/office/officeart/2005/8/layout/matrix3"/>
    <dgm:cxn modelId="{5568FD4F-D687-4325-9BE6-F7831E9F2C95}" srcId="{C83F400E-F5A4-433A-AF31-556F36F77EAF}" destId="{01B8F7CC-3C54-475B-9F67-B2FBECFD3146}" srcOrd="0" destOrd="0" parTransId="{499D0F63-10BB-4376-BE78-BFCF2B3D7E81}" sibTransId="{B4F6A20C-18FB-4AFA-B23F-88F8096F93EB}"/>
    <dgm:cxn modelId="{A0FFD796-81CE-4C72-BA94-43A1129EAEAA}" srcId="{5B7FFE44-7130-4ED1-80B9-AF5FF63286AE}" destId="{DB063C7C-C6EA-4D11-83C5-4E4F49B1C582}" srcOrd="1" destOrd="0" parTransId="{464ABCAE-631E-4B8A-BD2E-B220AA31C2FB}" sibTransId="{4A738090-B5A3-4425-BED1-58F4936D8AD4}"/>
    <dgm:cxn modelId="{BBFA28A5-1CF5-4926-8574-FA0D35BCCD6D}" srcId="{7EED40C5-6EF0-48AF-81EA-93A88CAEC81C}" destId="{4F568649-D38E-444B-8069-8AA02B49E90B}" srcOrd="1" destOrd="0" parTransId="{A1651D42-5F27-49EB-95F5-3E43DD3BC3E6}" sibTransId="{2F9D3E30-3533-4093-B8C7-7866728E15C2}"/>
    <dgm:cxn modelId="{A0857AF4-52D3-4749-9D69-3F66228D846F}" type="presOf" srcId="{1855FFDE-BF13-4949-8D12-5D0CC785CEA9}" destId="{02308E64-824D-4157-857D-B953F869331C}" srcOrd="0" destOrd="4" presId="urn:microsoft.com/office/officeart/2005/8/layout/matrix3"/>
    <dgm:cxn modelId="{4CD56A67-4156-4A3A-851E-2D869587048A}" type="presOf" srcId="{89E492B7-3613-48D1-9572-CA0ADBA5150F}" destId="{35E1268F-6BB6-49F4-99AE-36554B2963E1}" srcOrd="0" destOrd="1" presId="urn:microsoft.com/office/officeart/2005/8/layout/matrix3"/>
    <dgm:cxn modelId="{84DECD1D-9F78-4662-8EFD-0E6CDB12B0F1}" type="presOf" srcId="{46396843-A555-4CC2-A1DE-074B7A26A5D7}" destId="{82EB8DD3-034C-4A2F-AE2F-1400EBB97031}" srcOrd="0" destOrd="1" presId="urn:microsoft.com/office/officeart/2005/8/layout/matrix3"/>
    <dgm:cxn modelId="{CCEC0D0D-03DF-4E70-9CC4-63F018ADAAA4}" srcId="{4F568649-D38E-444B-8069-8AA02B49E90B}" destId="{74E8B521-C72C-498D-9F43-C77808E286E2}" srcOrd="1" destOrd="0" parTransId="{63C6716E-82B5-4EB7-8095-AAE2F7A0FFA3}" sibTransId="{084FE8B6-41F4-428D-88DF-B0ED616C333C}"/>
    <dgm:cxn modelId="{8635AB8E-1265-41A6-BF66-24506BD18349}" type="presOf" srcId="{01B8F7CC-3C54-475B-9F67-B2FBECFD3146}" destId="{26CE33FE-8ACF-479E-BC7A-199F41FD8FD3}" srcOrd="0" destOrd="1" presId="urn:microsoft.com/office/officeart/2005/8/layout/matrix3"/>
    <dgm:cxn modelId="{D5318BD5-A761-4E8E-A3AB-51BED0157FF6}" type="presOf" srcId="{5B7FFE44-7130-4ED1-80B9-AF5FF63286AE}" destId="{35E1268F-6BB6-49F4-99AE-36554B2963E1}" srcOrd="0" destOrd="0" presId="urn:microsoft.com/office/officeart/2005/8/layout/matrix3"/>
    <dgm:cxn modelId="{5834F402-FC93-4626-8C2E-F478D9ECE9C9}" type="presOf" srcId="{C1CA7F40-75E7-4E1D-8A1B-EC7A6F3D4F84}" destId="{02308E64-824D-4157-857D-B953F869331C}" srcOrd="0" destOrd="3" presId="urn:microsoft.com/office/officeart/2005/8/layout/matrix3"/>
    <dgm:cxn modelId="{46C567EF-04C0-45DD-BAEA-25006D090D4F}" type="presOf" srcId="{921BF34D-3D81-40D4-9485-7ECD45EC0A6F}" destId="{35E1268F-6BB6-49F4-99AE-36554B2963E1}" srcOrd="0" destOrd="4" presId="urn:microsoft.com/office/officeart/2005/8/layout/matrix3"/>
    <dgm:cxn modelId="{A68DD12F-92EB-44D4-AFEC-C1E3519F3224}" srcId="{7EED40C5-6EF0-48AF-81EA-93A88CAEC81C}" destId="{C83F400E-F5A4-433A-AF31-556F36F77EAF}" srcOrd="0" destOrd="0" parTransId="{5204C7F4-BB92-4B7C-A70F-2A3E1E64CB1D}" sibTransId="{0CD51C2A-B0DC-4E83-81EC-442FB0EDF0BD}"/>
    <dgm:cxn modelId="{7677FA92-6516-4B68-A084-509C7EEC0C24}" srcId="{7EED40C5-6EF0-48AF-81EA-93A88CAEC81C}" destId="{A05E58F9-682B-4579-ADC1-958709695965}" srcOrd="2" destOrd="0" parTransId="{805161CF-8987-4062-B788-61ACA6F34FB8}" sibTransId="{810C5FE8-20CE-442F-94FC-63D60FC288DF}"/>
    <dgm:cxn modelId="{727C65D9-3690-4A60-85BA-9D769F958A0E}" type="presOf" srcId="{F02B25DD-B52D-473E-B8FE-975D33E72050}" destId="{35E1268F-6BB6-49F4-99AE-36554B2963E1}" srcOrd="0" destOrd="3" presId="urn:microsoft.com/office/officeart/2005/8/layout/matrix3"/>
    <dgm:cxn modelId="{1A76CE45-BA7C-4E7F-9980-BE73B1388B29}" srcId="{4F568649-D38E-444B-8069-8AA02B49E90B}" destId="{C1CA7F40-75E7-4E1D-8A1B-EC7A6F3D4F84}" srcOrd="2" destOrd="0" parTransId="{7991A8A9-1B73-40F6-99C5-EA3094CA8BCB}" sibTransId="{232B7153-967D-41C9-997E-A12F0D368A47}"/>
    <dgm:cxn modelId="{D8491F02-D754-4C67-BF7B-ECD3E6FD634D}" srcId="{4F568649-D38E-444B-8069-8AA02B49E90B}" destId="{3CA40DBB-6246-47D7-9281-A8AEDBC21BF5}" srcOrd="0" destOrd="0" parTransId="{F42159B2-94CD-4AF6-8E3F-FB3BE7C0DCF6}" sibTransId="{4562E516-90C8-49B5-BF01-7B8F86BAAAE8}"/>
    <dgm:cxn modelId="{6A50D77C-35F2-49FF-BCA6-921BF94B7A82}" srcId="{4F568649-D38E-444B-8069-8AA02B49E90B}" destId="{1855FFDE-BF13-4949-8D12-5D0CC785CEA9}" srcOrd="3" destOrd="0" parTransId="{F1074F2D-C413-4065-B8BF-16CBC0DA09C1}" sibTransId="{3274DD9D-E7B2-4B4B-B61A-41B7B0184D89}"/>
    <dgm:cxn modelId="{481982AB-DD37-4AF9-8AC5-441BAFE7E694}" type="presOf" srcId="{74E8B521-C72C-498D-9F43-C77808E286E2}" destId="{02308E64-824D-4157-857D-B953F869331C}" srcOrd="0" destOrd="2" presId="urn:microsoft.com/office/officeart/2005/8/layout/matrix3"/>
    <dgm:cxn modelId="{F3E5798A-1738-42B3-B343-41098BAEA776}" type="presParOf" srcId="{03E4C147-916D-4CFF-BD02-FF59605A48C3}" destId="{9D2BE9DE-C295-4BD4-B2E4-78B4BBFFB85E}" srcOrd="0" destOrd="0" presId="urn:microsoft.com/office/officeart/2005/8/layout/matrix3"/>
    <dgm:cxn modelId="{C03A0ABF-6ECD-4BD6-996C-E5ADAF5F6F7C}" type="presParOf" srcId="{03E4C147-916D-4CFF-BD02-FF59605A48C3}" destId="{26CE33FE-8ACF-479E-BC7A-199F41FD8FD3}" srcOrd="1" destOrd="0" presId="urn:microsoft.com/office/officeart/2005/8/layout/matrix3"/>
    <dgm:cxn modelId="{CA9BC89F-B3FF-4B94-B335-1A79FB56FF2A}" type="presParOf" srcId="{03E4C147-916D-4CFF-BD02-FF59605A48C3}" destId="{02308E64-824D-4157-857D-B953F869331C}" srcOrd="2" destOrd="0" presId="urn:microsoft.com/office/officeart/2005/8/layout/matrix3"/>
    <dgm:cxn modelId="{70BD54EF-2EDD-4DE7-8553-649C64C320D6}" type="presParOf" srcId="{03E4C147-916D-4CFF-BD02-FF59605A48C3}" destId="{82EB8DD3-034C-4A2F-AE2F-1400EBB97031}" srcOrd="3" destOrd="0" presId="urn:microsoft.com/office/officeart/2005/8/layout/matrix3"/>
    <dgm:cxn modelId="{38C22B19-EDF0-4258-AED9-546FDD3D84E4}" type="presParOf" srcId="{03E4C147-916D-4CFF-BD02-FF59605A48C3}" destId="{35E1268F-6BB6-49F4-99AE-36554B2963E1}" srcOrd="4" destOrd="0" presId="urn:microsoft.com/office/officeart/2005/8/layout/matrix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F574DD-1073-4779-9443-86EE751107D0}" type="doc">
      <dgm:prSet loTypeId="urn:microsoft.com/office/officeart/2005/8/layout/arrow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1A44CF-C4DC-407C-97BC-4409A40C7FB2}">
      <dgm:prSet phldrT="[Text]"/>
      <dgm:spPr/>
      <dgm:t>
        <a:bodyPr/>
        <a:lstStyle/>
        <a:p>
          <a:r>
            <a:rPr lang="fr-CH" sz="1800" noProof="0" dirty="0" smtClean="0">
              <a:solidFill>
                <a:schemeClr val="tx1"/>
              </a:solidFill>
            </a:rPr>
            <a:t>Le « système »</a:t>
          </a:r>
          <a:endParaRPr lang="fr-CH" sz="1800" noProof="0" dirty="0">
            <a:solidFill>
              <a:schemeClr val="tx1"/>
            </a:solidFill>
          </a:endParaRPr>
        </a:p>
      </dgm:t>
    </dgm:pt>
    <dgm:pt modelId="{6DCE797E-3E67-499E-887B-743FBE5D9168}" type="parTrans" cxnId="{FA57E9C2-D656-4D0F-849E-3D8AD983E13B}">
      <dgm:prSet/>
      <dgm:spPr/>
      <dgm:t>
        <a:bodyPr/>
        <a:lstStyle/>
        <a:p>
          <a:endParaRPr lang="en-US"/>
        </a:p>
      </dgm:t>
    </dgm:pt>
    <dgm:pt modelId="{00C64C01-116B-4C2C-9228-7D0E63A85F4E}" type="sibTrans" cxnId="{FA57E9C2-D656-4D0F-849E-3D8AD983E13B}">
      <dgm:prSet/>
      <dgm:spPr/>
      <dgm:t>
        <a:bodyPr/>
        <a:lstStyle/>
        <a:p>
          <a:endParaRPr lang="en-US"/>
        </a:p>
      </dgm:t>
    </dgm:pt>
    <dgm:pt modelId="{CF71402E-6176-48EB-B339-A4A4A77D48BC}">
      <dgm:prSet phldrT="[Text]" custT="1"/>
      <dgm:spPr/>
      <dgm:t>
        <a:bodyPr/>
        <a:lstStyle/>
        <a:p>
          <a:r>
            <a:rPr lang="fr-CH" sz="1600" noProof="0" dirty="0" smtClean="0">
              <a:solidFill>
                <a:schemeClr val="tx1"/>
              </a:solidFill>
            </a:rPr>
            <a:t>Intranets des universités</a:t>
          </a:r>
          <a:endParaRPr lang="fr-CH" sz="1600" noProof="0" dirty="0">
            <a:solidFill>
              <a:schemeClr val="tx1"/>
            </a:solidFill>
          </a:endParaRPr>
        </a:p>
      </dgm:t>
    </dgm:pt>
    <dgm:pt modelId="{61E66347-44F0-49AC-AAA2-40DCDFB1923F}" type="parTrans" cxnId="{D3DA3C30-4361-46BC-A4E7-DA9B8BF01AEB}">
      <dgm:prSet/>
      <dgm:spPr/>
      <dgm:t>
        <a:bodyPr/>
        <a:lstStyle/>
        <a:p>
          <a:endParaRPr lang="en-US"/>
        </a:p>
      </dgm:t>
    </dgm:pt>
    <dgm:pt modelId="{E80D3439-5C02-449B-AAEE-80BCA9F35C54}" type="sibTrans" cxnId="{D3DA3C30-4361-46BC-A4E7-DA9B8BF01AEB}">
      <dgm:prSet/>
      <dgm:spPr/>
      <dgm:t>
        <a:bodyPr/>
        <a:lstStyle/>
        <a:p>
          <a:endParaRPr lang="en-US"/>
        </a:p>
      </dgm:t>
    </dgm:pt>
    <dgm:pt modelId="{2CE63669-CAA0-4FEC-8255-4D00B339736B}">
      <dgm:prSet phldrT="[Text]" custT="1"/>
      <dgm:spPr/>
      <dgm:t>
        <a:bodyPr/>
        <a:lstStyle/>
        <a:p>
          <a:r>
            <a:rPr lang="fr-CH" sz="1600" noProof="0" dirty="0" smtClean="0">
              <a:solidFill>
                <a:schemeClr val="tx1"/>
              </a:solidFill>
            </a:rPr>
            <a:t>Portails pour enseignants</a:t>
          </a:r>
          <a:endParaRPr lang="fr-CH" sz="1600" noProof="0" dirty="0">
            <a:solidFill>
              <a:schemeClr val="tx1"/>
            </a:solidFill>
          </a:endParaRPr>
        </a:p>
      </dgm:t>
    </dgm:pt>
    <dgm:pt modelId="{CD068FE3-4CE2-4782-9B88-D06F3B2A0545}" type="parTrans" cxnId="{1B0CEFAE-408A-4817-9C55-BF41922DB638}">
      <dgm:prSet/>
      <dgm:spPr/>
      <dgm:t>
        <a:bodyPr/>
        <a:lstStyle/>
        <a:p>
          <a:endParaRPr lang="en-US"/>
        </a:p>
      </dgm:t>
    </dgm:pt>
    <dgm:pt modelId="{4BA42535-74B6-4CED-91DF-45D34E054978}" type="sibTrans" cxnId="{1B0CEFAE-408A-4817-9C55-BF41922DB638}">
      <dgm:prSet/>
      <dgm:spPr/>
      <dgm:t>
        <a:bodyPr/>
        <a:lstStyle/>
        <a:p>
          <a:endParaRPr lang="en-US"/>
        </a:p>
      </dgm:t>
    </dgm:pt>
    <dgm:pt modelId="{5B988D3C-E75D-47C4-B9D4-1F8E94A2241A}">
      <dgm:prSet phldrT="[Text]" custT="1"/>
      <dgm:spPr/>
      <dgm:t>
        <a:bodyPr/>
        <a:lstStyle/>
        <a:p>
          <a:r>
            <a:rPr lang="fr-CH" sz="1600" noProof="0" dirty="0" smtClean="0">
              <a:solidFill>
                <a:schemeClr val="tx1"/>
              </a:solidFill>
            </a:rPr>
            <a:t>LMS, cartables, ….</a:t>
          </a:r>
          <a:endParaRPr lang="fr-CH" sz="1600" noProof="0" dirty="0">
            <a:solidFill>
              <a:schemeClr val="tx1"/>
            </a:solidFill>
          </a:endParaRPr>
        </a:p>
      </dgm:t>
    </dgm:pt>
    <dgm:pt modelId="{4D191C47-9143-41A6-AA2B-62F7427E7690}" type="parTrans" cxnId="{EE98F5AE-5D7D-491A-A117-F06314DC10C2}">
      <dgm:prSet/>
      <dgm:spPr/>
      <dgm:t>
        <a:bodyPr/>
        <a:lstStyle/>
        <a:p>
          <a:endParaRPr lang="en-US"/>
        </a:p>
      </dgm:t>
    </dgm:pt>
    <dgm:pt modelId="{760277B5-DE1C-48A9-B2D8-4E1B8D53160B}" type="sibTrans" cxnId="{EE98F5AE-5D7D-491A-A117-F06314DC10C2}">
      <dgm:prSet/>
      <dgm:spPr/>
      <dgm:t>
        <a:bodyPr/>
        <a:lstStyle/>
        <a:p>
          <a:endParaRPr lang="en-US"/>
        </a:p>
      </dgm:t>
    </dgm:pt>
    <dgm:pt modelId="{27DC2A8A-B275-4BAC-8C19-FCBDBE116AFF}">
      <dgm:prSet phldrT="[Text]"/>
      <dgm:spPr/>
      <dgm:t>
        <a:bodyPr/>
        <a:lstStyle/>
        <a:p>
          <a:r>
            <a:rPr lang="fr-CH" sz="1800" noProof="0" dirty="0" smtClean="0">
              <a:solidFill>
                <a:schemeClr val="tx1"/>
              </a:solidFill>
            </a:rPr>
            <a:t>Les environnements personnalisés</a:t>
          </a:r>
          <a:endParaRPr lang="fr-CH" sz="1800" noProof="0" dirty="0">
            <a:solidFill>
              <a:schemeClr val="tx1"/>
            </a:solidFill>
          </a:endParaRPr>
        </a:p>
      </dgm:t>
    </dgm:pt>
    <dgm:pt modelId="{9C6C59C9-B536-4C07-BD69-C115BD132AC3}" type="parTrans" cxnId="{DC916CD9-B353-41EA-BFDB-2415031F179E}">
      <dgm:prSet/>
      <dgm:spPr/>
      <dgm:t>
        <a:bodyPr/>
        <a:lstStyle/>
        <a:p>
          <a:endParaRPr lang="en-US"/>
        </a:p>
      </dgm:t>
    </dgm:pt>
    <dgm:pt modelId="{3B1D1B34-E1E6-4D97-879D-5BA8EF5B88A8}" type="sibTrans" cxnId="{DC916CD9-B353-41EA-BFDB-2415031F179E}">
      <dgm:prSet/>
      <dgm:spPr/>
      <dgm:t>
        <a:bodyPr/>
        <a:lstStyle/>
        <a:p>
          <a:endParaRPr lang="en-US"/>
        </a:p>
      </dgm:t>
    </dgm:pt>
    <dgm:pt modelId="{8CE3DA4E-4549-4A72-820E-C4094420FF1C}">
      <dgm:prSet phldrT="[Text]" custT="1"/>
      <dgm:spPr/>
      <dgm:t>
        <a:bodyPr/>
        <a:lstStyle/>
        <a:p>
          <a:r>
            <a:rPr lang="fr-CH" sz="1600" noProof="0" dirty="0" smtClean="0">
              <a:solidFill>
                <a:schemeClr val="tx1"/>
              </a:solidFill>
            </a:rPr>
            <a:t>PRTE</a:t>
          </a:r>
          <a:endParaRPr lang="fr-CH" sz="1600" noProof="0" dirty="0">
            <a:solidFill>
              <a:schemeClr val="tx1"/>
            </a:solidFill>
          </a:endParaRPr>
        </a:p>
      </dgm:t>
    </dgm:pt>
    <dgm:pt modelId="{45005884-E865-4890-BE6C-84CC171C725D}" type="parTrans" cxnId="{2A08E809-762A-44C1-A324-DC5D314D8A42}">
      <dgm:prSet/>
      <dgm:spPr/>
      <dgm:t>
        <a:bodyPr/>
        <a:lstStyle/>
        <a:p>
          <a:endParaRPr lang="en-US"/>
        </a:p>
      </dgm:t>
    </dgm:pt>
    <dgm:pt modelId="{5CAA3DC4-06F2-48C3-BB1F-C53D0821128B}" type="sibTrans" cxnId="{2A08E809-762A-44C1-A324-DC5D314D8A42}">
      <dgm:prSet/>
      <dgm:spPr/>
      <dgm:t>
        <a:bodyPr/>
        <a:lstStyle/>
        <a:p>
          <a:endParaRPr lang="en-US"/>
        </a:p>
      </dgm:t>
    </dgm:pt>
    <dgm:pt modelId="{020EA7DE-EDA8-4E7E-AA67-0F812D144ECA}">
      <dgm:prSet phldrT="[Text]" custT="1"/>
      <dgm:spPr/>
      <dgm:t>
        <a:bodyPr/>
        <a:lstStyle/>
        <a:p>
          <a:r>
            <a:rPr lang="fr-CH" sz="1600" noProof="0" dirty="0" smtClean="0">
              <a:solidFill>
                <a:schemeClr val="tx1"/>
              </a:solidFill>
            </a:rPr>
            <a:t>………</a:t>
          </a:r>
          <a:endParaRPr lang="fr-CH" sz="1600" noProof="0" dirty="0">
            <a:solidFill>
              <a:schemeClr val="tx1"/>
            </a:solidFill>
          </a:endParaRPr>
        </a:p>
      </dgm:t>
    </dgm:pt>
    <dgm:pt modelId="{7814DFC8-0D64-48A4-818D-03C5AB61A0BB}" type="parTrans" cxnId="{D5828EBF-51D4-4FBE-B680-22FA0F35D65C}">
      <dgm:prSet/>
      <dgm:spPr/>
      <dgm:t>
        <a:bodyPr/>
        <a:lstStyle/>
        <a:p>
          <a:endParaRPr lang="en-US"/>
        </a:p>
      </dgm:t>
    </dgm:pt>
    <dgm:pt modelId="{DC847536-2A9D-4FFF-8DAF-3FE0582AB084}" type="sibTrans" cxnId="{D5828EBF-51D4-4FBE-B680-22FA0F35D65C}">
      <dgm:prSet/>
      <dgm:spPr/>
      <dgm:t>
        <a:bodyPr/>
        <a:lstStyle/>
        <a:p>
          <a:endParaRPr lang="en-US"/>
        </a:p>
      </dgm:t>
    </dgm:pt>
    <dgm:pt modelId="{988CA4E1-6974-4C17-8A28-C72FC3578D48}">
      <dgm:prSet phldrT="[Text]" custT="1"/>
      <dgm:spPr/>
      <dgm:t>
        <a:bodyPr/>
        <a:lstStyle/>
        <a:p>
          <a:r>
            <a:rPr lang="fr-CH" sz="1600" noProof="0" dirty="0" smtClean="0">
              <a:solidFill>
                <a:schemeClr val="tx1"/>
              </a:solidFill>
            </a:rPr>
            <a:t>PLE</a:t>
          </a:r>
          <a:endParaRPr lang="fr-CH" sz="1600" noProof="0" dirty="0">
            <a:solidFill>
              <a:schemeClr val="tx1"/>
            </a:solidFill>
          </a:endParaRPr>
        </a:p>
      </dgm:t>
    </dgm:pt>
    <dgm:pt modelId="{3BB82352-6E88-4307-9735-BEA6BD3BBF0F}" type="parTrans" cxnId="{0101B537-3D26-47B2-91C3-7E04DA3A4131}">
      <dgm:prSet/>
      <dgm:spPr/>
      <dgm:t>
        <a:bodyPr/>
        <a:lstStyle/>
        <a:p>
          <a:endParaRPr lang="fr-CH"/>
        </a:p>
      </dgm:t>
    </dgm:pt>
    <dgm:pt modelId="{0E804B40-211C-4C33-87C5-D99A627BFBDA}" type="sibTrans" cxnId="{0101B537-3D26-47B2-91C3-7E04DA3A4131}">
      <dgm:prSet/>
      <dgm:spPr/>
      <dgm:t>
        <a:bodyPr/>
        <a:lstStyle/>
        <a:p>
          <a:endParaRPr lang="fr-CH"/>
        </a:p>
      </dgm:t>
    </dgm:pt>
    <dgm:pt modelId="{C42059A3-770E-43DB-8E21-119907ABAB4D}">
      <dgm:prSet phldrT="[Text]" custT="1"/>
      <dgm:spPr/>
      <dgm:t>
        <a:bodyPr/>
        <a:lstStyle/>
        <a:p>
          <a:r>
            <a:rPr lang="fr-CH" sz="1600" noProof="0" dirty="0" smtClean="0">
              <a:solidFill>
                <a:schemeClr val="tx1"/>
              </a:solidFill>
            </a:rPr>
            <a:t>Dépositoires</a:t>
          </a:r>
          <a:endParaRPr lang="fr-CH" sz="1600" noProof="0" dirty="0">
            <a:solidFill>
              <a:schemeClr val="tx1"/>
            </a:solidFill>
          </a:endParaRPr>
        </a:p>
      </dgm:t>
    </dgm:pt>
    <dgm:pt modelId="{2669B302-3717-49B4-AD8B-6556B8AE0E93}" type="parTrans" cxnId="{B1A50EF7-8CE9-4A74-9E00-005A58780829}">
      <dgm:prSet/>
      <dgm:spPr/>
      <dgm:t>
        <a:bodyPr/>
        <a:lstStyle/>
        <a:p>
          <a:endParaRPr lang="fr-CH"/>
        </a:p>
      </dgm:t>
    </dgm:pt>
    <dgm:pt modelId="{716D975A-4C34-4EB8-AEEE-162403C78285}" type="sibTrans" cxnId="{B1A50EF7-8CE9-4A74-9E00-005A58780829}">
      <dgm:prSet/>
      <dgm:spPr/>
      <dgm:t>
        <a:bodyPr/>
        <a:lstStyle/>
        <a:p>
          <a:endParaRPr lang="fr-CH"/>
        </a:p>
      </dgm:t>
    </dgm:pt>
    <dgm:pt modelId="{D3C5D9D6-CA9F-4B3C-9906-EE420DE31179}">
      <dgm:prSet phldrT="[Text]" custT="1"/>
      <dgm:spPr/>
      <dgm:t>
        <a:bodyPr/>
        <a:lstStyle/>
        <a:p>
          <a:r>
            <a:rPr lang="fr-CH" sz="1600" noProof="0" dirty="0" err="1" smtClean="0">
              <a:solidFill>
                <a:schemeClr val="tx1"/>
              </a:solidFill>
            </a:rPr>
            <a:t>PxE</a:t>
          </a:r>
          <a:endParaRPr lang="fr-CH" sz="1600" noProof="0" dirty="0">
            <a:solidFill>
              <a:schemeClr val="tx1"/>
            </a:solidFill>
          </a:endParaRPr>
        </a:p>
      </dgm:t>
    </dgm:pt>
    <dgm:pt modelId="{05359EF4-F278-4FCC-87DC-9B72AE5C6281}" type="parTrans" cxnId="{D658A6C6-18F0-4CDC-9360-374A12F78EDF}">
      <dgm:prSet/>
      <dgm:spPr/>
      <dgm:t>
        <a:bodyPr/>
        <a:lstStyle/>
        <a:p>
          <a:endParaRPr lang="fr-CH"/>
        </a:p>
      </dgm:t>
    </dgm:pt>
    <dgm:pt modelId="{A42B1E71-9D1A-4159-8BA9-054E0C0800FA}" type="sibTrans" cxnId="{D658A6C6-18F0-4CDC-9360-374A12F78EDF}">
      <dgm:prSet/>
      <dgm:spPr/>
      <dgm:t>
        <a:bodyPr/>
        <a:lstStyle/>
        <a:p>
          <a:endParaRPr lang="fr-CH"/>
        </a:p>
      </dgm:t>
    </dgm:pt>
    <dgm:pt modelId="{62AAD59C-A84A-41F1-A8D1-8DB04D157C40}">
      <dgm:prSet phldrT="[Text]" custT="1"/>
      <dgm:spPr/>
      <dgm:t>
        <a:bodyPr/>
        <a:lstStyle/>
        <a:p>
          <a:r>
            <a:rPr lang="fr-CH" sz="1600" noProof="0" dirty="0" smtClean="0">
              <a:solidFill>
                <a:schemeClr val="tx1"/>
              </a:solidFill>
            </a:rPr>
            <a:t>PTE</a:t>
          </a:r>
          <a:endParaRPr lang="fr-CH" sz="1600" noProof="0" dirty="0">
            <a:solidFill>
              <a:schemeClr val="tx1"/>
            </a:solidFill>
          </a:endParaRPr>
        </a:p>
      </dgm:t>
    </dgm:pt>
    <dgm:pt modelId="{730649C6-AA1B-4327-B90C-3640FC4E5724}" type="parTrans" cxnId="{D041D386-45A0-4179-8E84-72E8045D8EBA}">
      <dgm:prSet/>
      <dgm:spPr/>
      <dgm:t>
        <a:bodyPr/>
        <a:lstStyle/>
        <a:p>
          <a:endParaRPr lang="fr-CH"/>
        </a:p>
      </dgm:t>
    </dgm:pt>
    <dgm:pt modelId="{C803379A-B549-43BB-9F78-96F46F547657}" type="sibTrans" cxnId="{D041D386-45A0-4179-8E84-72E8045D8EBA}">
      <dgm:prSet/>
      <dgm:spPr/>
      <dgm:t>
        <a:bodyPr/>
        <a:lstStyle/>
        <a:p>
          <a:endParaRPr lang="fr-CH"/>
        </a:p>
      </dgm:t>
    </dgm:pt>
    <dgm:pt modelId="{B76D4657-CB8F-4CB3-9BC7-CB2854FD83DB}" type="pres">
      <dgm:prSet presAssocID="{E1F574DD-1073-4779-9443-86EE751107D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455DFCC5-5953-4B3F-8049-92F4667845CC}" type="pres">
      <dgm:prSet presAssocID="{E1F574DD-1073-4779-9443-86EE751107D0}" presName="ribbon" presStyleLbl="node1" presStyleIdx="0" presStyleCnt="1" custScaleY="134598"/>
      <dgm:spPr/>
    </dgm:pt>
    <dgm:pt modelId="{26487A78-E4A3-4EDD-9962-EE71D56EB2D7}" type="pres">
      <dgm:prSet presAssocID="{E1F574DD-1073-4779-9443-86EE751107D0}" presName="leftArrowText" presStyleLbl="node1" presStyleIdx="0" presStyleCnt="1" custScaleY="126885">
        <dgm:presLayoutVars>
          <dgm:chMax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BC7025C-E7BC-4768-90EB-721F7ED7BE66}" type="pres">
      <dgm:prSet presAssocID="{E1F574DD-1073-4779-9443-86EE751107D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9EF3B4E5-EA84-4703-8BFF-C5FD6E1E19C2}" type="presOf" srcId="{C42059A3-770E-43DB-8E21-119907ABAB4D}" destId="{26487A78-E4A3-4EDD-9962-EE71D56EB2D7}" srcOrd="0" destOrd="4" presId="urn:microsoft.com/office/officeart/2005/8/layout/arrow6"/>
    <dgm:cxn modelId="{2A08E809-762A-44C1-A324-DC5D314D8A42}" srcId="{27DC2A8A-B275-4BAC-8C19-FCBDBE116AFF}" destId="{8CE3DA4E-4549-4A72-820E-C4094420FF1C}" srcOrd="0" destOrd="0" parTransId="{45005884-E865-4890-BE6C-84CC171C725D}" sibTransId="{5CAA3DC4-06F2-48C3-BB1F-C53D0821128B}"/>
    <dgm:cxn modelId="{FDB308FE-E35C-42CC-A1C3-F041ADC21C77}" type="presOf" srcId="{8CE3DA4E-4549-4A72-820E-C4094420FF1C}" destId="{CBC7025C-E7BC-4768-90EB-721F7ED7BE66}" srcOrd="0" destOrd="1" presId="urn:microsoft.com/office/officeart/2005/8/layout/arrow6"/>
    <dgm:cxn modelId="{1B0CEFAE-408A-4817-9C55-BF41922DB638}" srcId="{081A44CF-C4DC-407C-97BC-4409A40C7FB2}" destId="{2CE63669-CAA0-4FEC-8255-4D00B339736B}" srcOrd="1" destOrd="0" parTransId="{CD068FE3-4CE2-4782-9B88-D06F3B2A0545}" sibTransId="{4BA42535-74B6-4CED-91DF-45D34E054978}"/>
    <dgm:cxn modelId="{32EBF1A2-6D1D-4247-A180-9131F0CC5486}" type="presOf" srcId="{988CA4E1-6974-4C17-8A28-C72FC3578D48}" destId="{CBC7025C-E7BC-4768-90EB-721F7ED7BE66}" srcOrd="0" destOrd="3" presId="urn:microsoft.com/office/officeart/2005/8/layout/arrow6"/>
    <dgm:cxn modelId="{97DC545B-424F-4623-9E4F-682D73237594}" type="presOf" srcId="{CF71402E-6176-48EB-B339-A4A4A77D48BC}" destId="{26487A78-E4A3-4EDD-9962-EE71D56EB2D7}" srcOrd="0" destOrd="1" presId="urn:microsoft.com/office/officeart/2005/8/layout/arrow6"/>
    <dgm:cxn modelId="{BC353F82-4823-4165-BC31-067FA202DEA4}" type="presOf" srcId="{27DC2A8A-B275-4BAC-8C19-FCBDBE116AFF}" destId="{CBC7025C-E7BC-4768-90EB-721F7ED7BE66}" srcOrd="0" destOrd="0" presId="urn:microsoft.com/office/officeart/2005/8/layout/arrow6"/>
    <dgm:cxn modelId="{FA57E9C2-D656-4D0F-849E-3D8AD983E13B}" srcId="{E1F574DD-1073-4779-9443-86EE751107D0}" destId="{081A44CF-C4DC-407C-97BC-4409A40C7FB2}" srcOrd="0" destOrd="0" parTransId="{6DCE797E-3E67-499E-887B-743FBE5D9168}" sibTransId="{00C64C01-116B-4C2C-9228-7D0E63A85F4E}"/>
    <dgm:cxn modelId="{EE98F5AE-5D7D-491A-A117-F06314DC10C2}" srcId="{081A44CF-C4DC-407C-97BC-4409A40C7FB2}" destId="{5B988D3C-E75D-47C4-B9D4-1F8E94A2241A}" srcOrd="2" destOrd="0" parTransId="{4D191C47-9143-41A6-AA2B-62F7427E7690}" sibTransId="{760277B5-DE1C-48A9-B2D8-4E1B8D53160B}"/>
    <dgm:cxn modelId="{FB853192-0619-42AE-88CB-583BAB7FC7C6}" type="presOf" srcId="{62AAD59C-A84A-41F1-A8D1-8DB04D157C40}" destId="{CBC7025C-E7BC-4768-90EB-721F7ED7BE66}" srcOrd="0" destOrd="2" presId="urn:microsoft.com/office/officeart/2005/8/layout/arrow6"/>
    <dgm:cxn modelId="{8C689D5B-1A45-40DC-8C8C-23E24E218668}" type="presOf" srcId="{081A44CF-C4DC-407C-97BC-4409A40C7FB2}" destId="{26487A78-E4A3-4EDD-9962-EE71D56EB2D7}" srcOrd="0" destOrd="0" presId="urn:microsoft.com/office/officeart/2005/8/layout/arrow6"/>
    <dgm:cxn modelId="{DC916CD9-B353-41EA-BFDB-2415031F179E}" srcId="{E1F574DD-1073-4779-9443-86EE751107D0}" destId="{27DC2A8A-B275-4BAC-8C19-FCBDBE116AFF}" srcOrd="1" destOrd="0" parTransId="{9C6C59C9-B536-4C07-BD69-C115BD132AC3}" sibTransId="{3B1D1B34-E1E6-4D97-879D-5BA8EF5B88A8}"/>
    <dgm:cxn modelId="{0101B537-3D26-47B2-91C3-7E04DA3A4131}" srcId="{27DC2A8A-B275-4BAC-8C19-FCBDBE116AFF}" destId="{988CA4E1-6974-4C17-8A28-C72FC3578D48}" srcOrd="2" destOrd="0" parTransId="{3BB82352-6E88-4307-9735-BEA6BD3BBF0F}" sibTransId="{0E804B40-211C-4C33-87C5-D99A627BFBDA}"/>
    <dgm:cxn modelId="{67A39635-6AC1-406C-95ED-12447E5738F6}" type="presOf" srcId="{5B988D3C-E75D-47C4-B9D4-1F8E94A2241A}" destId="{26487A78-E4A3-4EDD-9962-EE71D56EB2D7}" srcOrd="0" destOrd="3" presId="urn:microsoft.com/office/officeart/2005/8/layout/arrow6"/>
    <dgm:cxn modelId="{596B72C1-6BA2-484C-B827-DBE63A533378}" type="presOf" srcId="{E1F574DD-1073-4779-9443-86EE751107D0}" destId="{B76D4657-CB8F-4CB3-9BC7-CB2854FD83DB}" srcOrd="0" destOrd="0" presId="urn:microsoft.com/office/officeart/2005/8/layout/arrow6"/>
    <dgm:cxn modelId="{D5828EBF-51D4-4FBE-B680-22FA0F35D65C}" srcId="{081A44CF-C4DC-407C-97BC-4409A40C7FB2}" destId="{020EA7DE-EDA8-4E7E-AA67-0F812D144ECA}" srcOrd="4" destOrd="0" parTransId="{7814DFC8-0D64-48A4-818D-03C5AB61A0BB}" sibTransId="{DC847536-2A9D-4FFF-8DAF-3FE0582AB084}"/>
    <dgm:cxn modelId="{FAE0840B-3B53-4856-8C81-A069E4C01FB4}" type="presOf" srcId="{020EA7DE-EDA8-4E7E-AA67-0F812D144ECA}" destId="{26487A78-E4A3-4EDD-9962-EE71D56EB2D7}" srcOrd="0" destOrd="5" presId="urn:microsoft.com/office/officeart/2005/8/layout/arrow6"/>
    <dgm:cxn modelId="{5037FC69-00E3-4867-8587-931D98C742A6}" type="presOf" srcId="{2CE63669-CAA0-4FEC-8255-4D00B339736B}" destId="{26487A78-E4A3-4EDD-9962-EE71D56EB2D7}" srcOrd="0" destOrd="2" presId="urn:microsoft.com/office/officeart/2005/8/layout/arrow6"/>
    <dgm:cxn modelId="{CF4A1561-872F-49B2-AD0D-76902288AAD6}" type="presOf" srcId="{D3C5D9D6-CA9F-4B3C-9906-EE420DE31179}" destId="{CBC7025C-E7BC-4768-90EB-721F7ED7BE66}" srcOrd="0" destOrd="4" presId="urn:microsoft.com/office/officeart/2005/8/layout/arrow6"/>
    <dgm:cxn modelId="{B1A50EF7-8CE9-4A74-9E00-005A58780829}" srcId="{081A44CF-C4DC-407C-97BC-4409A40C7FB2}" destId="{C42059A3-770E-43DB-8E21-119907ABAB4D}" srcOrd="3" destOrd="0" parTransId="{2669B302-3717-49B4-AD8B-6556B8AE0E93}" sibTransId="{716D975A-4C34-4EB8-AEEE-162403C78285}"/>
    <dgm:cxn modelId="{D658A6C6-18F0-4CDC-9360-374A12F78EDF}" srcId="{27DC2A8A-B275-4BAC-8C19-FCBDBE116AFF}" destId="{D3C5D9D6-CA9F-4B3C-9906-EE420DE31179}" srcOrd="3" destOrd="0" parTransId="{05359EF4-F278-4FCC-87DC-9B72AE5C6281}" sibTransId="{A42B1E71-9D1A-4159-8BA9-054E0C0800FA}"/>
    <dgm:cxn modelId="{D3DA3C30-4361-46BC-A4E7-DA9B8BF01AEB}" srcId="{081A44CF-C4DC-407C-97BC-4409A40C7FB2}" destId="{CF71402E-6176-48EB-B339-A4A4A77D48BC}" srcOrd="0" destOrd="0" parTransId="{61E66347-44F0-49AC-AAA2-40DCDFB1923F}" sibTransId="{E80D3439-5C02-449B-AAEE-80BCA9F35C54}"/>
    <dgm:cxn modelId="{D041D386-45A0-4179-8E84-72E8045D8EBA}" srcId="{27DC2A8A-B275-4BAC-8C19-FCBDBE116AFF}" destId="{62AAD59C-A84A-41F1-A8D1-8DB04D157C40}" srcOrd="1" destOrd="0" parTransId="{730649C6-AA1B-4327-B90C-3640FC4E5724}" sibTransId="{C803379A-B549-43BB-9F78-96F46F547657}"/>
    <dgm:cxn modelId="{8092C008-CB33-4899-A3C1-63FA19DFBBF7}" type="presParOf" srcId="{B76D4657-CB8F-4CB3-9BC7-CB2854FD83DB}" destId="{455DFCC5-5953-4B3F-8049-92F4667845CC}" srcOrd="0" destOrd="0" presId="urn:microsoft.com/office/officeart/2005/8/layout/arrow6"/>
    <dgm:cxn modelId="{3827AEEE-36AF-47D6-ABB6-8DFD1752576B}" type="presParOf" srcId="{B76D4657-CB8F-4CB3-9BC7-CB2854FD83DB}" destId="{26487A78-E4A3-4EDD-9962-EE71D56EB2D7}" srcOrd="1" destOrd="0" presId="urn:microsoft.com/office/officeart/2005/8/layout/arrow6"/>
    <dgm:cxn modelId="{E1336983-8501-4F2F-B466-FDE184072EC6}" type="presParOf" srcId="{B76D4657-CB8F-4CB3-9BC7-CB2854FD83DB}" destId="{CBC7025C-E7BC-4768-90EB-721F7ED7BE66}" srcOrd="2" destOrd="0" presId="urn:microsoft.com/office/officeart/2005/8/layout/arrow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7936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4" tIns="45277" rIns="90554" bIns="45277" numCol="1" anchor="t" anchorCtr="0" compatLnSpc="1">
            <a:prstTxWarp prst="textNoShape">
              <a:avLst/>
            </a:prstTxWarp>
          </a:bodyPr>
          <a:lstStyle>
            <a:lvl1pPr defTabSz="453344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Is there a future for learning management systems</a:t>
            </a:r>
            <a:endParaRPr lang="fr-CH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2281" y="0"/>
            <a:ext cx="2937936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4" tIns="45277" rIns="90554" bIns="45277" numCol="1" anchor="t" anchorCtr="0" compatLnSpc="1">
            <a:prstTxWarp prst="textNoShape">
              <a:avLst/>
            </a:prstTxWarp>
          </a:bodyPr>
          <a:lstStyle>
            <a:lvl1pPr algn="r" defTabSz="453344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fld id="{B7A2675A-D770-4222-BB80-ED8585A6E7B7}" type="datetime1">
              <a:rPr lang="en-US" smtClean="0"/>
              <a:pPr/>
              <a:t>1/21/2009</a:t>
            </a:fld>
            <a:endParaRPr lang="fr-CH"/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624"/>
            <a:ext cx="2937936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4" tIns="45277" rIns="90554" bIns="45277" numCol="1" anchor="b" anchorCtr="0" compatLnSpc="1">
            <a:prstTxWarp prst="textNoShape">
              <a:avLst/>
            </a:prstTxWarp>
          </a:bodyPr>
          <a:lstStyle>
            <a:lvl1pPr defTabSz="453344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fr-CH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2281" y="9420624"/>
            <a:ext cx="2937936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4" tIns="45277" rIns="90554" bIns="45277" numCol="1" anchor="b" anchorCtr="0" compatLnSpc="1">
            <a:prstTxWarp prst="textNoShape">
              <a:avLst/>
            </a:prstTxWarp>
          </a:bodyPr>
          <a:lstStyle>
            <a:lvl1pPr algn="r" defTabSz="453344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fld id="{2D9660FA-4840-4F49-86EB-CD8050F028B2}" type="slidenum">
              <a:rPr lang="fr-CH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81800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18360">
            <a:noFill/>
            <a:round/>
            <a:headEnd/>
            <a:tailEnd/>
          </a:ln>
          <a:effectLst/>
        </p:spPr>
        <p:txBody>
          <a:bodyPr wrap="none" lIns="91303" tIns="45651" rIns="91303" bIns="45651" anchor="ctr"/>
          <a:lstStyle/>
          <a:p>
            <a:endParaRPr lang="fr-C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2937936" cy="493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476" tIns="47416" rIns="94476" bIns="47416" numCol="1" anchor="t" anchorCtr="0" compatLnSpc="1">
            <a:prstTxWarp prst="textNoShape">
              <a:avLst/>
            </a:prstTxWarp>
          </a:bodyPr>
          <a:lstStyle>
            <a:lvl1pPr defTabSz="453344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6474" algn="l"/>
                <a:tab pos="1434533" algn="l"/>
                <a:tab pos="2151007" algn="l"/>
                <a:tab pos="286748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Is there a future for learning management systems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2281" y="1"/>
            <a:ext cx="2937936" cy="493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476" tIns="47416" rIns="94476" bIns="47416" numCol="1" anchor="t" anchorCtr="0" compatLnSpc="1">
            <a:prstTxWarp prst="textNoShape">
              <a:avLst/>
            </a:prstTxWarp>
          </a:bodyPr>
          <a:lstStyle>
            <a:lvl1pPr algn="r" defTabSz="453344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6474" algn="l"/>
                <a:tab pos="1434533" algn="l"/>
                <a:tab pos="2151007" algn="l"/>
                <a:tab pos="286748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BDA78319-9212-4A83-B4BC-57610454951E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6125"/>
            <a:ext cx="4951412" cy="371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2762" y="4709519"/>
            <a:ext cx="4976276" cy="4462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CH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22210"/>
            <a:ext cx="2937936" cy="493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476" tIns="47416" rIns="94476" bIns="47416" numCol="1" anchor="b" anchorCtr="0" compatLnSpc="1">
            <a:prstTxWarp prst="textNoShape">
              <a:avLst/>
            </a:prstTxWarp>
          </a:bodyPr>
          <a:lstStyle>
            <a:lvl1pPr defTabSz="453344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6474" algn="l"/>
                <a:tab pos="1434533" algn="l"/>
                <a:tab pos="2151007" algn="l"/>
                <a:tab pos="286748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2281" y="9422210"/>
            <a:ext cx="2937936" cy="493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476" tIns="47416" rIns="94476" bIns="47416" numCol="1" anchor="b" anchorCtr="0" compatLnSpc="1">
            <a:prstTxWarp prst="textNoShape">
              <a:avLst/>
            </a:prstTxWarp>
          </a:bodyPr>
          <a:lstStyle>
            <a:lvl1pPr algn="r" defTabSz="453344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6474" algn="l"/>
                <a:tab pos="1434533" algn="l"/>
                <a:tab pos="2151007" algn="l"/>
                <a:tab pos="286748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118AADA2-644F-4E1E-9070-7338364DE11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4AA501E8-759E-4E8B-99FA-7194FD8D9F9A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166797-3C5F-4FDA-B52C-55DCDE2EF1B6}" type="slidenum">
              <a:rPr lang="en-GB"/>
              <a:pPr/>
              <a:t>1</a:t>
            </a:fld>
            <a:endParaRPr lang="en-GB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6125"/>
            <a:ext cx="4953000" cy="3716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2762" y="4709519"/>
            <a:ext cx="4977861" cy="44636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554" tIns="45277" rIns="90554" bIns="4527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CC71CEB-D449-4E9D-AE4C-0B48658E43E6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295A664-47F5-4478-8FBD-C91AEB712F24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3ABAEA2-3C9A-41AA-AA6C-450FD51E1A06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C17B97C-50AC-437C-B6DE-3552B85A622B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70DB56D-B6B8-433F-B19E-613740A502FD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1380762-3316-4744-AA2A-403BDD89AA52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3562F05-F612-44FB-8968-7248653A195B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9D0888-596D-4709-9EE9-EF1BE9997862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7835C2-5187-42CC-9C4B-2B2BDA3FAEFD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5103E90-FEF3-4CB7-A49D-0C90B5C76291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8F17239-82A5-43E6-A89C-C64E53BC3779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3A2C7A3-0B91-4B26-96BE-A87CE64E632A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D991F33-2DEC-412D-AB46-9178D2AEE10D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181096B-5961-4B19-AD02-0E5EA4C6E21B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BB8ED5E4-4B1D-4BCF-9817-15812D22F0F2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5D401C-A4BA-44AF-8257-928FFD4C6600}" type="slidenum">
              <a:rPr lang="en-GB"/>
              <a:pPr/>
              <a:t>5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7650F7-A167-4366-9E36-26F29826900B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ED9724-AEA6-4D80-8F2A-E3DCA55151C2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1/21/2009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Principes de la formation en ligne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D77FE306-FBC8-47BD-BBCC-2D3DB3888DD7}" type="datetime1">
              <a:rPr lang="fr-FR"/>
              <a:pPr/>
              <a:t>21/01/2009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57FEC2-DEA7-4016-BE54-80CB85E91992}" type="slidenum">
              <a:rPr lang="en-GB"/>
              <a:pPr/>
              <a:t>9</a:t>
            </a:fld>
            <a:endParaRPr lang="en-GB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fr-CH"/>
              <a:t>Click to edit Master title style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141663"/>
            <a:ext cx="7775575" cy="2471737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CH"/>
              <a:t>Click to edit Master subtitle style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911016-1D80-45BE-A218-0B036410EC96}" type="datetime1">
              <a:rPr lang="fr-CH"/>
              <a:pPr/>
              <a:t>21.01.2009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327DA-F35E-4983-8ED4-D8966EBED184}" type="datetime1">
              <a:rPr lang="fr-CH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AF040-080B-4C5F-899F-6C44D53F4DB9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687E4-5711-4723-9C5B-03FB49DB8470}" type="datetime1">
              <a:rPr lang="fr-CH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6134D-0361-4911-BD2E-E416C077B713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82005-6352-4A83-A869-D0471D38F7BF}" type="datetime1">
              <a:rPr lang="fr-CH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C15A3-92F7-479C-8016-7D825F0E5345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1DC57-6950-4198-8372-A87A5292CC2A}" type="datetime1">
              <a:rPr lang="fr-CH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022A7-644A-444F-9111-9A6625AB1538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0E4D2A-33BC-4F1E-B186-1B743917412E}" type="datetime1">
              <a:rPr lang="fr-CH"/>
              <a:pPr/>
              <a:t>21.01.2009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7343D-39E0-410A-9679-1F94A5ABE65C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0419C-81DD-44C1-BE51-D33E93D2327C}" type="datetime1">
              <a:rPr lang="fr-CH"/>
              <a:pPr/>
              <a:t>21.01.2009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07896-DE72-409E-9A1E-6845F82D1F74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38DDD3-C92D-4C07-BA19-59798898499D}" type="datetime1">
              <a:rPr lang="fr-CH"/>
              <a:pPr/>
              <a:t>21.01.2009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25A94-5ECA-498B-A750-BC457CF9702B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7F8DE-FC44-4024-A29C-171A5D46288F}" type="datetime1">
              <a:rPr lang="fr-CH"/>
              <a:pPr/>
              <a:t>21.01.2009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B6C44-B23C-4748-A0FA-01F2E3E59A54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842870-3561-49F7-B9BF-6F606C09E09A}" type="datetime1">
              <a:rPr lang="fr-CH"/>
              <a:pPr/>
              <a:t>21.01.2009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8BA0B-46EC-40BF-9B93-15774A766256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9A886F-2E2C-4E5D-B66A-51A28A50EF42}" type="datetime1">
              <a:rPr lang="fr-CH"/>
              <a:pPr/>
              <a:t>21.01.2009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91AC9-3639-4051-8607-BF811CB9635A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22CB51D0-663E-4F70-8DB3-B18FEDA2010D}" type="datetime1">
              <a:rPr lang="fr-CH"/>
              <a:pPr/>
              <a:t>21.01.2009</a:t>
            </a:fld>
            <a:endParaRPr lang="fr-CH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381750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817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6CC774DD-B570-430E-877B-EF0BB6585644}" type="slidenum">
              <a:rPr lang="fr-CH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.schneider@tecfa.unige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://creativecommons.org/licenses/by-nc-sa/3.0/" TargetMode="External"/><Relationship Id="rId4" Type="http://schemas.openxmlformats.org/officeDocument/2006/relationships/hyperlink" Target="http://tecfa.unige.ch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lgg.org/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ope.cetis.ac.uk/members/ple" TargetMode="External"/><Relationship Id="rId5" Type="http://schemas.openxmlformats.org/officeDocument/2006/relationships/hyperlink" Target="http://epsilen.com/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geflakes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hyperlink" Target="http://www.e-framework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drupal.org/drupal-educa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xplosion 2 16"/>
          <p:cNvSpPr/>
          <p:nvPr/>
        </p:nvSpPr>
        <p:spPr bwMode="auto">
          <a:xfrm>
            <a:off x="5429256" y="1285860"/>
            <a:ext cx="857256" cy="642942"/>
          </a:xfrm>
          <a:prstGeom prst="irregularSeal2">
            <a:avLst/>
          </a:prstGeom>
          <a:solidFill>
            <a:srgbClr val="FF99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http://edutechwiki.unige.ch/en/</a:t>
            </a:r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28600" y="720725"/>
            <a:ext cx="777240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lnSpc>
                <a:spcPct val="104000"/>
              </a:lnSpc>
              <a:buClr>
                <a:srgbClr val="6699FF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3200" dirty="0" smtClean="0">
                <a:solidFill>
                  <a:srgbClr val="6699FF"/>
                </a:solidFill>
                <a:latin typeface="Trebuchet MS" pitchFamily="34" charset="0"/>
              </a:rPr>
              <a:t>Vers l’enseignant-chercheur un peu mieux « intégré » grâce aux PRTE ?</a:t>
            </a:r>
            <a:endParaRPr lang="fr-CH" sz="3200" dirty="0">
              <a:solidFill>
                <a:srgbClr val="6699FF"/>
              </a:solidFill>
              <a:latin typeface="Trebuchet MS" pitchFamily="34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3068638"/>
            <a:ext cx="7489825" cy="230505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Daniel K. Schneider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TECFA – FPSE - </a:t>
            </a:r>
            <a:r>
              <a:rPr lang="en-GB" dirty="0" err="1">
                <a:solidFill>
                  <a:srgbClr val="000000"/>
                </a:solidFill>
              </a:rPr>
              <a:t>Université</a:t>
            </a:r>
            <a:r>
              <a:rPr lang="en-GB" dirty="0">
                <a:solidFill>
                  <a:srgbClr val="000000"/>
                </a:solidFill>
              </a:rPr>
              <a:t> de Genève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hlinkClick r:id="rId3"/>
              </a:rPr>
              <a:t>daniel.schneider@tecfa.unige.ch</a:t>
            </a:r>
            <a:endParaRPr lang="en-GB" dirty="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hlinkClick r:id="rId4"/>
              </a:rPr>
              <a:t>http://tecfa.unige.ch/</a:t>
            </a:r>
            <a:endParaRPr lang="en-GB" dirty="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/>
              <a:t>INRP– </a:t>
            </a:r>
            <a:r>
              <a:rPr lang="fr-CH" smtClean="0"/>
              <a:t>21 janvier 2009</a:t>
            </a:r>
            <a:endParaRPr lang="fr-CH" dirty="0"/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15272" y="142852"/>
            <a:ext cx="1285884" cy="1364505"/>
            <a:chOff x="3180434" y="1952351"/>
            <a:chExt cx="2783132" cy="2953298"/>
          </a:xfrm>
        </p:grpSpPr>
        <p:sp>
          <p:nvSpPr>
            <p:cNvPr id="9" name="Oval 8"/>
            <p:cNvSpPr/>
            <p:nvPr/>
          </p:nvSpPr>
          <p:spPr>
            <a:xfrm>
              <a:off x="3728201" y="1952351"/>
              <a:ext cx="1687599" cy="1687599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4275967" y="2268639"/>
              <a:ext cx="1687599" cy="1687599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4275967" y="2901215"/>
              <a:ext cx="1687599" cy="1687599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3728201" y="3218050"/>
              <a:ext cx="1687599" cy="1687599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180434" y="2901215"/>
              <a:ext cx="1687599" cy="1687599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180434" y="2268639"/>
              <a:ext cx="1687599" cy="1687599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pic>
        <p:nvPicPr>
          <p:cNvPr id="46081" name="Picture 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072074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Explosion 2 14"/>
          <p:cNvSpPr/>
          <p:nvPr/>
        </p:nvSpPr>
        <p:spPr bwMode="auto">
          <a:xfrm>
            <a:off x="4714876" y="2643182"/>
            <a:ext cx="4143404" cy="2786082"/>
          </a:xfrm>
          <a:prstGeom prst="irregularSeal2">
            <a:avLst/>
          </a:prstGeom>
          <a:solidFill>
            <a:srgbClr val="FFC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 « </a:t>
            </a:r>
            <a:r>
              <a:rPr lang="fr-CH" dirty="0" err="1" smtClean="0"/>
              <a:t>P</a:t>
            </a:r>
            <a:r>
              <a:rPr kumimoji="0" lang="fr-CH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ersonal</a:t>
            </a:r>
            <a:endParaRPr kumimoji="0" lang="fr-C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dirty="0" err="1" smtClean="0"/>
              <a:t>Research</a:t>
            </a:r>
            <a:r>
              <a:rPr lang="fr-CH" dirty="0" smtClean="0"/>
              <a:t> and </a:t>
            </a:r>
            <a:r>
              <a:rPr lang="fr-CH" dirty="0" err="1" smtClean="0"/>
              <a:t>Teaching</a:t>
            </a:r>
            <a:r>
              <a:rPr lang="fr-CH" dirty="0" smtClean="0"/>
              <a:t> </a:t>
            </a:r>
            <a:r>
              <a:rPr lang="fr-CH" dirty="0" err="1" smtClean="0"/>
              <a:t>Environment</a:t>
            </a:r>
            <a:r>
              <a:rPr lang="fr-CH" dirty="0" smtClean="0"/>
              <a:t> » 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490537"/>
          </a:xfrm>
        </p:spPr>
        <p:txBody>
          <a:bodyPr/>
          <a:lstStyle/>
          <a:p>
            <a:r>
              <a:rPr lang="fr-CH" dirty="0" smtClean="0"/>
              <a:t>L’expérience edutechwiki.unige.ch</a:t>
            </a:r>
            <a:endParaRPr lang="fr-CH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500035" y="857232"/>
          <a:ext cx="7786742" cy="545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4D2A-33BC-4F1E-B186-1B743917412E}" type="datetime1">
              <a:rPr lang="fr-CH" smtClean="0"/>
              <a:pPr/>
              <a:t>21.01.2009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43D-39E0-410A-9679-1F94A5ABE65C}" type="slidenum">
              <a:rPr lang="fr-CH" smtClean="0"/>
              <a:pPr/>
              <a:t>10</a:t>
            </a:fld>
            <a:endParaRPr lang="fr-CH"/>
          </a:p>
        </p:txBody>
      </p:sp>
      <p:sp>
        <p:nvSpPr>
          <p:cNvPr id="9" name="TextBox 8"/>
          <p:cNvSpPr txBox="1"/>
          <p:nvPr/>
        </p:nvSpPr>
        <p:spPr>
          <a:xfrm>
            <a:off x="2643174" y="714356"/>
            <a:ext cx="350046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dirty="0" smtClean="0"/>
              <a:t>Discussion de ce « </a:t>
            </a:r>
            <a:r>
              <a:rPr lang="fr-CH" dirty="0" err="1" smtClean="0"/>
              <a:t>personal</a:t>
            </a:r>
            <a:r>
              <a:rPr lang="fr-CH" dirty="0" smtClean="0"/>
              <a:t> </a:t>
            </a:r>
            <a:r>
              <a:rPr lang="fr-CH" dirty="0" err="1" smtClean="0"/>
              <a:t>teacher</a:t>
            </a:r>
            <a:r>
              <a:rPr lang="fr-CH" dirty="0" smtClean="0"/>
              <a:t> </a:t>
            </a:r>
            <a:r>
              <a:rPr lang="fr-CH" dirty="0" err="1" smtClean="0"/>
              <a:t>environment</a:t>
            </a:r>
            <a:r>
              <a:rPr lang="fr-CH" dirty="0" smtClean="0"/>
              <a:t> (PTE) »</a:t>
            </a:r>
            <a:endParaRPr lang="fr-CH" dirty="0"/>
          </a:p>
        </p:txBody>
      </p:sp>
      <p:grpSp>
        <p:nvGrpSpPr>
          <p:cNvPr id="10" name="Group 9"/>
          <p:cNvGrpSpPr/>
          <p:nvPr/>
        </p:nvGrpSpPr>
        <p:grpSpPr>
          <a:xfrm>
            <a:off x="7643834" y="214290"/>
            <a:ext cx="1285884" cy="1364505"/>
            <a:chOff x="3180434" y="1952351"/>
            <a:chExt cx="2783132" cy="2953298"/>
          </a:xfrm>
        </p:grpSpPr>
        <p:sp>
          <p:nvSpPr>
            <p:cNvPr id="11" name="Oval 10"/>
            <p:cNvSpPr/>
            <p:nvPr/>
          </p:nvSpPr>
          <p:spPr>
            <a:xfrm>
              <a:off x="3728201" y="1952351"/>
              <a:ext cx="1687599" cy="1687599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4275967" y="2268639"/>
              <a:ext cx="1687599" cy="1687599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4275967" y="2901215"/>
              <a:ext cx="1687599" cy="1687599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728201" y="3218050"/>
              <a:ext cx="1687599" cy="1687599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180434" y="2901215"/>
              <a:ext cx="1687599" cy="1687599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180434" y="2268639"/>
              <a:ext cx="1687599" cy="1687599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smtClean="0"/>
              <a:t>L’environnement personnel de l’apprenant</a:t>
            </a:r>
            <a:endParaRPr lang="fr-CH" noProof="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11</a:t>
            </a:fld>
            <a:endParaRPr lang="fr-CH"/>
          </a:p>
        </p:txBody>
      </p:sp>
      <p:sp>
        <p:nvSpPr>
          <p:cNvPr id="10" name="Oval 4"/>
          <p:cNvSpPr/>
          <p:nvPr/>
        </p:nvSpPr>
        <p:spPr>
          <a:xfrm>
            <a:off x="7358082" y="331397"/>
            <a:ext cx="1350141" cy="9103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Apprenant</a:t>
            </a:r>
            <a:r>
              <a:rPr lang="en-US" sz="1800" kern="1200" dirty="0" smtClean="0"/>
              <a:t/>
            </a:r>
            <a:br>
              <a:rPr lang="en-US" sz="1800" kern="1200" dirty="0" smtClean="0"/>
            </a:br>
            <a:r>
              <a:rPr lang="en-US" sz="1800" kern="1200" dirty="0" smtClean="0"/>
              <a:t>controlled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00892" y="142852"/>
            <a:ext cx="2000263" cy="1144585"/>
            <a:chOff x="3114668" y="2163763"/>
            <a:chExt cx="2000263" cy="1144585"/>
          </a:xfrm>
        </p:grpSpPr>
        <p:sp>
          <p:nvSpPr>
            <p:cNvPr id="12" name="Oval 11"/>
            <p:cNvSpPr/>
            <p:nvPr/>
          </p:nvSpPr>
          <p:spPr>
            <a:xfrm>
              <a:off x="3114668" y="2163763"/>
              <a:ext cx="2000263" cy="1144585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85000">
                  <a:schemeClr val="dk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407600" y="2235201"/>
              <a:ext cx="1414399" cy="809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3.</a:t>
              </a:r>
              <a:br>
                <a:rPr lang="en-US" sz="2300" kern="1200" dirty="0" smtClean="0"/>
              </a:br>
              <a:r>
                <a:rPr lang="en-US" sz="2300" kern="1200" dirty="0" err="1" smtClean="0"/>
                <a:t>Apprenant</a:t>
              </a:r>
              <a:endParaRPr lang="en-US" sz="2300" kern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aspar\AppData\Local\Microsoft\Windows\Temporary Internet Files\Content.IE5\WBAEHK66\MPj04393640000[1]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5984" y="1951031"/>
            <a:ext cx="4429156" cy="295698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490537"/>
          </a:xfrm>
        </p:spPr>
        <p:txBody>
          <a:bodyPr/>
          <a:lstStyle/>
          <a:p>
            <a:pPr lvl="0"/>
            <a:r>
              <a:rPr lang="fr-CH" noProof="0" dirty="0" smtClean="0"/>
              <a:t>L’environnement personnel: un MY </a:t>
            </a:r>
            <a:r>
              <a:rPr lang="fr-CH" noProof="0" dirty="0" err="1" smtClean="0"/>
              <a:t>Space</a:t>
            </a:r>
            <a:endParaRPr lang="fr-CH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12</a:t>
            </a:fld>
            <a:endParaRPr lang="fr-CH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71472" y="3379791"/>
            <a:ext cx="1936750" cy="725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</a:rPr>
              <a:t>My hobbies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714348" y="2308221"/>
            <a:ext cx="1936750" cy="725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</a:rPr>
              <a:t>My calendar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857620" y="1308089"/>
            <a:ext cx="1936750" cy="725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</a:rPr>
              <a:t>My social Life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6064274" y="1951031"/>
            <a:ext cx="1936750" cy="7254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My school(s)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5929322" y="4165609"/>
            <a:ext cx="1936750" cy="725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</a:rPr>
              <a:t>My files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1050920" y="4506901"/>
            <a:ext cx="1936750" cy="72548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My publications</a:t>
            </a:r>
          </a:p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E-portfolios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6286512" y="3022601"/>
            <a:ext cx="1936750" cy="7254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My profile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3389307" y="4732326"/>
            <a:ext cx="1936750" cy="7254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</a:rPr>
              <a:t>My conversation(s)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650995" y="1422389"/>
            <a:ext cx="1936750" cy="7254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</a:rPr>
              <a:t>My work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786050" y="5737245"/>
            <a:ext cx="241098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>
              <a:spcBef>
                <a:spcPct val="0"/>
              </a:spcBef>
              <a:buFontTx/>
              <a:buNone/>
            </a:pPr>
            <a:r>
              <a:rPr lang="en-US" sz="1800" dirty="0" err="1" smtClean="0">
                <a:solidFill>
                  <a:srgbClr val="CC0000"/>
                </a:solidFill>
              </a:rPr>
              <a:t>L’école</a:t>
            </a:r>
            <a:r>
              <a:rPr lang="en-US" sz="1800" dirty="0" smtClean="0">
                <a:solidFill>
                  <a:srgbClr val="CC0000"/>
                </a:solidFill>
              </a:rPr>
              <a:t> en fait </a:t>
            </a:r>
            <a:r>
              <a:rPr lang="en-US" sz="1800" dirty="0" err="1" smtClean="0">
                <a:solidFill>
                  <a:srgbClr val="CC0000"/>
                </a:solidFill>
              </a:rPr>
              <a:t>partie</a:t>
            </a:r>
            <a:r>
              <a:rPr lang="en-US" sz="1800" dirty="0" smtClean="0">
                <a:solidFill>
                  <a:srgbClr val="CC0000"/>
                </a:solidFill>
              </a:rPr>
              <a:t> ….</a:t>
            </a:r>
            <a:endParaRPr lang="en-US" sz="1800" dirty="0">
              <a:solidFill>
                <a:srgbClr val="CC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000892" y="142852"/>
            <a:ext cx="2000263" cy="1144585"/>
            <a:chOff x="3114668" y="2163763"/>
            <a:chExt cx="2000263" cy="1144585"/>
          </a:xfrm>
        </p:grpSpPr>
        <p:sp>
          <p:nvSpPr>
            <p:cNvPr id="20" name="Oval 19"/>
            <p:cNvSpPr/>
            <p:nvPr/>
          </p:nvSpPr>
          <p:spPr>
            <a:xfrm>
              <a:off x="3114668" y="2163763"/>
              <a:ext cx="2000263" cy="1144585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85000">
                  <a:schemeClr val="dk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3407600" y="2235201"/>
              <a:ext cx="1414399" cy="809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3.1</a:t>
              </a:r>
              <a:br>
                <a:rPr lang="en-US" sz="2300" kern="1200" dirty="0" smtClean="0"/>
              </a:br>
              <a:r>
                <a:rPr lang="en-US" sz="2300" kern="1200" dirty="0" err="1" smtClean="0"/>
                <a:t>Apprenant</a:t>
              </a:r>
              <a:endParaRPr lang="en-US" sz="2300" kern="1200" dirty="0" smtClean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7158" y="714356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(Anderson &amp; </a:t>
            </a:r>
            <a:r>
              <a:rPr lang="en-US" sz="1400" dirty="0" err="1" smtClean="0"/>
              <a:t>Hutrum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smtClean="0"/>
              <a:t>Exemple: e-Portfolio / social software</a:t>
            </a:r>
            <a:endParaRPr lang="fr-CH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13</a:t>
            </a:fld>
            <a:endParaRPr lang="fr-CH"/>
          </a:p>
        </p:txBody>
      </p:sp>
      <p:grpSp>
        <p:nvGrpSpPr>
          <p:cNvPr id="10" name="Group 9"/>
          <p:cNvGrpSpPr/>
          <p:nvPr/>
        </p:nvGrpSpPr>
        <p:grpSpPr>
          <a:xfrm>
            <a:off x="7000892" y="142852"/>
            <a:ext cx="2000263" cy="1144585"/>
            <a:chOff x="3114668" y="2163763"/>
            <a:chExt cx="2000263" cy="1144585"/>
          </a:xfrm>
        </p:grpSpPr>
        <p:sp>
          <p:nvSpPr>
            <p:cNvPr id="11" name="Oval 10"/>
            <p:cNvSpPr/>
            <p:nvPr/>
          </p:nvSpPr>
          <p:spPr>
            <a:xfrm>
              <a:off x="3114668" y="2163763"/>
              <a:ext cx="2000263" cy="1144585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85000">
                  <a:schemeClr val="dk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407600" y="2235201"/>
              <a:ext cx="1414399" cy="809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3.2</a:t>
              </a:r>
              <a:br>
                <a:rPr lang="en-US" sz="2300" kern="1200" dirty="0" smtClean="0"/>
              </a:br>
              <a:r>
                <a:rPr lang="en-US" sz="2300" kern="1200" dirty="0" err="1" smtClean="0"/>
                <a:t>Apprenant</a:t>
              </a:r>
              <a:endParaRPr lang="en-US" sz="2300" kern="1200" dirty="0" smtClean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4738694" cy="356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500438"/>
            <a:ext cx="2024060" cy="202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42910" y="557214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Autres</a:t>
            </a:r>
            <a:r>
              <a:rPr lang="en-US" dirty="0" smtClean="0"/>
              <a:t>: </a:t>
            </a:r>
            <a:r>
              <a:rPr lang="en-US" dirty="0" err="1" smtClean="0"/>
              <a:t>Eduportfolio</a:t>
            </a:r>
            <a:r>
              <a:rPr lang="en-US" dirty="0" smtClean="0"/>
              <a:t>, </a:t>
            </a:r>
            <a:r>
              <a:rPr lang="en-US" dirty="0" err="1" smtClean="0"/>
              <a:t>Cyberfolio</a:t>
            </a:r>
            <a:r>
              <a:rPr lang="en-US" dirty="0" smtClean="0"/>
              <a:t>, </a:t>
            </a:r>
            <a:r>
              <a:rPr lang="en-US" dirty="0" err="1" smtClean="0"/>
              <a:t>Mahara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785795"/>
            <a:ext cx="489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Exemple</a:t>
            </a:r>
            <a:r>
              <a:rPr lang="en-US" dirty="0" smtClean="0"/>
              <a:t>: </a:t>
            </a:r>
            <a:r>
              <a:rPr lang="en-US" dirty="0" err="1" smtClean="0"/>
              <a:t>Elgg</a:t>
            </a:r>
            <a:r>
              <a:rPr lang="en-US" dirty="0" smtClean="0"/>
              <a:t> (blog-centered social software)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43042" y="11429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http://elgg.org/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Personal learning environments</a:t>
            </a:r>
            <a:endParaRPr lang="fr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4900618" cy="949313"/>
          </a:xfrm>
        </p:spPr>
        <p:txBody>
          <a:bodyPr/>
          <a:lstStyle/>
          <a:p>
            <a:r>
              <a:rPr lang="fr-CH" noProof="0" dirty="0" smtClean="0"/>
              <a:t>Exemples: </a:t>
            </a:r>
            <a:r>
              <a:rPr lang="fr-CH" noProof="0" dirty="0" err="1" smtClean="0"/>
              <a:t>Epsilen</a:t>
            </a:r>
            <a:r>
              <a:rPr lang="fr-CH" noProof="0" dirty="0" smtClean="0"/>
              <a:t> and </a:t>
            </a:r>
            <a:r>
              <a:rPr lang="fr-CH" noProof="0" dirty="0" err="1" smtClean="0"/>
              <a:t>Plex</a:t>
            </a:r>
            <a:endParaRPr lang="fr-CH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14</a:t>
            </a:fld>
            <a:endParaRPr lang="fr-CH"/>
          </a:p>
        </p:txBody>
      </p:sp>
      <p:grpSp>
        <p:nvGrpSpPr>
          <p:cNvPr id="10" name="Group 9"/>
          <p:cNvGrpSpPr/>
          <p:nvPr/>
        </p:nvGrpSpPr>
        <p:grpSpPr>
          <a:xfrm>
            <a:off x="7000893" y="142852"/>
            <a:ext cx="2000263" cy="1144585"/>
            <a:chOff x="3114668" y="2163763"/>
            <a:chExt cx="2000263" cy="1144585"/>
          </a:xfrm>
        </p:grpSpPr>
        <p:sp>
          <p:nvSpPr>
            <p:cNvPr id="11" name="Oval 10"/>
            <p:cNvSpPr/>
            <p:nvPr/>
          </p:nvSpPr>
          <p:spPr>
            <a:xfrm>
              <a:off x="3114668" y="2163763"/>
              <a:ext cx="2000263" cy="1144585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85000">
                  <a:schemeClr val="dk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407600" y="2235201"/>
              <a:ext cx="1414399" cy="809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3.3</a:t>
              </a:r>
              <a:br>
                <a:rPr lang="en-US" sz="2300" kern="1200" dirty="0" smtClean="0"/>
              </a:br>
              <a:r>
                <a:rPr lang="en-US" sz="2300" kern="1200" dirty="0" err="1" smtClean="0"/>
                <a:t>Apprenant</a:t>
              </a:r>
              <a:endParaRPr lang="en-US" sz="2300" kern="1200" dirty="0" smtClean="0"/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4643470" cy="3589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6677" y="2428868"/>
            <a:ext cx="5167323" cy="39258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000628" y="164305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http://epsilen.com/</a:t>
            </a:r>
            <a:r>
              <a:rPr lang="en-US" dirty="0" smtClean="0"/>
              <a:t> (</a:t>
            </a:r>
            <a:r>
              <a:rPr lang="en-US" dirty="0" err="1" smtClean="0"/>
              <a:t>Jafari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5715016"/>
            <a:ext cx="3474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6"/>
              </a:rPr>
              <a:t>http://zope.cetis.ac.uk/members/ple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(Wilson et al.)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flak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123748"/>
            <a:ext cx="6786610" cy="49484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490537"/>
          </a:xfrm>
        </p:spPr>
        <p:txBody>
          <a:bodyPr/>
          <a:lstStyle/>
          <a:p>
            <a:r>
              <a:rPr lang="fr-CH" noProof="0" dirty="0" err="1" smtClean="0"/>
              <a:t>Webtops</a:t>
            </a:r>
            <a:r>
              <a:rPr lang="fr-CH" noProof="0" dirty="0" smtClean="0"/>
              <a:t> </a:t>
            </a:r>
            <a:r>
              <a:rPr lang="fr-CH" dirty="0" smtClean="0"/>
              <a:t>et </a:t>
            </a:r>
            <a:r>
              <a:rPr lang="fr-CH" dirty="0" err="1" smtClean="0"/>
              <a:t>widgets</a:t>
            </a:r>
            <a:r>
              <a:rPr lang="fr-CH" noProof="0" dirty="0" smtClean="0"/>
              <a:t> web 2.0: Le PLE facile</a:t>
            </a:r>
            <a:endParaRPr lang="fr-CH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15</a:t>
            </a:fld>
            <a:endParaRPr lang="fr-CH"/>
          </a:p>
        </p:txBody>
      </p:sp>
      <p:sp>
        <p:nvSpPr>
          <p:cNvPr id="8" name="TextBox 7"/>
          <p:cNvSpPr txBox="1"/>
          <p:nvPr/>
        </p:nvSpPr>
        <p:spPr>
          <a:xfrm>
            <a:off x="714348" y="5857892"/>
            <a:ext cx="696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Others: </a:t>
            </a:r>
            <a:r>
              <a:rPr lang="en-US" dirty="0" err="1" smtClean="0"/>
              <a:t>NetVibes</a:t>
            </a:r>
            <a:r>
              <a:rPr lang="en-US" dirty="0" smtClean="0"/>
              <a:t>, </a:t>
            </a:r>
            <a:r>
              <a:rPr lang="en-US" dirty="0" err="1" smtClean="0"/>
              <a:t>Zoho</a:t>
            </a:r>
            <a:r>
              <a:rPr lang="en-US" dirty="0" smtClean="0"/>
              <a:t>, Goggle apps, Yahoo widgets, Air apps, 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714356"/>
            <a:ext cx="535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Exemple</a:t>
            </a:r>
            <a:r>
              <a:rPr lang="en-US" dirty="0" smtClean="0"/>
              <a:t>: </a:t>
            </a:r>
            <a:r>
              <a:rPr lang="en-US" dirty="0" err="1" smtClean="0"/>
              <a:t>Pageflakes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http://www.pageflakes.com/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000892" y="142852"/>
            <a:ext cx="2000263" cy="1144585"/>
            <a:chOff x="3114668" y="2163763"/>
            <a:chExt cx="2000263" cy="1144585"/>
          </a:xfrm>
        </p:grpSpPr>
        <p:sp>
          <p:nvSpPr>
            <p:cNvPr id="11" name="Oval 10"/>
            <p:cNvSpPr/>
            <p:nvPr/>
          </p:nvSpPr>
          <p:spPr>
            <a:xfrm>
              <a:off x="3114668" y="2163763"/>
              <a:ext cx="2000263" cy="1144585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85000">
                  <a:schemeClr val="dk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407600" y="2235201"/>
              <a:ext cx="1414399" cy="809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3.4</a:t>
              </a:r>
              <a:br>
                <a:rPr lang="en-US" sz="2300" kern="1200" dirty="0" smtClean="0"/>
              </a:br>
              <a:r>
                <a:rPr lang="en-US" sz="2300" kern="1200" dirty="0" err="1" smtClean="0"/>
                <a:t>Apprenant</a:t>
              </a:r>
              <a:endParaRPr lang="en-US" sz="2300" kern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smtClean="0"/>
              <a:t>Integration</a:t>
            </a:r>
            <a:endParaRPr lang="fr-CH" noProof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590075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16</a:t>
            </a:fld>
            <a:endParaRPr lang="fr-CH"/>
          </a:p>
        </p:txBody>
      </p:sp>
      <p:grpSp>
        <p:nvGrpSpPr>
          <p:cNvPr id="8" name="Group 7"/>
          <p:cNvGrpSpPr/>
          <p:nvPr/>
        </p:nvGrpSpPr>
        <p:grpSpPr>
          <a:xfrm>
            <a:off x="7143768" y="142852"/>
            <a:ext cx="1857384" cy="1001721"/>
            <a:chOff x="3186107" y="2235195"/>
            <a:chExt cx="1857384" cy="1001721"/>
          </a:xfrm>
        </p:grpSpPr>
        <p:sp>
          <p:nvSpPr>
            <p:cNvPr id="9" name="Oval 8"/>
            <p:cNvSpPr/>
            <p:nvPr/>
          </p:nvSpPr>
          <p:spPr>
            <a:xfrm>
              <a:off x="3186107" y="2235195"/>
              <a:ext cx="1857384" cy="1001721"/>
            </a:xfrm>
            <a:prstGeom prst="ellipse">
              <a:avLst/>
            </a:prstGeom>
            <a:gradFill rotWithShape="0">
              <a:gsLst>
                <a:gs pos="58000">
                  <a:srgbClr val="7030A0"/>
                </a:gs>
                <a:gs pos="94000">
                  <a:schemeClr val="dk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3458115" y="2306633"/>
              <a:ext cx="1313368" cy="708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smtClean="0"/>
                <a:t>4</a:t>
              </a:r>
              <a:r>
                <a:rPr lang="en-US" sz="1900" kern="1200" dirty="0" smtClean="0"/>
                <a:t>.</a:t>
              </a:r>
              <a:br>
                <a:rPr lang="en-US" sz="1900" kern="1200" dirty="0" smtClean="0"/>
              </a:br>
              <a:r>
                <a:rPr lang="en-US" sz="1900" kern="1200" dirty="0" smtClean="0"/>
                <a:t>Integration</a:t>
              </a:r>
            </a:p>
          </p:txBody>
        </p:sp>
      </p:grpSp>
      <p:sp>
        <p:nvSpPr>
          <p:cNvPr id="11" name="Explosion 2 10"/>
          <p:cNvSpPr/>
          <p:nvPr/>
        </p:nvSpPr>
        <p:spPr bwMode="auto">
          <a:xfrm>
            <a:off x="6143604" y="3643314"/>
            <a:ext cx="3000396" cy="2571768"/>
          </a:xfrm>
          <a:prstGeom prst="irregularSeal2">
            <a:avLst/>
          </a:prstGeom>
          <a:solidFill>
            <a:srgbClr val="FF00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 problème à la fois politique et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smtClean="0"/>
              <a:t>Un bon exemple</a:t>
            </a:r>
            <a:r>
              <a:rPr lang="fr-CH" dirty="0" smtClean="0"/>
              <a:t> ? </a:t>
            </a:r>
            <a:r>
              <a:rPr lang="fr-CH" noProof="0" dirty="0" smtClean="0"/>
              <a:t> e-</a:t>
            </a:r>
            <a:r>
              <a:rPr lang="fr-CH" noProof="0" dirty="0" err="1" smtClean="0"/>
              <a:t>framework</a:t>
            </a:r>
            <a:r>
              <a:rPr lang="fr-CH" dirty="0" smtClean="0"/>
              <a:t>/</a:t>
            </a:r>
            <a:r>
              <a:rPr lang="fr-CH" noProof="0" dirty="0" smtClean="0"/>
              <a:t>SOA</a:t>
            </a:r>
            <a:endParaRPr lang="fr-CH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17</a:t>
            </a:fld>
            <a:endParaRPr lang="fr-CH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79700" y="3860800"/>
            <a:ext cx="701675" cy="360363"/>
          </a:xfrm>
          <a:prstGeom prst="rect">
            <a:avLst/>
          </a:prstGeom>
          <a:solidFill>
            <a:srgbClr val="34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Service Usage</a:t>
            </a:r>
            <a:br>
              <a: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Model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700338" y="5414963"/>
            <a:ext cx="863600" cy="349250"/>
          </a:xfrm>
          <a:prstGeom prst="rect">
            <a:avLst/>
          </a:prstGeom>
          <a:gradFill rotWithShape="1">
            <a:gsLst>
              <a:gs pos="0">
                <a:srgbClr val="49A329"/>
              </a:gs>
              <a:gs pos="100000">
                <a:srgbClr val="00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CORE Service</a:t>
            </a:r>
            <a:b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Usage Models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282" y="714356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http://www.e-framework.org/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285860"/>
            <a:ext cx="5334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19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611188" y="4437063"/>
          <a:ext cx="4752975" cy="863600"/>
        </p:xfrm>
        <a:graphic>
          <a:graphicData uri="http://schemas.openxmlformats.org/presentationml/2006/ole">
            <p:oleObj spid="_x0000_s1026" name="Visio" r:id="rId6" imgW="2743676" imgH="440055" progId="">
              <p:embed/>
            </p:oleObj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84213" y="3213100"/>
            <a:ext cx="2232025" cy="863600"/>
          </a:xfrm>
          <a:prstGeom prst="rect">
            <a:avLst/>
          </a:prstGeom>
          <a:solidFill>
            <a:srgbClr val="FDDB7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987675" y="3141663"/>
            <a:ext cx="2303463" cy="863600"/>
          </a:xfrm>
          <a:prstGeom prst="rect">
            <a:avLst/>
          </a:prstGeom>
          <a:solidFill>
            <a:srgbClr val="FABC4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000232" y="3214686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SERVICES</a:t>
            </a:r>
          </a:p>
        </p:txBody>
      </p:sp>
      <p:pic>
        <p:nvPicPr>
          <p:cNvPr id="8" name="Picture 3" descr="new_ref_model_smfinal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2714620"/>
            <a:ext cx="4851492" cy="364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5643570" y="1357298"/>
            <a:ext cx="321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Combinaison de services</a:t>
            </a:r>
            <a:br>
              <a:rPr lang="fr-CH" dirty="0" smtClean="0"/>
            </a:br>
            <a:endParaRPr lang="fr-CH" dirty="0" smtClean="0"/>
          </a:p>
          <a:p>
            <a:r>
              <a:rPr lang="fr-CH" dirty="0" smtClean="0"/>
              <a:t>Peu de contenus propres dans les portails individuels</a:t>
            </a:r>
            <a:endParaRPr lang="fr-CH" dirty="0"/>
          </a:p>
        </p:txBody>
      </p:sp>
      <p:grpSp>
        <p:nvGrpSpPr>
          <p:cNvPr id="24" name="Group 23"/>
          <p:cNvGrpSpPr/>
          <p:nvPr/>
        </p:nvGrpSpPr>
        <p:grpSpPr>
          <a:xfrm>
            <a:off x="7143768" y="142852"/>
            <a:ext cx="1857384" cy="1001721"/>
            <a:chOff x="3186107" y="2235195"/>
            <a:chExt cx="1857384" cy="1001721"/>
          </a:xfrm>
        </p:grpSpPr>
        <p:sp>
          <p:nvSpPr>
            <p:cNvPr id="25" name="Oval 24"/>
            <p:cNvSpPr/>
            <p:nvPr/>
          </p:nvSpPr>
          <p:spPr>
            <a:xfrm>
              <a:off x="3186107" y="2235195"/>
              <a:ext cx="1857384" cy="1001721"/>
            </a:xfrm>
            <a:prstGeom prst="ellipse">
              <a:avLst/>
            </a:prstGeom>
            <a:gradFill rotWithShape="0">
              <a:gsLst>
                <a:gs pos="58000">
                  <a:srgbClr val="7030A0"/>
                </a:gs>
                <a:gs pos="94000">
                  <a:schemeClr val="dk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3458115" y="2306633"/>
              <a:ext cx="1313368" cy="708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4.</a:t>
              </a:r>
              <a:br>
                <a:rPr lang="en-US" sz="1900" kern="1200" dirty="0" smtClean="0"/>
              </a:br>
              <a:r>
                <a:rPr lang="en-US" sz="1900" kern="1200" dirty="0" smtClean="0"/>
                <a:t>Integration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smtClean="0"/>
              <a:t>Services utiles (à intégrer électroniquement)</a:t>
            </a:r>
            <a:endParaRPr lang="fr-CH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18</a:t>
            </a:fld>
            <a:endParaRPr lang="fr-CH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noProof="0" dirty="0" smtClean="0"/>
              <a:t>Quelques services qu’on utilise volontairement:</a:t>
            </a:r>
          </a:p>
          <a:p>
            <a:pPr lvl="1"/>
            <a:r>
              <a:rPr lang="fr-CH" dirty="0" smtClean="0"/>
              <a:t>B</a:t>
            </a:r>
            <a:r>
              <a:rPr lang="fr-CH" noProof="0" dirty="0" err="1" smtClean="0"/>
              <a:t>ibliothèques</a:t>
            </a:r>
            <a:endParaRPr lang="fr-CH" noProof="0" dirty="0" smtClean="0"/>
          </a:p>
          <a:p>
            <a:pPr lvl="1"/>
            <a:r>
              <a:rPr lang="fr-CH" noProof="0" dirty="0" smtClean="0"/>
              <a:t>Calendriers</a:t>
            </a:r>
          </a:p>
          <a:p>
            <a:pPr lvl="1"/>
            <a:r>
              <a:rPr lang="fr-CH" noProof="0" dirty="0" smtClean="0"/>
              <a:t>Descriptions officiels de cours, etc.</a:t>
            </a:r>
          </a:p>
          <a:p>
            <a:pPr lvl="1"/>
            <a:r>
              <a:rPr lang="fr-CH" noProof="0" dirty="0" smtClean="0"/>
              <a:t>Dépositoires de publications</a:t>
            </a:r>
          </a:p>
          <a:p>
            <a:pPr lvl="1"/>
            <a:r>
              <a:rPr lang="fr-CH" noProof="0" dirty="0" smtClean="0"/>
              <a:t>Sites départementaux etc.</a:t>
            </a:r>
          </a:p>
          <a:p>
            <a:pPr lvl="1"/>
            <a:r>
              <a:rPr lang="fr-CH" dirty="0" smtClean="0"/>
              <a:t>Revues électroniques</a:t>
            </a:r>
          </a:p>
          <a:p>
            <a:pPr lvl="1"/>
            <a:r>
              <a:rPr lang="fr-CH" noProof="0" dirty="0" smtClean="0"/>
              <a:t>Dictionnaires</a:t>
            </a:r>
          </a:p>
          <a:p>
            <a:pPr lvl="1"/>
            <a:r>
              <a:rPr lang="fr-CH" dirty="0" smtClean="0"/>
              <a:t>Outils en ligne</a:t>
            </a:r>
            <a:endParaRPr lang="fr-CH" noProof="0" dirty="0" smtClean="0"/>
          </a:p>
          <a:p>
            <a:pPr lvl="1"/>
            <a:r>
              <a:rPr lang="fr-CH" noProof="0" dirty="0" smtClean="0"/>
              <a:t>Inscriptions d’étudiants</a:t>
            </a:r>
          </a:p>
          <a:p>
            <a:pPr lvl="1"/>
            <a:r>
              <a:rPr lang="fr-CH" noProof="0" dirty="0" smtClean="0"/>
              <a:t>Outils de correction/soumission de travaux/… </a:t>
            </a:r>
          </a:p>
          <a:p>
            <a:pPr lvl="1"/>
            <a:r>
              <a:rPr lang="fr-CH" noProof="0" dirty="0" smtClean="0"/>
              <a:t>Gestion des notes</a:t>
            </a:r>
          </a:p>
          <a:p>
            <a:pPr lvl="1"/>
            <a:r>
              <a:rPr lang="fr-CH" dirty="0" smtClean="0"/>
              <a:t>….</a:t>
            </a:r>
            <a:endParaRPr lang="fr-CH" noProof="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7143768" y="142852"/>
            <a:ext cx="1857384" cy="1001721"/>
            <a:chOff x="3186107" y="2235195"/>
            <a:chExt cx="1857384" cy="1001721"/>
          </a:xfrm>
        </p:grpSpPr>
        <p:sp>
          <p:nvSpPr>
            <p:cNvPr id="12" name="Oval 11"/>
            <p:cNvSpPr/>
            <p:nvPr/>
          </p:nvSpPr>
          <p:spPr>
            <a:xfrm>
              <a:off x="3186107" y="2235195"/>
              <a:ext cx="1857384" cy="1001721"/>
            </a:xfrm>
            <a:prstGeom prst="ellipse">
              <a:avLst/>
            </a:prstGeom>
            <a:gradFill rotWithShape="0">
              <a:gsLst>
                <a:gs pos="58000">
                  <a:srgbClr val="7030A0"/>
                </a:gs>
                <a:gs pos="94000">
                  <a:schemeClr val="dk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458115" y="2306633"/>
              <a:ext cx="1313368" cy="708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4.</a:t>
              </a:r>
              <a:br>
                <a:rPr lang="en-US" sz="1900" kern="1200" dirty="0" smtClean="0"/>
              </a:br>
              <a:r>
                <a:rPr lang="en-US" sz="1900" kern="1200" dirty="0" smtClean="0"/>
                <a:t>Integration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smtClean="0"/>
              <a:t>Logiques en contradiction</a:t>
            </a:r>
            <a:endParaRPr lang="fr-CH" noProof="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28596" y="857232"/>
          <a:ext cx="797245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19</a:t>
            </a:fld>
            <a:endParaRPr lang="fr-CH"/>
          </a:p>
        </p:txBody>
      </p:sp>
      <p:grpSp>
        <p:nvGrpSpPr>
          <p:cNvPr id="8" name="Group 7"/>
          <p:cNvGrpSpPr/>
          <p:nvPr/>
        </p:nvGrpSpPr>
        <p:grpSpPr>
          <a:xfrm>
            <a:off x="7715272" y="142852"/>
            <a:ext cx="1285884" cy="1364505"/>
            <a:chOff x="3180434" y="1952351"/>
            <a:chExt cx="2783132" cy="2953298"/>
          </a:xfrm>
        </p:grpSpPr>
        <p:sp>
          <p:nvSpPr>
            <p:cNvPr id="9" name="Oval 8"/>
            <p:cNvSpPr/>
            <p:nvPr/>
          </p:nvSpPr>
          <p:spPr>
            <a:xfrm>
              <a:off x="3728201" y="1952351"/>
              <a:ext cx="1687599" cy="1687599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4275967" y="2268639"/>
              <a:ext cx="1687599" cy="1687599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4275967" y="2901215"/>
              <a:ext cx="1687599" cy="1687599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3728201" y="3218050"/>
              <a:ext cx="1687599" cy="1687599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180434" y="2901215"/>
              <a:ext cx="1687599" cy="1687599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180434" y="2268639"/>
              <a:ext cx="1687599" cy="1687599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29600" cy="490537"/>
          </a:xfrm>
        </p:spPr>
        <p:txBody>
          <a:bodyPr/>
          <a:lstStyle/>
          <a:p>
            <a:r>
              <a:rPr lang="fr-CH" noProof="0" dirty="0" smtClean="0"/>
              <a:t>Vers des environnements </a:t>
            </a:r>
            <a:r>
              <a:rPr lang="fr-CH" noProof="0" dirty="0" smtClean="0"/>
              <a:t>personnalisés: </a:t>
            </a:r>
            <a:r>
              <a:rPr lang="fr-CH" noProof="0" dirty="0" smtClean="0"/>
              <a:t>3 thèmes</a:t>
            </a:r>
            <a:endParaRPr lang="fr-CH" noProof="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857231"/>
          <a:ext cx="8186766" cy="545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2</a:t>
            </a:fld>
            <a:endParaRPr lang="fr-CH"/>
          </a:p>
        </p:txBody>
      </p:sp>
      <p:grpSp>
        <p:nvGrpSpPr>
          <p:cNvPr id="14" name="Group 13"/>
          <p:cNvGrpSpPr/>
          <p:nvPr/>
        </p:nvGrpSpPr>
        <p:grpSpPr>
          <a:xfrm>
            <a:off x="7643834" y="214290"/>
            <a:ext cx="1285884" cy="1364505"/>
            <a:chOff x="3180434" y="1952351"/>
            <a:chExt cx="2783132" cy="2953298"/>
          </a:xfrm>
        </p:grpSpPr>
        <p:sp>
          <p:nvSpPr>
            <p:cNvPr id="8" name="Oval 7"/>
            <p:cNvSpPr/>
            <p:nvPr/>
          </p:nvSpPr>
          <p:spPr>
            <a:xfrm>
              <a:off x="3728201" y="1952351"/>
              <a:ext cx="1687599" cy="1687599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4275967" y="2268639"/>
              <a:ext cx="1687599" cy="1687599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4275967" y="2901215"/>
              <a:ext cx="1687599" cy="1687599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728201" y="3218050"/>
              <a:ext cx="1687599" cy="1687599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3180434" y="2901215"/>
              <a:ext cx="1687599" cy="1687599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180434" y="2268639"/>
              <a:ext cx="1687599" cy="1687599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15" name="TextBox 14"/>
          <p:cNvSpPr txBox="1"/>
          <p:nvPr/>
        </p:nvSpPr>
        <p:spPr>
          <a:xfrm>
            <a:off x="3286116" y="542926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Le menu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smtClean="0"/>
              <a:t>Conclusion (I)</a:t>
            </a:r>
            <a:endParaRPr lang="fr-CH" noProof="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 smtClean="0"/>
              <a:t>http://edutechwiki.unige.ch/en/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20</a:t>
            </a:fld>
            <a:endParaRPr lang="fr-CH"/>
          </a:p>
        </p:txBody>
      </p:sp>
      <p:grpSp>
        <p:nvGrpSpPr>
          <p:cNvPr id="11" name="Group 10"/>
          <p:cNvGrpSpPr/>
          <p:nvPr/>
        </p:nvGrpSpPr>
        <p:grpSpPr>
          <a:xfrm>
            <a:off x="7715272" y="142852"/>
            <a:ext cx="1285884" cy="1364505"/>
            <a:chOff x="3180434" y="1952351"/>
            <a:chExt cx="2783132" cy="2953298"/>
          </a:xfrm>
        </p:grpSpPr>
        <p:sp>
          <p:nvSpPr>
            <p:cNvPr id="12" name="Oval 11"/>
            <p:cNvSpPr/>
            <p:nvPr/>
          </p:nvSpPr>
          <p:spPr>
            <a:xfrm>
              <a:off x="3728201" y="1952351"/>
              <a:ext cx="1687599" cy="1687599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4275967" y="2268639"/>
              <a:ext cx="1687599" cy="1687599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4275967" y="2901215"/>
              <a:ext cx="1687599" cy="1687599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728201" y="3218050"/>
              <a:ext cx="1687599" cy="1687599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180434" y="2901215"/>
              <a:ext cx="1687599" cy="1687599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180434" y="2268639"/>
              <a:ext cx="1687599" cy="1687599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20" name="Rounded Rectangle 19"/>
          <p:cNvSpPr/>
          <p:nvPr/>
        </p:nvSpPr>
        <p:spPr bwMode="auto">
          <a:xfrm rot="21423663">
            <a:off x="7090080" y="3950574"/>
            <a:ext cx="857256" cy="7143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 bwMode="auto">
          <a:xfrm rot="21423663">
            <a:off x="517785" y="2164622"/>
            <a:ext cx="857256" cy="7143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?</a:t>
            </a:r>
          </a:p>
        </p:txBody>
      </p:sp>
      <p:sp>
        <p:nvSpPr>
          <p:cNvPr id="21" name="Explosion 2 20"/>
          <p:cNvSpPr/>
          <p:nvPr/>
        </p:nvSpPr>
        <p:spPr bwMode="auto">
          <a:xfrm>
            <a:off x="2500298" y="4572008"/>
            <a:ext cx="3000396" cy="1928850"/>
          </a:xfrm>
          <a:prstGeom prst="irregularSeal2">
            <a:avLst/>
          </a:prstGeom>
          <a:solidFill>
            <a:srgbClr val="FF00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Cela va « barder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 (2)</a:t>
            </a:r>
            <a:endParaRPr lang="fr-CH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21</a:t>
            </a:fld>
            <a:endParaRPr lang="fr-CH"/>
          </a:p>
        </p:txBody>
      </p:sp>
      <p:sp>
        <p:nvSpPr>
          <p:cNvPr id="8" name="Explosion 2 7"/>
          <p:cNvSpPr/>
          <p:nvPr/>
        </p:nvSpPr>
        <p:spPr bwMode="auto">
          <a:xfrm>
            <a:off x="5786446" y="428604"/>
            <a:ext cx="3000396" cy="1928850"/>
          </a:xfrm>
          <a:prstGeom prst="irregularSeal2">
            <a:avLst/>
          </a:prstGeom>
          <a:solidFill>
            <a:srgbClr val="FF00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Cela pourrait « marcher »</a:t>
            </a:r>
          </a:p>
        </p:txBody>
      </p:sp>
      <p:sp>
        <p:nvSpPr>
          <p:cNvPr id="9" name="Rounded Rectangle 8"/>
          <p:cNvSpPr/>
          <p:nvPr/>
        </p:nvSpPr>
        <p:spPr bwMode="auto">
          <a:xfrm rot="21423663">
            <a:off x="4018247" y="3736258"/>
            <a:ext cx="857256" cy="7143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 bwMode="auto">
          <a:xfrm rot="21423663">
            <a:off x="4946941" y="2879002"/>
            <a:ext cx="857256" cy="7143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 bwMode="auto">
          <a:xfrm rot="21423663">
            <a:off x="3661057" y="2521813"/>
            <a:ext cx="857256" cy="7143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fr-CH" noProof="0" dirty="0" smtClean="0"/>
              <a:t>Lien</a:t>
            </a:r>
            <a:endParaRPr lang="fr-CH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22</a:t>
            </a:fld>
            <a:endParaRPr lang="fr-CH"/>
          </a:p>
        </p:txBody>
      </p:sp>
      <p:sp>
        <p:nvSpPr>
          <p:cNvPr id="7" name="TextBox 6"/>
          <p:cNvSpPr txBox="1"/>
          <p:nvPr/>
        </p:nvSpPr>
        <p:spPr>
          <a:xfrm>
            <a:off x="500034" y="85723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http://edutechwiki.unige.ch/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L’enseignant- chercheur (I)</a:t>
            </a:r>
            <a:endParaRPr lang="fr-CH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3</a:t>
            </a:fld>
            <a:endParaRPr lang="fr-CH"/>
          </a:p>
        </p:txBody>
      </p:sp>
      <p:grpSp>
        <p:nvGrpSpPr>
          <p:cNvPr id="8" name="Group 7"/>
          <p:cNvGrpSpPr/>
          <p:nvPr/>
        </p:nvGrpSpPr>
        <p:grpSpPr>
          <a:xfrm>
            <a:off x="7143768" y="142853"/>
            <a:ext cx="1857395" cy="1000132"/>
            <a:chOff x="3257540" y="2235195"/>
            <a:chExt cx="1714519" cy="1001721"/>
          </a:xfrm>
        </p:grpSpPr>
        <p:sp>
          <p:nvSpPr>
            <p:cNvPr id="9" name="Oval 8"/>
            <p:cNvSpPr/>
            <p:nvPr/>
          </p:nvSpPr>
          <p:spPr>
            <a:xfrm>
              <a:off x="3257540" y="2235195"/>
              <a:ext cx="1714519" cy="1001721"/>
            </a:xfrm>
            <a:prstGeom prst="ellipse">
              <a:avLst/>
            </a:prstGeom>
            <a:gradFill rotWithShape="0">
              <a:gsLst>
                <a:gs pos="0">
                  <a:srgbClr val="00B050"/>
                </a:gs>
                <a:gs pos="80000">
                  <a:schemeClr val="dk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3508626" y="2381894"/>
              <a:ext cx="1212347" cy="708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dirty="0" smtClean="0"/>
                <a:t>1</a:t>
              </a:r>
              <a:r>
                <a:rPr lang="fr-CH" kern="1200" dirty="0" smtClean="0"/>
                <a:t>.</a:t>
              </a:r>
              <a:br>
                <a:rPr lang="fr-CH" kern="1200" dirty="0" smtClean="0"/>
              </a:br>
              <a:r>
                <a:rPr lang="fr-CH" dirty="0" smtClean="0"/>
                <a:t>S</a:t>
              </a:r>
              <a:r>
                <a:rPr lang="fr-CH" kern="1200" dirty="0" smtClean="0"/>
                <a:t>upport</a:t>
              </a:r>
              <a:br>
                <a:rPr lang="fr-CH" kern="1200" dirty="0" smtClean="0"/>
              </a:br>
              <a:r>
                <a:rPr lang="fr-CH" kern="1200" dirty="0" err="1" smtClean="0"/>
                <a:t>ens</a:t>
              </a:r>
              <a:r>
                <a:rPr lang="fr-CH" kern="1200" dirty="0" smtClean="0"/>
                <a:t>-</a:t>
              </a:r>
              <a:r>
                <a:rPr lang="fr-CH" kern="1200" dirty="0" err="1" smtClean="0"/>
                <a:t>cherch</a:t>
              </a:r>
              <a:r>
                <a:rPr lang="fr-CH" kern="1200" dirty="0" smtClean="0"/>
                <a:t>.</a:t>
              </a:r>
              <a:endParaRPr lang="fr-CH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00826" y="5643578"/>
            <a:ext cx="250033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dirty="0" err="1" smtClean="0"/>
              <a:t>Enablement</a:t>
            </a:r>
            <a:r>
              <a:rPr lang="fr-CH" dirty="0" smtClean="0"/>
              <a:t> =</a:t>
            </a:r>
          </a:p>
          <a:p>
            <a:r>
              <a:rPr lang="fr-CH" dirty="0" smtClean="0"/>
              <a:t>Support, habilitation, autonomisation, ….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490537"/>
          </a:xfrm>
        </p:spPr>
        <p:txBody>
          <a:bodyPr/>
          <a:lstStyle/>
          <a:p>
            <a:r>
              <a:rPr lang="fr-CH" smtClean="0"/>
              <a:t>Le enseignant-chercheur (II)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77050" y="1142984"/>
            <a:ext cx="2016125" cy="9286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400"/>
            <a:r>
              <a:rPr lang="fr-CH" smtClean="0"/>
              <a:t>Quatre</a:t>
            </a:r>
            <a:r>
              <a:rPr lang="fr-CH" smtClean="0"/>
              <a:t> savoirs </a:t>
            </a:r>
            <a:r>
              <a:rPr lang="fr-CH" smtClean="0"/>
              <a:t/>
            </a:r>
            <a:br>
              <a:rPr lang="fr-CH" smtClean="0"/>
            </a:br>
            <a:r>
              <a:rPr lang="fr-CH" smtClean="0"/>
              <a:t>(</a:t>
            </a:r>
            <a:r>
              <a:rPr lang="fr-CH" smtClean="0"/>
              <a:t>scholarships</a:t>
            </a:r>
            <a:r>
              <a:rPr lang="fr-CH" smtClean="0"/>
              <a:t>)</a:t>
            </a:r>
            <a:endParaRPr lang="fr-CH" smtClean="0"/>
          </a:p>
          <a:p>
            <a:pPr algn="ctr" defTabSz="914400">
              <a:buFontTx/>
              <a:buChar char="-"/>
            </a:pPr>
            <a:r>
              <a:rPr lang="fr-CH" smtClean="0"/>
              <a:t> Boyer </a:t>
            </a:r>
            <a:r>
              <a:rPr lang="fr-CH" smtClean="0"/>
              <a:t>(1997)</a:t>
            </a:r>
            <a:endParaRPr lang="fr-CH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03575" y="836613"/>
            <a:ext cx="3024188" cy="1871662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defTabSz="914400"/>
            <a:r>
              <a:rPr lang="fr-CH" smtClean="0">
                <a:solidFill>
                  <a:schemeClr val="tx1"/>
                </a:solidFill>
              </a:rPr>
              <a:t>(1) Etre un bon chercheur:</a:t>
            </a:r>
          </a:p>
          <a:p>
            <a:pPr defTabSz="914400"/>
            <a:endParaRPr lang="fr-CH" smtClean="0">
              <a:solidFill>
                <a:schemeClr val="tx1"/>
              </a:solidFill>
            </a:endParaRPr>
          </a:p>
          <a:p>
            <a:pPr defTabSz="914400"/>
            <a:r>
              <a:rPr lang="fr-CH" smtClean="0">
                <a:solidFill>
                  <a:schemeClr val="tx1"/>
                </a:solidFill>
              </a:rPr>
              <a:t> + Publier des articles</a:t>
            </a:r>
            <a:br>
              <a:rPr lang="fr-CH" smtClean="0">
                <a:solidFill>
                  <a:schemeClr val="tx1"/>
                </a:solidFill>
              </a:rPr>
            </a:br>
            <a:r>
              <a:rPr lang="fr-CH" smtClean="0">
                <a:solidFill>
                  <a:schemeClr val="tx1"/>
                </a:solidFill>
              </a:rPr>
              <a:t>    de qualité</a:t>
            </a:r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03575" y="2924175"/>
            <a:ext cx="3024188" cy="273685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defTabSz="914400"/>
            <a:r>
              <a:rPr lang="fr-CH" smtClean="0">
                <a:solidFill>
                  <a:schemeClr val="tx1"/>
                </a:solidFill>
              </a:rPr>
              <a:t>(2) Etre un savant/médiateur:</a:t>
            </a:r>
          </a:p>
          <a:p>
            <a:pPr defTabSz="914400"/>
            <a:endParaRPr lang="fr-CH" smtClean="0">
              <a:solidFill>
                <a:schemeClr val="tx1"/>
              </a:solidFill>
            </a:endParaRPr>
          </a:p>
          <a:p>
            <a:pPr defTabSz="914400"/>
            <a:r>
              <a:rPr lang="fr-CH" smtClean="0">
                <a:solidFill>
                  <a:schemeClr val="tx1"/>
                </a:solidFill>
              </a:rPr>
              <a:t> + Rassembler des idées</a:t>
            </a:r>
          </a:p>
          <a:p>
            <a:pPr defTabSz="914400"/>
            <a:r>
              <a:rPr lang="fr-CH" smtClean="0">
                <a:solidFill>
                  <a:schemeClr val="tx1"/>
                </a:solidFill>
              </a:rPr>
              <a:t> + Partager le savoir</a:t>
            </a:r>
          </a:p>
          <a:p>
            <a:pPr defTabSz="914400"/>
            <a:r>
              <a:rPr lang="fr-CH" smtClean="0">
                <a:solidFill>
                  <a:schemeClr val="tx1"/>
                </a:solidFill>
              </a:rPr>
              <a:t> + Utiliser/appliquer le savoir</a:t>
            </a:r>
          </a:p>
          <a:p>
            <a:pPr defTabSz="914400"/>
            <a:r>
              <a:rPr lang="fr-CH" smtClean="0">
                <a:solidFill>
                  <a:schemeClr val="tx1"/>
                </a:solidFill>
              </a:rPr>
              <a:t> + Rester « in touch »</a:t>
            </a:r>
          </a:p>
          <a:p>
            <a:pPr defTabSz="914400"/>
            <a:r>
              <a:rPr lang="fr-CH" smtClean="0">
                <a:solidFill>
                  <a:schemeClr val="tx1"/>
                </a:solidFill>
              </a:rPr>
              <a:t> + Bien enseigner/</a:t>
            </a:r>
            <a:br>
              <a:rPr lang="fr-CH" smtClean="0">
                <a:solidFill>
                  <a:schemeClr val="tx1"/>
                </a:solidFill>
              </a:rPr>
            </a:br>
            <a:r>
              <a:rPr lang="fr-CH" smtClean="0">
                <a:solidFill>
                  <a:schemeClr val="tx1"/>
                </a:solidFill>
              </a:rPr>
              <a:t>    expérimenter/améliorer</a:t>
            </a:r>
            <a:endParaRPr lang="fr-CH">
              <a:solidFill>
                <a:schemeClr val="tx1"/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684213" y="2636838"/>
            <a:ext cx="1633537" cy="82550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400"/>
            <a:r>
              <a:rPr lang="fr-CH" smtClean="0"/>
              <a:t>Mondes</a:t>
            </a:r>
            <a:endParaRPr lang="fr-CH" smtClean="0"/>
          </a:p>
          <a:p>
            <a:pPr algn="ctr" defTabSz="914400"/>
            <a:r>
              <a:rPr lang="fr-CH" smtClean="0"/>
              <a:t>divisés</a:t>
            </a:r>
            <a:endParaRPr lang="fr-CH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6877050" y="2206624"/>
            <a:ext cx="2016125" cy="1008062"/>
          </a:xfrm>
          <a:prstGeom prst="flowChartDocumen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400"/>
            <a:r>
              <a:rPr lang="fr-CH" smtClean="0">
                <a:solidFill>
                  <a:schemeClr val="tx1"/>
                </a:solidFill>
              </a:rPr>
              <a:t>(1</a:t>
            </a:r>
            <a:r>
              <a:rPr lang="fr-CH" smtClean="0">
                <a:solidFill>
                  <a:schemeClr val="tx1"/>
                </a:solidFill>
              </a:rPr>
              <a:t>) </a:t>
            </a:r>
            <a:r>
              <a:rPr lang="fr-CH" smtClean="0">
                <a:solidFill>
                  <a:schemeClr val="tx1"/>
                </a:solidFill>
              </a:rPr>
              <a:t>Découverte</a:t>
            </a:r>
            <a:endParaRPr lang="fr-CH" smtClean="0">
              <a:solidFill>
                <a:schemeClr val="tx1"/>
              </a:solidFill>
            </a:endParaRPr>
          </a:p>
          <a:p>
            <a:pPr algn="ctr" defTabSz="914400"/>
            <a:endParaRPr lang="fr-CH">
              <a:solidFill>
                <a:schemeClr val="tx1"/>
              </a:solidFill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0800000">
            <a:off x="6948488" y="3130560"/>
            <a:ext cx="1944687" cy="1655762"/>
          </a:xfrm>
          <a:prstGeom prst="flowChartDocumen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400"/>
            <a:endParaRPr lang="fr-CH" smtClean="0"/>
          </a:p>
          <a:p>
            <a:pPr algn="ctr" defTabSz="914400"/>
            <a:endParaRPr lang="fr-CH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164388" y="3643314"/>
            <a:ext cx="169277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fr-CH" smtClean="0"/>
              <a:t>(2</a:t>
            </a:r>
            <a:r>
              <a:rPr lang="fr-CH" smtClean="0"/>
              <a:t>) </a:t>
            </a:r>
            <a:r>
              <a:rPr lang="fr-CH" smtClean="0"/>
              <a:t>Intégration</a:t>
            </a:r>
            <a:endParaRPr lang="fr-CH" smtClean="0"/>
          </a:p>
          <a:p>
            <a:pPr defTabSz="914400"/>
            <a:r>
              <a:rPr lang="fr-CH" smtClean="0"/>
              <a:t>(3</a:t>
            </a:r>
            <a:r>
              <a:rPr lang="fr-CH" smtClean="0"/>
              <a:t>) </a:t>
            </a:r>
            <a:r>
              <a:rPr lang="fr-CH" smtClean="0"/>
              <a:t>Application</a:t>
            </a:r>
            <a:endParaRPr lang="fr-CH" smtClean="0"/>
          </a:p>
          <a:p>
            <a:pPr defTabSz="914400"/>
            <a:r>
              <a:rPr lang="fr-CH" smtClean="0"/>
              <a:t>(4</a:t>
            </a:r>
            <a:r>
              <a:rPr lang="fr-CH" smtClean="0"/>
              <a:t>) </a:t>
            </a:r>
            <a:r>
              <a:rPr lang="fr-CH" smtClean="0"/>
              <a:t>Enseignment</a:t>
            </a:r>
            <a:endParaRPr lang="fr-CH"/>
          </a:p>
        </p:txBody>
      </p:sp>
      <p:cxnSp>
        <p:nvCxnSpPr>
          <p:cNvPr id="15" name="AutoShape 19"/>
          <p:cNvCxnSpPr>
            <a:cxnSpLocks noChangeShapeType="1"/>
            <a:stCxn id="11" idx="3"/>
            <a:endCxn id="9" idx="1"/>
          </p:cNvCxnSpPr>
          <p:nvPr/>
        </p:nvCxnSpPr>
        <p:spPr bwMode="auto">
          <a:xfrm flipV="1">
            <a:off x="2317750" y="1773238"/>
            <a:ext cx="885825" cy="12763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16" name="AutoShape 20"/>
          <p:cNvCxnSpPr>
            <a:cxnSpLocks noChangeShapeType="1"/>
            <a:stCxn id="11" idx="2"/>
            <a:endCxn id="10" idx="1"/>
          </p:cNvCxnSpPr>
          <p:nvPr/>
        </p:nvCxnSpPr>
        <p:spPr bwMode="auto">
          <a:xfrm rot="16200000" flipH="1">
            <a:off x="1937544" y="3026569"/>
            <a:ext cx="830262" cy="17018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258888" y="981075"/>
            <a:ext cx="457200" cy="457200"/>
          </a:xfrm>
          <a:prstGeom prst="flowChartConnector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endParaRPr lang="fr-CH"/>
          </a:p>
        </p:txBody>
      </p:sp>
      <p:cxnSp>
        <p:nvCxnSpPr>
          <p:cNvPr id="18" name="AutoShape 23"/>
          <p:cNvCxnSpPr>
            <a:cxnSpLocks noChangeShapeType="1"/>
            <a:stCxn id="17" idx="4"/>
            <a:endCxn id="11" idx="0"/>
          </p:cNvCxnSpPr>
          <p:nvPr/>
        </p:nvCxnSpPr>
        <p:spPr bwMode="auto">
          <a:xfrm>
            <a:off x="1487488" y="1438275"/>
            <a:ext cx="14287" cy="11985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971550" y="5799138"/>
            <a:ext cx="668131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fr-CH" smtClean="0"/>
              <a:t>Existe-t-il un moyen pour faire les deux … au moins un petit peu ?</a:t>
            </a:r>
            <a:endParaRPr lang="fr-CH"/>
          </a:p>
        </p:txBody>
      </p:sp>
      <p:grpSp>
        <p:nvGrpSpPr>
          <p:cNvPr id="20" name="Group 19"/>
          <p:cNvGrpSpPr/>
          <p:nvPr/>
        </p:nvGrpSpPr>
        <p:grpSpPr>
          <a:xfrm>
            <a:off x="7143761" y="142852"/>
            <a:ext cx="1857395" cy="1000132"/>
            <a:chOff x="3257540" y="2163642"/>
            <a:chExt cx="1714519" cy="1001721"/>
          </a:xfrm>
        </p:grpSpPr>
        <p:sp>
          <p:nvSpPr>
            <p:cNvPr id="21" name="Oval 20"/>
            <p:cNvSpPr/>
            <p:nvPr/>
          </p:nvSpPr>
          <p:spPr>
            <a:xfrm>
              <a:off x="3257540" y="2163642"/>
              <a:ext cx="1714519" cy="1001721"/>
            </a:xfrm>
            <a:prstGeom prst="ellipse">
              <a:avLst/>
            </a:prstGeom>
            <a:gradFill rotWithShape="0">
              <a:gsLst>
                <a:gs pos="0">
                  <a:srgbClr val="00B050"/>
                </a:gs>
                <a:gs pos="80000">
                  <a:schemeClr val="dk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3521311" y="2242386"/>
              <a:ext cx="1212347" cy="708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fr-CH" smtClean="0"/>
                <a:t>1</a:t>
              </a:r>
              <a:r>
                <a:rPr lang="fr-CH" kern="1200" smtClean="0"/>
                <a:t>.1</a:t>
              </a:r>
              <a:r>
                <a:rPr lang="fr-CH" kern="1200" smtClean="0"/>
                <a:t/>
              </a:r>
              <a:br>
                <a:rPr lang="fr-CH" kern="1200" smtClean="0"/>
              </a:br>
              <a:r>
                <a:rPr lang="fr-CH" smtClean="0"/>
                <a:t>Support</a:t>
              </a:r>
              <a:r>
                <a:rPr lang="fr-CH" smtClean="0"/>
                <a:t/>
              </a:r>
              <a:br>
                <a:rPr lang="fr-CH" smtClean="0"/>
              </a:br>
              <a:r>
                <a:rPr lang="fr-CH" smtClean="0"/>
                <a:t>ens-cherch.</a:t>
              </a:r>
              <a:endParaRPr lang="fr-CH"/>
            </a:p>
          </p:txBody>
        </p:sp>
      </p:grpSp>
      <p:sp>
        <p:nvSpPr>
          <p:cNvPr id="24" name="Freeform 23"/>
          <p:cNvSpPr/>
          <p:nvPr/>
        </p:nvSpPr>
        <p:spPr bwMode="auto">
          <a:xfrm>
            <a:off x="2357422" y="3000372"/>
            <a:ext cx="4464977" cy="2331474"/>
          </a:xfrm>
          <a:custGeom>
            <a:avLst/>
            <a:gdLst>
              <a:gd name="connsiteX0" fmla="*/ 42879 w 4464977"/>
              <a:gd name="connsiteY0" fmla="*/ 2308485 h 2331474"/>
              <a:gd name="connsiteX1" fmla="*/ 95345 w 4464977"/>
              <a:gd name="connsiteY1" fmla="*/ 2278505 h 2331474"/>
              <a:gd name="connsiteX2" fmla="*/ 140315 w 4464977"/>
              <a:gd name="connsiteY2" fmla="*/ 2256020 h 2331474"/>
              <a:gd name="connsiteX3" fmla="*/ 162800 w 4464977"/>
              <a:gd name="connsiteY3" fmla="*/ 2241029 h 2331474"/>
              <a:gd name="connsiteX4" fmla="*/ 237751 w 4464977"/>
              <a:gd name="connsiteY4" fmla="*/ 2211049 h 2331474"/>
              <a:gd name="connsiteX5" fmla="*/ 282722 w 4464977"/>
              <a:gd name="connsiteY5" fmla="*/ 2181069 h 2331474"/>
              <a:gd name="connsiteX6" fmla="*/ 395148 w 4464977"/>
              <a:gd name="connsiteY6" fmla="*/ 2136098 h 2331474"/>
              <a:gd name="connsiteX7" fmla="*/ 455109 w 4464977"/>
              <a:gd name="connsiteY7" fmla="*/ 2098623 h 2331474"/>
              <a:gd name="connsiteX8" fmla="*/ 530059 w 4464977"/>
              <a:gd name="connsiteY8" fmla="*/ 2068642 h 2331474"/>
              <a:gd name="connsiteX9" fmla="*/ 664971 w 4464977"/>
              <a:gd name="connsiteY9" fmla="*/ 2001187 h 2331474"/>
              <a:gd name="connsiteX10" fmla="*/ 747417 w 4464977"/>
              <a:gd name="connsiteY10" fmla="*/ 1971206 h 2331474"/>
              <a:gd name="connsiteX11" fmla="*/ 822368 w 4464977"/>
              <a:gd name="connsiteY11" fmla="*/ 1926236 h 2331474"/>
              <a:gd name="connsiteX12" fmla="*/ 904813 w 4464977"/>
              <a:gd name="connsiteY12" fmla="*/ 1888761 h 2331474"/>
              <a:gd name="connsiteX13" fmla="*/ 979764 w 4464977"/>
              <a:gd name="connsiteY13" fmla="*/ 1843790 h 2331474"/>
              <a:gd name="connsiteX14" fmla="*/ 1062210 w 4464977"/>
              <a:gd name="connsiteY14" fmla="*/ 1813810 h 2331474"/>
              <a:gd name="connsiteX15" fmla="*/ 1219607 w 4464977"/>
              <a:gd name="connsiteY15" fmla="*/ 1731364 h 2331474"/>
              <a:gd name="connsiteX16" fmla="*/ 1384499 w 4464977"/>
              <a:gd name="connsiteY16" fmla="*/ 1648918 h 2331474"/>
              <a:gd name="connsiteX17" fmla="*/ 1706787 w 4464977"/>
              <a:gd name="connsiteY17" fmla="*/ 1476531 h 2331474"/>
              <a:gd name="connsiteX18" fmla="*/ 1789233 w 4464977"/>
              <a:gd name="connsiteY18" fmla="*/ 1431561 h 2331474"/>
              <a:gd name="connsiteX19" fmla="*/ 1879174 w 4464977"/>
              <a:gd name="connsiteY19" fmla="*/ 1379095 h 2331474"/>
              <a:gd name="connsiteX20" fmla="*/ 1961620 w 4464977"/>
              <a:gd name="connsiteY20" fmla="*/ 1341620 h 2331474"/>
              <a:gd name="connsiteX21" fmla="*/ 2126512 w 4464977"/>
              <a:gd name="connsiteY21" fmla="*/ 1236688 h 2331474"/>
              <a:gd name="connsiteX22" fmla="*/ 2411325 w 4464977"/>
              <a:gd name="connsiteY22" fmla="*/ 1101777 h 2331474"/>
              <a:gd name="connsiteX23" fmla="*/ 2516256 w 4464977"/>
              <a:gd name="connsiteY23" fmla="*/ 1056806 h 2331474"/>
              <a:gd name="connsiteX24" fmla="*/ 2696138 w 4464977"/>
              <a:gd name="connsiteY24" fmla="*/ 959370 h 2331474"/>
              <a:gd name="connsiteX25" fmla="*/ 2786079 w 4464977"/>
              <a:gd name="connsiteY25" fmla="*/ 914400 h 2331474"/>
              <a:gd name="connsiteX26" fmla="*/ 2868525 w 4464977"/>
              <a:gd name="connsiteY26" fmla="*/ 861934 h 2331474"/>
              <a:gd name="connsiteX27" fmla="*/ 2950971 w 4464977"/>
              <a:gd name="connsiteY27" fmla="*/ 824459 h 2331474"/>
              <a:gd name="connsiteX28" fmla="*/ 3115863 w 4464977"/>
              <a:gd name="connsiteY28" fmla="*/ 742013 h 2331474"/>
              <a:gd name="connsiteX29" fmla="*/ 3190813 w 4464977"/>
              <a:gd name="connsiteY29" fmla="*/ 689547 h 2331474"/>
              <a:gd name="connsiteX30" fmla="*/ 3318230 w 4464977"/>
              <a:gd name="connsiteY30" fmla="*/ 622092 h 2331474"/>
              <a:gd name="connsiteX31" fmla="*/ 3385686 w 4464977"/>
              <a:gd name="connsiteY31" fmla="*/ 577121 h 2331474"/>
              <a:gd name="connsiteX32" fmla="*/ 3460636 w 4464977"/>
              <a:gd name="connsiteY32" fmla="*/ 539646 h 2331474"/>
              <a:gd name="connsiteX33" fmla="*/ 3565568 w 4464977"/>
              <a:gd name="connsiteY33" fmla="*/ 472190 h 2331474"/>
              <a:gd name="connsiteX34" fmla="*/ 3625528 w 4464977"/>
              <a:gd name="connsiteY34" fmla="*/ 434715 h 2331474"/>
              <a:gd name="connsiteX35" fmla="*/ 3775430 w 4464977"/>
              <a:gd name="connsiteY35" fmla="*/ 359764 h 2331474"/>
              <a:gd name="connsiteX36" fmla="*/ 3820400 w 4464977"/>
              <a:gd name="connsiteY36" fmla="*/ 337279 h 2331474"/>
              <a:gd name="connsiteX37" fmla="*/ 3857876 w 4464977"/>
              <a:gd name="connsiteY37" fmla="*/ 314793 h 2331474"/>
              <a:gd name="connsiteX38" fmla="*/ 3947817 w 4464977"/>
              <a:gd name="connsiteY38" fmla="*/ 269823 h 2331474"/>
              <a:gd name="connsiteX39" fmla="*/ 4007777 w 4464977"/>
              <a:gd name="connsiteY39" fmla="*/ 247338 h 2331474"/>
              <a:gd name="connsiteX40" fmla="*/ 4030263 w 4464977"/>
              <a:gd name="connsiteY40" fmla="*/ 224852 h 2331474"/>
              <a:gd name="connsiteX41" fmla="*/ 4082728 w 4464977"/>
              <a:gd name="connsiteY41" fmla="*/ 209862 h 2331474"/>
              <a:gd name="connsiteX42" fmla="*/ 4157679 w 4464977"/>
              <a:gd name="connsiteY42" fmla="*/ 157397 h 2331474"/>
              <a:gd name="connsiteX43" fmla="*/ 4180164 w 4464977"/>
              <a:gd name="connsiteY43" fmla="*/ 142406 h 2331474"/>
              <a:gd name="connsiteX44" fmla="*/ 4210145 w 4464977"/>
              <a:gd name="connsiteY44" fmla="*/ 127416 h 2331474"/>
              <a:gd name="connsiteX45" fmla="*/ 4262610 w 4464977"/>
              <a:gd name="connsiteY45" fmla="*/ 104931 h 2331474"/>
              <a:gd name="connsiteX46" fmla="*/ 4285095 w 4464977"/>
              <a:gd name="connsiteY46" fmla="*/ 89941 h 2331474"/>
              <a:gd name="connsiteX47" fmla="*/ 4300086 w 4464977"/>
              <a:gd name="connsiteY47" fmla="*/ 74951 h 2331474"/>
              <a:gd name="connsiteX48" fmla="*/ 4322571 w 4464977"/>
              <a:gd name="connsiteY48" fmla="*/ 67456 h 2331474"/>
              <a:gd name="connsiteX49" fmla="*/ 4337561 w 4464977"/>
              <a:gd name="connsiteY49" fmla="*/ 52465 h 2331474"/>
              <a:gd name="connsiteX50" fmla="*/ 4405017 w 4464977"/>
              <a:gd name="connsiteY50" fmla="*/ 29980 h 2331474"/>
              <a:gd name="connsiteX51" fmla="*/ 4427502 w 4464977"/>
              <a:gd name="connsiteY51" fmla="*/ 22485 h 2331474"/>
              <a:gd name="connsiteX52" fmla="*/ 4464977 w 4464977"/>
              <a:gd name="connsiteY52" fmla="*/ 0 h 23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464977" h="2331474">
                <a:moveTo>
                  <a:pt x="42879" y="2308485"/>
                </a:moveTo>
                <a:cubicBezTo>
                  <a:pt x="159753" y="2250048"/>
                  <a:pt x="0" y="2331474"/>
                  <a:pt x="95345" y="2278505"/>
                </a:cubicBezTo>
                <a:cubicBezTo>
                  <a:pt x="109995" y="2270366"/>
                  <a:pt x="125665" y="2264159"/>
                  <a:pt x="140315" y="2256020"/>
                </a:cubicBezTo>
                <a:cubicBezTo>
                  <a:pt x="148189" y="2251645"/>
                  <a:pt x="154621" y="2244804"/>
                  <a:pt x="162800" y="2241029"/>
                </a:cubicBezTo>
                <a:cubicBezTo>
                  <a:pt x="187231" y="2229753"/>
                  <a:pt x="213684" y="2223083"/>
                  <a:pt x="237751" y="2211049"/>
                </a:cubicBezTo>
                <a:cubicBezTo>
                  <a:pt x="253865" y="2202992"/>
                  <a:pt x="266608" y="2189126"/>
                  <a:pt x="282722" y="2181069"/>
                </a:cubicBezTo>
                <a:cubicBezTo>
                  <a:pt x="397980" y="2123439"/>
                  <a:pt x="289651" y="2192362"/>
                  <a:pt x="395148" y="2136098"/>
                </a:cubicBezTo>
                <a:cubicBezTo>
                  <a:pt x="415945" y="2125007"/>
                  <a:pt x="434028" y="2109164"/>
                  <a:pt x="455109" y="2098623"/>
                </a:cubicBezTo>
                <a:cubicBezTo>
                  <a:pt x="479176" y="2086589"/>
                  <a:pt x="505653" y="2079973"/>
                  <a:pt x="530059" y="2068642"/>
                </a:cubicBezTo>
                <a:cubicBezTo>
                  <a:pt x="575662" y="2047469"/>
                  <a:pt x="617720" y="2018370"/>
                  <a:pt x="664971" y="2001187"/>
                </a:cubicBezTo>
                <a:cubicBezTo>
                  <a:pt x="692453" y="1991193"/>
                  <a:pt x="721015" y="1983778"/>
                  <a:pt x="747417" y="1971206"/>
                </a:cubicBezTo>
                <a:cubicBezTo>
                  <a:pt x="773722" y="1958680"/>
                  <a:pt x="796559" y="1939755"/>
                  <a:pt x="822368" y="1926236"/>
                </a:cubicBezTo>
                <a:cubicBezTo>
                  <a:pt x="849109" y="1912229"/>
                  <a:pt x="878072" y="1902768"/>
                  <a:pt x="904813" y="1888761"/>
                </a:cubicBezTo>
                <a:cubicBezTo>
                  <a:pt x="930622" y="1875242"/>
                  <a:pt x="953458" y="1856316"/>
                  <a:pt x="979764" y="1843790"/>
                </a:cubicBezTo>
                <a:cubicBezTo>
                  <a:pt x="1006166" y="1831218"/>
                  <a:pt x="1035732" y="1826221"/>
                  <a:pt x="1062210" y="1813810"/>
                </a:cubicBezTo>
                <a:cubicBezTo>
                  <a:pt x="1115838" y="1788672"/>
                  <a:pt x="1166976" y="1758528"/>
                  <a:pt x="1219607" y="1731364"/>
                </a:cubicBezTo>
                <a:cubicBezTo>
                  <a:pt x="1230514" y="1725735"/>
                  <a:pt x="1382403" y="1650176"/>
                  <a:pt x="1384499" y="1648918"/>
                </a:cubicBezTo>
                <a:cubicBezTo>
                  <a:pt x="1547389" y="1551183"/>
                  <a:pt x="1406769" y="1633358"/>
                  <a:pt x="1706787" y="1476531"/>
                </a:cubicBezTo>
                <a:cubicBezTo>
                  <a:pt x="1734530" y="1462029"/>
                  <a:pt x="1761981" y="1446965"/>
                  <a:pt x="1789233" y="1431561"/>
                </a:cubicBezTo>
                <a:cubicBezTo>
                  <a:pt x="1819449" y="1414482"/>
                  <a:pt x="1847577" y="1393457"/>
                  <a:pt x="1879174" y="1379095"/>
                </a:cubicBezTo>
                <a:cubicBezTo>
                  <a:pt x="1906656" y="1366603"/>
                  <a:pt x="1935459" y="1356683"/>
                  <a:pt x="1961620" y="1341620"/>
                </a:cubicBezTo>
                <a:cubicBezTo>
                  <a:pt x="2018080" y="1309113"/>
                  <a:pt x="2067778" y="1264880"/>
                  <a:pt x="2126512" y="1236688"/>
                </a:cubicBezTo>
                <a:cubicBezTo>
                  <a:pt x="2196879" y="1202912"/>
                  <a:pt x="2328048" y="1138789"/>
                  <a:pt x="2411325" y="1101777"/>
                </a:cubicBezTo>
                <a:cubicBezTo>
                  <a:pt x="2446099" y="1086322"/>
                  <a:pt x="2482795" y="1074930"/>
                  <a:pt x="2516256" y="1056806"/>
                </a:cubicBezTo>
                <a:lnTo>
                  <a:pt x="2696138" y="959370"/>
                </a:lnTo>
                <a:cubicBezTo>
                  <a:pt x="2725782" y="943725"/>
                  <a:pt x="2757800" y="932396"/>
                  <a:pt x="2786079" y="914400"/>
                </a:cubicBezTo>
                <a:cubicBezTo>
                  <a:pt x="2813561" y="896911"/>
                  <a:pt x="2839928" y="877532"/>
                  <a:pt x="2868525" y="861934"/>
                </a:cubicBezTo>
                <a:cubicBezTo>
                  <a:pt x="2895027" y="847479"/>
                  <a:pt x="2923808" y="837629"/>
                  <a:pt x="2950971" y="824459"/>
                </a:cubicBezTo>
                <a:cubicBezTo>
                  <a:pt x="3006266" y="797649"/>
                  <a:pt x="3062303" y="772140"/>
                  <a:pt x="3115863" y="742013"/>
                </a:cubicBezTo>
                <a:cubicBezTo>
                  <a:pt x="3142443" y="727062"/>
                  <a:pt x="3165029" y="705832"/>
                  <a:pt x="3190813" y="689547"/>
                </a:cubicBezTo>
                <a:cubicBezTo>
                  <a:pt x="3319631" y="608188"/>
                  <a:pt x="3198924" y="692272"/>
                  <a:pt x="3318230" y="622092"/>
                </a:cubicBezTo>
                <a:cubicBezTo>
                  <a:pt x="3341523" y="608390"/>
                  <a:pt x="3362299" y="590661"/>
                  <a:pt x="3385686" y="577121"/>
                </a:cubicBezTo>
                <a:cubicBezTo>
                  <a:pt x="3409859" y="563126"/>
                  <a:pt x="3436509" y="553720"/>
                  <a:pt x="3460636" y="539646"/>
                </a:cubicBezTo>
                <a:cubicBezTo>
                  <a:pt x="3496553" y="518694"/>
                  <a:pt x="3530487" y="494514"/>
                  <a:pt x="3565568" y="472190"/>
                </a:cubicBezTo>
                <a:cubicBezTo>
                  <a:pt x="3585452" y="459536"/>
                  <a:pt x="3604447" y="445256"/>
                  <a:pt x="3625528" y="434715"/>
                </a:cubicBezTo>
                <a:lnTo>
                  <a:pt x="3775430" y="359764"/>
                </a:lnTo>
                <a:cubicBezTo>
                  <a:pt x="3790420" y="352269"/>
                  <a:pt x="3806029" y="345902"/>
                  <a:pt x="3820400" y="337279"/>
                </a:cubicBezTo>
                <a:cubicBezTo>
                  <a:pt x="3832892" y="329784"/>
                  <a:pt x="3845001" y="321609"/>
                  <a:pt x="3857876" y="314793"/>
                </a:cubicBezTo>
                <a:cubicBezTo>
                  <a:pt x="3887500" y="299110"/>
                  <a:pt x="3916695" y="282272"/>
                  <a:pt x="3947817" y="269823"/>
                </a:cubicBezTo>
                <a:cubicBezTo>
                  <a:pt x="3992627" y="251899"/>
                  <a:pt x="3972528" y="259088"/>
                  <a:pt x="4007777" y="247338"/>
                </a:cubicBezTo>
                <a:cubicBezTo>
                  <a:pt x="4015272" y="239843"/>
                  <a:pt x="4021443" y="230732"/>
                  <a:pt x="4030263" y="224852"/>
                </a:cubicBezTo>
                <a:cubicBezTo>
                  <a:pt x="4036714" y="220551"/>
                  <a:pt x="4078730" y="210861"/>
                  <a:pt x="4082728" y="209862"/>
                </a:cubicBezTo>
                <a:cubicBezTo>
                  <a:pt x="4139618" y="164351"/>
                  <a:pt x="4099167" y="193968"/>
                  <a:pt x="4157679" y="157397"/>
                </a:cubicBezTo>
                <a:cubicBezTo>
                  <a:pt x="4165318" y="152623"/>
                  <a:pt x="4172343" y="146875"/>
                  <a:pt x="4180164" y="142406"/>
                </a:cubicBezTo>
                <a:cubicBezTo>
                  <a:pt x="4189865" y="136862"/>
                  <a:pt x="4200444" y="132959"/>
                  <a:pt x="4210145" y="127416"/>
                </a:cubicBezTo>
                <a:cubicBezTo>
                  <a:pt x="4250404" y="104411"/>
                  <a:pt x="4213367" y="117242"/>
                  <a:pt x="4262610" y="104931"/>
                </a:cubicBezTo>
                <a:cubicBezTo>
                  <a:pt x="4270105" y="99934"/>
                  <a:pt x="4278061" y="95568"/>
                  <a:pt x="4285095" y="89941"/>
                </a:cubicBezTo>
                <a:cubicBezTo>
                  <a:pt x="4290613" y="85527"/>
                  <a:pt x="4294026" y="78587"/>
                  <a:pt x="4300086" y="74951"/>
                </a:cubicBezTo>
                <a:cubicBezTo>
                  <a:pt x="4306861" y="70886"/>
                  <a:pt x="4315076" y="69954"/>
                  <a:pt x="4322571" y="67456"/>
                </a:cubicBezTo>
                <a:cubicBezTo>
                  <a:pt x="4327568" y="62459"/>
                  <a:pt x="4331240" y="55625"/>
                  <a:pt x="4337561" y="52465"/>
                </a:cubicBezTo>
                <a:cubicBezTo>
                  <a:pt x="4337567" y="52462"/>
                  <a:pt x="4393772" y="33728"/>
                  <a:pt x="4405017" y="29980"/>
                </a:cubicBezTo>
                <a:cubicBezTo>
                  <a:pt x="4412512" y="27482"/>
                  <a:pt x="4420928" y="26867"/>
                  <a:pt x="4427502" y="22485"/>
                </a:cubicBezTo>
                <a:cubicBezTo>
                  <a:pt x="4454635" y="4396"/>
                  <a:pt x="4441930" y="11523"/>
                  <a:pt x="4464977" y="0"/>
                </a:cubicBezTo>
              </a:path>
            </a:pathLst>
          </a:cu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2953062" y="3372787"/>
            <a:ext cx="3740046" cy="2144199"/>
          </a:xfrm>
          <a:custGeom>
            <a:avLst/>
            <a:gdLst>
              <a:gd name="connsiteX0" fmla="*/ 0 w 3740046"/>
              <a:gd name="connsiteY0" fmla="*/ 0 h 2144199"/>
              <a:gd name="connsiteX1" fmla="*/ 352269 w 3740046"/>
              <a:gd name="connsiteY1" fmla="*/ 247338 h 2144199"/>
              <a:gd name="connsiteX2" fmla="*/ 494676 w 3740046"/>
              <a:gd name="connsiteY2" fmla="*/ 337279 h 2144199"/>
              <a:gd name="connsiteX3" fmla="*/ 959371 w 3740046"/>
              <a:gd name="connsiteY3" fmla="*/ 644577 h 2144199"/>
              <a:gd name="connsiteX4" fmla="*/ 1439056 w 3740046"/>
              <a:gd name="connsiteY4" fmla="*/ 996846 h 2144199"/>
              <a:gd name="connsiteX5" fmla="*/ 1603948 w 3740046"/>
              <a:gd name="connsiteY5" fmla="*/ 1116767 h 2144199"/>
              <a:gd name="connsiteX6" fmla="*/ 1956217 w 3740046"/>
              <a:gd name="connsiteY6" fmla="*/ 1356610 h 2144199"/>
              <a:gd name="connsiteX7" fmla="*/ 2780676 w 3740046"/>
              <a:gd name="connsiteY7" fmla="*/ 1783829 h 2144199"/>
              <a:gd name="connsiteX8" fmla="*/ 2968053 w 3740046"/>
              <a:gd name="connsiteY8" fmla="*/ 1866275 h 2144199"/>
              <a:gd name="connsiteX9" fmla="*/ 3380282 w 3740046"/>
              <a:gd name="connsiteY9" fmla="*/ 2031167 h 2144199"/>
              <a:gd name="connsiteX10" fmla="*/ 3672590 w 3740046"/>
              <a:gd name="connsiteY10" fmla="*/ 2128603 h 2144199"/>
              <a:gd name="connsiteX11" fmla="*/ 3740046 w 3740046"/>
              <a:gd name="connsiteY11" fmla="*/ 2143593 h 214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40046" h="2144199">
                <a:moveTo>
                  <a:pt x="0" y="0"/>
                </a:moveTo>
                <a:cubicBezTo>
                  <a:pt x="120196" y="120192"/>
                  <a:pt x="31213" y="35026"/>
                  <a:pt x="352269" y="247338"/>
                </a:cubicBezTo>
                <a:cubicBezTo>
                  <a:pt x="399099" y="278307"/>
                  <a:pt x="447475" y="306878"/>
                  <a:pt x="494676" y="337279"/>
                </a:cubicBezTo>
                <a:cubicBezTo>
                  <a:pt x="609121" y="410989"/>
                  <a:pt x="830586" y="552866"/>
                  <a:pt x="959371" y="644577"/>
                </a:cubicBezTo>
                <a:cubicBezTo>
                  <a:pt x="1375783" y="941113"/>
                  <a:pt x="1163818" y="793695"/>
                  <a:pt x="1439056" y="996846"/>
                </a:cubicBezTo>
                <a:cubicBezTo>
                  <a:pt x="1493737" y="1037206"/>
                  <a:pt x="1548984" y="1076793"/>
                  <a:pt x="1603948" y="1116767"/>
                </a:cubicBezTo>
                <a:cubicBezTo>
                  <a:pt x="1719256" y="1200627"/>
                  <a:pt x="1831136" y="1286989"/>
                  <a:pt x="1956217" y="1356610"/>
                </a:cubicBezTo>
                <a:cubicBezTo>
                  <a:pt x="2192916" y="1488358"/>
                  <a:pt x="2512008" y="1659446"/>
                  <a:pt x="2780676" y="1783829"/>
                </a:cubicBezTo>
                <a:cubicBezTo>
                  <a:pt x="2842599" y="1812497"/>
                  <a:pt x="2905474" y="1839067"/>
                  <a:pt x="2968053" y="1866275"/>
                </a:cubicBezTo>
                <a:cubicBezTo>
                  <a:pt x="3137126" y="1939785"/>
                  <a:pt x="3186703" y="1960775"/>
                  <a:pt x="3380282" y="2031167"/>
                </a:cubicBezTo>
                <a:cubicBezTo>
                  <a:pt x="3462484" y="2061059"/>
                  <a:pt x="3576455" y="2102967"/>
                  <a:pt x="3672590" y="2128603"/>
                </a:cubicBezTo>
                <a:cubicBezTo>
                  <a:pt x="3731075" y="2144199"/>
                  <a:pt x="3712422" y="2143593"/>
                  <a:pt x="3740046" y="2143593"/>
                </a:cubicBezTo>
              </a:path>
            </a:pathLst>
          </a:custGeom>
          <a:solidFill>
            <a:srgbClr val="FF00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643702" y="3357561"/>
            <a:ext cx="2500298" cy="1500199"/>
          </a:xfrm>
          <a:custGeom>
            <a:avLst/>
            <a:gdLst>
              <a:gd name="connsiteX0" fmla="*/ 0 w 3740046"/>
              <a:gd name="connsiteY0" fmla="*/ 0 h 2144199"/>
              <a:gd name="connsiteX1" fmla="*/ 352269 w 3740046"/>
              <a:gd name="connsiteY1" fmla="*/ 247338 h 2144199"/>
              <a:gd name="connsiteX2" fmla="*/ 494676 w 3740046"/>
              <a:gd name="connsiteY2" fmla="*/ 337279 h 2144199"/>
              <a:gd name="connsiteX3" fmla="*/ 959371 w 3740046"/>
              <a:gd name="connsiteY3" fmla="*/ 644577 h 2144199"/>
              <a:gd name="connsiteX4" fmla="*/ 1439056 w 3740046"/>
              <a:gd name="connsiteY4" fmla="*/ 996846 h 2144199"/>
              <a:gd name="connsiteX5" fmla="*/ 1603948 w 3740046"/>
              <a:gd name="connsiteY5" fmla="*/ 1116767 h 2144199"/>
              <a:gd name="connsiteX6" fmla="*/ 1956217 w 3740046"/>
              <a:gd name="connsiteY6" fmla="*/ 1356610 h 2144199"/>
              <a:gd name="connsiteX7" fmla="*/ 2780676 w 3740046"/>
              <a:gd name="connsiteY7" fmla="*/ 1783829 h 2144199"/>
              <a:gd name="connsiteX8" fmla="*/ 2968053 w 3740046"/>
              <a:gd name="connsiteY8" fmla="*/ 1866275 h 2144199"/>
              <a:gd name="connsiteX9" fmla="*/ 3380282 w 3740046"/>
              <a:gd name="connsiteY9" fmla="*/ 2031167 h 2144199"/>
              <a:gd name="connsiteX10" fmla="*/ 3672590 w 3740046"/>
              <a:gd name="connsiteY10" fmla="*/ 2128603 h 2144199"/>
              <a:gd name="connsiteX11" fmla="*/ 3740046 w 3740046"/>
              <a:gd name="connsiteY11" fmla="*/ 2143593 h 214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40046" h="2144199">
                <a:moveTo>
                  <a:pt x="0" y="0"/>
                </a:moveTo>
                <a:cubicBezTo>
                  <a:pt x="120196" y="120192"/>
                  <a:pt x="31213" y="35026"/>
                  <a:pt x="352269" y="247338"/>
                </a:cubicBezTo>
                <a:cubicBezTo>
                  <a:pt x="399099" y="278307"/>
                  <a:pt x="447475" y="306878"/>
                  <a:pt x="494676" y="337279"/>
                </a:cubicBezTo>
                <a:cubicBezTo>
                  <a:pt x="609121" y="410989"/>
                  <a:pt x="830586" y="552866"/>
                  <a:pt x="959371" y="644577"/>
                </a:cubicBezTo>
                <a:cubicBezTo>
                  <a:pt x="1375783" y="941113"/>
                  <a:pt x="1163818" y="793695"/>
                  <a:pt x="1439056" y="996846"/>
                </a:cubicBezTo>
                <a:cubicBezTo>
                  <a:pt x="1493737" y="1037206"/>
                  <a:pt x="1548984" y="1076793"/>
                  <a:pt x="1603948" y="1116767"/>
                </a:cubicBezTo>
                <a:cubicBezTo>
                  <a:pt x="1719256" y="1200627"/>
                  <a:pt x="1831136" y="1286989"/>
                  <a:pt x="1956217" y="1356610"/>
                </a:cubicBezTo>
                <a:cubicBezTo>
                  <a:pt x="2192916" y="1488358"/>
                  <a:pt x="2512008" y="1659446"/>
                  <a:pt x="2780676" y="1783829"/>
                </a:cubicBezTo>
                <a:cubicBezTo>
                  <a:pt x="2842599" y="1812497"/>
                  <a:pt x="2905474" y="1839067"/>
                  <a:pt x="2968053" y="1866275"/>
                </a:cubicBezTo>
                <a:cubicBezTo>
                  <a:pt x="3137126" y="1939785"/>
                  <a:pt x="3186703" y="1960775"/>
                  <a:pt x="3380282" y="2031167"/>
                </a:cubicBezTo>
                <a:cubicBezTo>
                  <a:pt x="3462484" y="2061059"/>
                  <a:pt x="3576455" y="2102967"/>
                  <a:pt x="3672590" y="2128603"/>
                </a:cubicBezTo>
                <a:cubicBezTo>
                  <a:pt x="3731075" y="2144199"/>
                  <a:pt x="3712422" y="2143593"/>
                  <a:pt x="3740046" y="2143593"/>
                </a:cubicBezTo>
              </a:path>
            </a:pathLst>
          </a:custGeom>
          <a:solidFill>
            <a:srgbClr val="FF00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643701" y="3143248"/>
            <a:ext cx="2500299" cy="1857388"/>
          </a:xfrm>
          <a:custGeom>
            <a:avLst/>
            <a:gdLst>
              <a:gd name="connsiteX0" fmla="*/ 42879 w 4464977"/>
              <a:gd name="connsiteY0" fmla="*/ 2308485 h 2331474"/>
              <a:gd name="connsiteX1" fmla="*/ 95345 w 4464977"/>
              <a:gd name="connsiteY1" fmla="*/ 2278505 h 2331474"/>
              <a:gd name="connsiteX2" fmla="*/ 140315 w 4464977"/>
              <a:gd name="connsiteY2" fmla="*/ 2256020 h 2331474"/>
              <a:gd name="connsiteX3" fmla="*/ 162800 w 4464977"/>
              <a:gd name="connsiteY3" fmla="*/ 2241029 h 2331474"/>
              <a:gd name="connsiteX4" fmla="*/ 237751 w 4464977"/>
              <a:gd name="connsiteY4" fmla="*/ 2211049 h 2331474"/>
              <a:gd name="connsiteX5" fmla="*/ 282722 w 4464977"/>
              <a:gd name="connsiteY5" fmla="*/ 2181069 h 2331474"/>
              <a:gd name="connsiteX6" fmla="*/ 395148 w 4464977"/>
              <a:gd name="connsiteY6" fmla="*/ 2136098 h 2331474"/>
              <a:gd name="connsiteX7" fmla="*/ 455109 w 4464977"/>
              <a:gd name="connsiteY7" fmla="*/ 2098623 h 2331474"/>
              <a:gd name="connsiteX8" fmla="*/ 530059 w 4464977"/>
              <a:gd name="connsiteY8" fmla="*/ 2068642 h 2331474"/>
              <a:gd name="connsiteX9" fmla="*/ 664971 w 4464977"/>
              <a:gd name="connsiteY9" fmla="*/ 2001187 h 2331474"/>
              <a:gd name="connsiteX10" fmla="*/ 747417 w 4464977"/>
              <a:gd name="connsiteY10" fmla="*/ 1971206 h 2331474"/>
              <a:gd name="connsiteX11" fmla="*/ 822368 w 4464977"/>
              <a:gd name="connsiteY11" fmla="*/ 1926236 h 2331474"/>
              <a:gd name="connsiteX12" fmla="*/ 904813 w 4464977"/>
              <a:gd name="connsiteY12" fmla="*/ 1888761 h 2331474"/>
              <a:gd name="connsiteX13" fmla="*/ 979764 w 4464977"/>
              <a:gd name="connsiteY13" fmla="*/ 1843790 h 2331474"/>
              <a:gd name="connsiteX14" fmla="*/ 1062210 w 4464977"/>
              <a:gd name="connsiteY14" fmla="*/ 1813810 h 2331474"/>
              <a:gd name="connsiteX15" fmla="*/ 1219607 w 4464977"/>
              <a:gd name="connsiteY15" fmla="*/ 1731364 h 2331474"/>
              <a:gd name="connsiteX16" fmla="*/ 1384499 w 4464977"/>
              <a:gd name="connsiteY16" fmla="*/ 1648918 h 2331474"/>
              <a:gd name="connsiteX17" fmla="*/ 1706787 w 4464977"/>
              <a:gd name="connsiteY17" fmla="*/ 1476531 h 2331474"/>
              <a:gd name="connsiteX18" fmla="*/ 1789233 w 4464977"/>
              <a:gd name="connsiteY18" fmla="*/ 1431561 h 2331474"/>
              <a:gd name="connsiteX19" fmla="*/ 1879174 w 4464977"/>
              <a:gd name="connsiteY19" fmla="*/ 1379095 h 2331474"/>
              <a:gd name="connsiteX20" fmla="*/ 1961620 w 4464977"/>
              <a:gd name="connsiteY20" fmla="*/ 1341620 h 2331474"/>
              <a:gd name="connsiteX21" fmla="*/ 2126512 w 4464977"/>
              <a:gd name="connsiteY21" fmla="*/ 1236688 h 2331474"/>
              <a:gd name="connsiteX22" fmla="*/ 2411325 w 4464977"/>
              <a:gd name="connsiteY22" fmla="*/ 1101777 h 2331474"/>
              <a:gd name="connsiteX23" fmla="*/ 2516256 w 4464977"/>
              <a:gd name="connsiteY23" fmla="*/ 1056806 h 2331474"/>
              <a:gd name="connsiteX24" fmla="*/ 2696138 w 4464977"/>
              <a:gd name="connsiteY24" fmla="*/ 959370 h 2331474"/>
              <a:gd name="connsiteX25" fmla="*/ 2786079 w 4464977"/>
              <a:gd name="connsiteY25" fmla="*/ 914400 h 2331474"/>
              <a:gd name="connsiteX26" fmla="*/ 2868525 w 4464977"/>
              <a:gd name="connsiteY26" fmla="*/ 861934 h 2331474"/>
              <a:gd name="connsiteX27" fmla="*/ 2950971 w 4464977"/>
              <a:gd name="connsiteY27" fmla="*/ 824459 h 2331474"/>
              <a:gd name="connsiteX28" fmla="*/ 3115863 w 4464977"/>
              <a:gd name="connsiteY28" fmla="*/ 742013 h 2331474"/>
              <a:gd name="connsiteX29" fmla="*/ 3190813 w 4464977"/>
              <a:gd name="connsiteY29" fmla="*/ 689547 h 2331474"/>
              <a:gd name="connsiteX30" fmla="*/ 3318230 w 4464977"/>
              <a:gd name="connsiteY30" fmla="*/ 622092 h 2331474"/>
              <a:gd name="connsiteX31" fmla="*/ 3385686 w 4464977"/>
              <a:gd name="connsiteY31" fmla="*/ 577121 h 2331474"/>
              <a:gd name="connsiteX32" fmla="*/ 3460636 w 4464977"/>
              <a:gd name="connsiteY32" fmla="*/ 539646 h 2331474"/>
              <a:gd name="connsiteX33" fmla="*/ 3565568 w 4464977"/>
              <a:gd name="connsiteY33" fmla="*/ 472190 h 2331474"/>
              <a:gd name="connsiteX34" fmla="*/ 3625528 w 4464977"/>
              <a:gd name="connsiteY34" fmla="*/ 434715 h 2331474"/>
              <a:gd name="connsiteX35" fmla="*/ 3775430 w 4464977"/>
              <a:gd name="connsiteY35" fmla="*/ 359764 h 2331474"/>
              <a:gd name="connsiteX36" fmla="*/ 3820400 w 4464977"/>
              <a:gd name="connsiteY36" fmla="*/ 337279 h 2331474"/>
              <a:gd name="connsiteX37" fmla="*/ 3857876 w 4464977"/>
              <a:gd name="connsiteY37" fmla="*/ 314793 h 2331474"/>
              <a:gd name="connsiteX38" fmla="*/ 3947817 w 4464977"/>
              <a:gd name="connsiteY38" fmla="*/ 269823 h 2331474"/>
              <a:gd name="connsiteX39" fmla="*/ 4007777 w 4464977"/>
              <a:gd name="connsiteY39" fmla="*/ 247338 h 2331474"/>
              <a:gd name="connsiteX40" fmla="*/ 4030263 w 4464977"/>
              <a:gd name="connsiteY40" fmla="*/ 224852 h 2331474"/>
              <a:gd name="connsiteX41" fmla="*/ 4082728 w 4464977"/>
              <a:gd name="connsiteY41" fmla="*/ 209862 h 2331474"/>
              <a:gd name="connsiteX42" fmla="*/ 4157679 w 4464977"/>
              <a:gd name="connsiteY42" fmla="*/ 157397 h 2331474"/>
              <a:gd name="connsiteX43" fmla="*/ 4180164 w 4464977"/>
              <a:gd name="connsiteY43" fmla="*/ 142406 h 2331474"/>
              <a:gd name="connsiteX44" fmla="*/ 4210145 w 4464977"/>
              <a:gd name="connsiteY44" fmla="*/ 127416 h 2331474"/>
              <a:gd name="connsiteX45" fmla="*/ 4262610 w 4464977"/>
              <a:gd name="connsiteY45" fmla="*/ 104931 h 2331474"/>
              <a:gd name="connsiteX46" fmla="*/ 4285095 w 4464977"/>
              <a:gd name="connsiteY46" fmla="*/ 89941 h 2331474"/>
              <a:gd name="connsiteX47" fmla="*/ 4300086 w 4464977"/>
              <a:gd name="connsiteY47" fmla="*/ 74951 h 2331474"/>
              <a:gd name="connsiteX48" fmla="*/ 4322571 w 4464977"/>
              <a:gd name="connsiteY48" fmla="*/ 67456 h 2331474"/>
              <a:gd name="connsiteX49" fmla="*/ 4337561 w 4464977"/>
              <a:gd name="connsiteY49" fmla="*/ 52465 h 2331474"/>
              <a:gd name="connsiteX50" fmla="*/ 4405017 w 4464977"/>
              <a:gd name="connsiteY50" fmla="*/ 29980 h 2331474"/>
              <a:gd name="connsiteX51" fmla="*/ 4427502 w 4464977"/>
              <a:gd name="connsiteY51" fmla="*/ 22485 h 2331474"/>
              <a:gd name="connsiteX52" fmla="*/ 4464977 w 4464977"/>
              <a:gd name="connsiteY52" fmla="*/ 0 h 23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464977" h="2331474">
                <a:moveTo>
                  <a:pt x="42879" y="2308485"/>
                </a:moveTo>
                <a:cubicBezTo>
                  <a:pt x="159753" y="2250048"/>
                  <a:pt x="0" y="2331474"/>
                  <a:pt x="95345" y="2278505"/>
                </a:cubicBezTo>
                <a:cubicBezTo>
                  <a:pt x="109995" y="2270366"/>
                  <a:pt x="125665" y="2264159"/>
                  <a:pt x="140315" y="2256020"/>
                </a:cubicBezTo>
                <a:cubicBezTo>
                  <a:pt x="148189" y="2251645"/>
                  <a:pt x="154621" y="2244804"/>
                  <a:pt x="162800" y="2241029"/>
                </a:cubicBezTo>
                <a:cubicBezTo>
                  <a:pt x="187231" y="2229753"/>
                  <a:pt x="213684" y="2223083"/>
                  <a:pt x="237751" y="2211049"/>
                </a:cubicBezTo>
                <a:cubicBezTo>
                  <a:pt x="253865" y="2202992"/>
                  <a:pt x="266608" y="2189126"/>
                  <a:pt x="282722" y="2181069"/>
                </a:cubicBezTo>
                <a:cubicBezTo>
                  <a:pt x="397980" y="2123439"/>
                  <a:pt x="289651" y="2192362"/>
                  <a:pt x="395148" y="2136098"/>
                </a:cubicBezTo>
                <a:cubicBezTo>
                  <a:pt x="415945" y="2125007"/>
                  <a:pt x="434028" y="2109164"/>
                  <a:pt x="455109" y="2098623"/>
                </a:cubicBezTo>
                <a:cubicBezTo>
                  <a:pt x="479176" y="2086589"/>
                  <a:pt x="505653" y="2079973"/>
                  <a:pt x="530059" y="2068642"/>
                </a:cubicBezTo>
                <a:cubicBezTo>
                  <a:pt x="575662" y="2047469"/>
                  <a:pt x="617720" y="2018370"/>
                  <a:pt x="664971" y="2001187"/>
                </a:cubicBezTo>
                <a:cubicBezTo>
                  <a:pt x="692453" y="1991193"/>
                  <a:pt x="721015" y="1983778"/>
                  <a:pt x="747417" y="1971206"/>
                </a:cubicBezTo>
                <a:cubicBezTo>
                  <a:pt x="773722" y="1958680"/>
                  <a:pt x="796559" y="1939755"/>
                  <a:pt x="822368" y="1926236"/>
                </a:cubicBezTo>
                <a:cubicBezTo>
                  <a:pt x="849109" y="1912229"/>
                  <a:pt x="878072" y="1902768"/>
                  <a:pt x="904813" y="1888761"/>
                </a:cubicBezTo>
                <a:cubicBezTo>
                  <a:pt x="930622" y="1875242"/>
                  <a:pt x="953458" y="1856316"/>
                  <a:pt x="979764" y="1843790"/>
                </a:cubicBezTo>
                <a:cubicBezTo>
                  <a:pt x="1006166" y="1831218"/>
                  <a:pt x="1035732" y="1826221"/>
                  <a:pt x="1062210" y="1813810"/>
                </a:cubicBezTo>
                <a:cubicBezTo>
                  <a:pt x="1115838" y="1788672"/>
                  <a:pt x="1166976" y="1758528"/>
                  <a:pt x="1219607" y="1731364"/>
                </a:cubicBezTo>
                <a:cubicBezTo>
                  <a:pt x="1230514" y="1725735"/>
                  <a:pt x="1382403" y="1650176"/>
                  <a:pt x="1384499" y="1648918"/>
                </a:cubicBezTo>
                <a:cubicBezTo>
                  <a:pt x="1547389" y="1551183"/>
                  <a:pt x="1406769" y="1633358"/>
                  <a:pt x="1706787" y="1476531"/>
                </a:cubicBezTo>
                <a:cubicBezTo>
                  <a:pt x="1734530" y="1462029"/>
                  <a:pt x="1761981" y="1446965"/>
                  <a:pt x="1789233" y="1431561"/>
                </a:cubicBezTo>
                <a:cubicBezTo>
                  <a:pt x="1819449" y="1414482"/>
                  <a:pt x="1847577" y="1393457"/>
                  <a:pt x="1879174" y="1379095"/>
                </a:cubicBezTo>
                <a:cubicBezTo>
                  <a:pt x="1906656" y="1366603"/>
                  <a:pt x="1935459" y="1356683"/>
                  <a:pt x="1961620" y="1341620"/>
                </a:cubicBezTo>
                <a:cubicBezTo>
                  <a:pt x="2018080" y="1309113"/>
                  <a:pt x="2067778" y="1264880"/>
                  <a:pt x="2126512" y="1236688"/>
                </a:cubicBezTo>
                <a:cubicBezTo>
                  <a:pt x="2196879" y="1202912"/>
                  <a:pt x="2328048" y="1138789"/>
                  <a:pt x="2411325" y="1101777"/>
                </a:cubicBezTo>
                <a:cubicBezTo>
                  <a:pt x="2446099" y="1086322"/>
                  <a:pt x="2482795" y="1074930"/>
                  <a:pt x="2516256" y="1056806"/>
                </a:cubicBezTo>
                <a:lnTo>
                  <a:pt x="2696138" y="959370"/>
                </a:lnTo>
                <a:cubicBezTo>
                  <a:pt x="2725782" y="943725"/>
                  <a:pt x="2757800" y="932396"/>
                  <a:pt x="2786079" y="914400"/>
                </a:cubicBezTo>
                <a:cubicBezTo>
                  <a:pt x="2813561" y="896911"/>
                  <a:pt x="2839928" y="877532"/>
                  <a:pt x="2868525" y="861934"/>
                </a:cubicBezTo>
                <a:cubicBezTo>
                  <a:pt x="2895027" y="847479"/>
                  <a:pt x="2923808" y="837629"/>
                  <a:pt x="2950971" y="824459"/>
                </a:cubicBezTo>
                <a:cubicBezTo>
                  <a:pt x="3006266" y="797649"/>
                  <a:pt x="3062303" y="772140"/>
                  <a:pt x="3115863" y="742013"/>
                </a:cubicBezTo>
                <a:cubicBezTo>
                  <a:pt x="3142443" y="727062"/>
                  <a:pt x="3165029" y="705832"/>
                  <a:pt x="3190813" y="689547"/>
                </a:cubicBezTo>
                <a:cubicBezTo>
                  <a:pt x="3319631" y="608188"/>
                  <a:pt x="3198924" y="692272"/>
                  <a:pt x="3318230" y="622092"/>
                </a:cubicBezTo>
                <a:cubicBezTo>
                  <a:pt x="3341523" y="608390"/>
                  <a:pt x="3362299" y="590661"/>
                  <a:pt x="3385686" y="577121"/>
                </a:cubicBezTo>
                <a:cubicBezTo>
                  <a:pt x="3409859" y="563126"/>
                  <a:pt x="3436509" y="553720"/>
                  <a:pt x="3460636" y="539646"/>
                </a:cubicBezTo>
                <a:cubicBezTo>
                  <a:pt x="3496553" y="518694"/>
                  <a:pt x="3530487" y="494514"/>
                  <a:pt x="3565568" y="472190"/>
                </a:cubicBezTo>
                <a:cubicBezTo>
                  <a:pt x="3585452" y="459536"/>
                  <a:pt x="3604447" y="445256"/>
                  <a:pt x="3625528" y="434715"/>
                </a:cubicBezTo>
                <a:lnTo>
                  <a:pt x="3775430" y="359764"/>
                </a:lnTo>
                <a:cubicBezTo>
                  <a:pt x="3790420" y="352269"/>
                  <a:pt x="3806029" y="345902"/>
                  <a:pt x="3820400" y="337279"/>
                </a:cubicBezTo>
                <a:cubicBezTo>
                  <a:pt x="3832892" y="329784"/>
                  <a:pt x="3845001" y="321609"/>
                  <a:pt x="3857876" y="314793"/>
                </a:cubicBezTo>
                <a:cubicBezTo>
                  <a:pt x="3887500" y="299110"/>
                  <a:pt x="3916695" y="282272"/>
                  <a:pt x="3947817" y="269823"/>
                </a:cubicBezTo>
                <a:cubicBezTo>
                  <a:pt x="3992627" y="251899"/>
                  <a:pt x="3972528" y="259088"/>
                  <a:pt x="4007777" y="247338"/>
                </a:cubicBezTo>
                <a:cubicBezTo>
                  <a:pt x="4015272" y="239843"/>
                  <a:pt x="4021443" y="230732"/>
                  <a:pt x="4030263" y="224852"/>
                </a:cubicBezTo>
                <a:cubicBezTo>
                  <a:pt x="4036714" y="220551"/>
                  <a:pt x="4078730" y="210861"/>
                  <a:pt x="4082728" y="209862"/>
                </a:cubicBezTo>
                <a:cubicBezTo>
                  <a:pt x="4139618" y="164351"/>
                  <a:pt x="4099167" y="193968"/>
                  <a:pt x="4157679" y="157397"/>
                </a:cubicBezTo>
                <a:cubicBezTo>
                  <a:pt x="4165318" y="152623"/>
                  <a:pt x="4172343" y="146875"/>
                  <a:pt x="4180164" y="142406"/>
                </a:cubicBezTo>
                <a:cubicBezTo>
                  <a:pt x="4189865" y="136862"/>
                  <a:pt x="4200444" y="132959"/>
                  <a:pt x="4210145" y="127416"/>
                </a:cubicBezTo>
                <a:cubicBezTo>
                  <a:pt x="4250404" y="104411"/>
                  <a:pt x="4213367" y="117242"/>
                  <a:pt x="4262610" y="104931"/>
                </a:cubicBezTo>
                <a:cubicBezTo>
                  <a:pt x="4270105" y="99934"/>
                  <a:pt x="4278061" y="95568"/>
                  <a:pt x="4285095" y="89941"/>
                </a:cubicBezTo>
                <a:cubicBezTo>
                  <a:pt x="4290613" y="85527"/>
                  <a:pt x="4294026" y="78587"/>
                  <a:pt x="4300086" y="74951"/>
                </a:cubicBezTo>
                <a:cubicBezTo>
                  <a:pt x="4306861" y="70886"/>
                  <a:pt x="4315076" y="69954"/>
                  <a:pt x="4322571" y="67456"/>
                </a:cubicBezTo>
                <a:cubicBezTo>
                  <a:pt x="4327568" y="62459"/>
                  <a:pt x="4331240" y="55625"/>
                  <a:pt x="4337561" y="52465"/>
                </a:cubicBezTo>
                <a:cubicBezTo>
                  <a:pt x="4337567" y="52462"/>
                  <a:pt x="4393772" y="33728"/>
                  <a:pt x="4405017" y="29980"/>
                </a:cubicBezTo>
                <a:cubicBezTo>
                  <a:pt x="4412512" y="27482"/>
                  <a:pt x="4420928" y="26867"/>
                  <a:pt x="4427502" y="22485"/>
                </a:cubicBezTo>
                <a:cubicBezTo>
                  <a:pt x="4454635" y="4396"/>
                  <a:pt x="4441930" y="11523"/>
                  <a:pt x="4464977" y="0"/>
                </a:cubicBezTo>
              </a:path>
            </a:pathLst>
          </a:cu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428596" y="6589737"/>
            <a:ext cx="2133600" cy="339725"/>
          </a:xfrm>
        </p:spPr>
        <p:txBody>
          <a:bodyPr/>
          <a:lstStyle/>
          <a:p>
            <a:fld id="{4225B1C5-FB90-4C85-8D70-A05BFFF33583}" type="datetime1">
              <a:rPr lang="fr-CH"/>
              <a:pPr/>
              <a:t>21.01.2009</a:t>
            </a:fld>
            <a:endParaRPr lang="fr-CH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3996" y="6589737"/>
            <a:ext cx="2895600" cy="279400"/>
          </a:xfrm>
        </p:spPr>
        <p:txBody>
          <a:bodyPr/>
          <a:lstStyle/>
          <a:p>
            <a:r>
              <a:rPr lang="fr-CH"/>
              <a:t>http://edutechwiki.unige.ch/en/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1571" y="6589737"/>
            <a:ext cx="2133600" cy="287338"/>
          </a:xfrm>
        </p:spPr>
        <p:txBody>
          <a:bodyPr/>
          <a:lstStyle/>
          <a:p>
            <a:fld id="{231F383A-CBB6-430F-87F1-39C76C76B8E4}" type="slidenum">
              <a:rPr lang="fr-CH"/>
              <a:pPr/>
              <a:t>5</a:t>
            </a:fld>
            <a:endParaRPr lang="fr-CH"/>
          </a:p>
        </p:txBody>
      </p:sp>
      <p:grpSp>
        <p:nvGrpSpPr>
          <p:cNvPr id="293910" name="Group 22"/>
          <p:cNvGrpSpPr>
            <a:grpSpLocks/>
          </p:cNvGrpSpPr>
          <p:nvPr/>
        </p:nvGrpSpPr>
        <p:grpSpPr bwMode="auto">
          <a:xfrm>
            <a:off x="222276" y="1239863"/>
            <a:ext cx="5545138" cy="5332409"/>
            <a:chOff x="340" y="436"/>
            <a:chExt cx="3855" cy="3674"/>
          </a:xfrm>
        </p:grpSpPr>
        <p:sp>
          <p:nvSpPr>
            <p:cNvPr id="293902" name="Line 14"/>
            <p:cNvSpPr>
              <a:spLocks noChangeShapeType="1"/>
            </p:cNvSpPr>
            <p:nvPr/>
          </p:nvSpPr>
          <p:spPr bwMode="auto">
            <a:xfrm>
              <a:off x="1625" y="436"/>
              <a:ext cx="0" cy="367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fr-CH"/>
            </a:p>
          </p:txBody>
        </p:sp>
        <p:sp>
          <p:nvSpPr>
            <p:cNvPr id="293903" name="Line 15"/>
            <p:cNvSpPr>
              <a:spLocks noChangeShapeType="1"/>
            </p:cNvSpPr>
            <p:nvPr/>
          </p:nvSpPr>
          <p:spPr bwMode="auto">
            <a:xfrm>
              <a:off x="2910" y="436"/>
              <a:ext cx="0" cy="367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fr-CH"/>
            </a:p>
          </p:txBody>
        </p:sp>
        <p:sp>
          <p:nvSpPr>
            <p:cNvPr id="293907" name="Line 19"/>
            <p:cNvSpPr>
              <a:spLocks noChangeShapeType="1"/>
            </p:cNvSpPr>
            <p:nvPr/>
          </p:nvSpPr>
          <p:spPr bwMode="auto">
            <a:xfrm>
              <a:off x="4195" y="436"/>
              <a:ext cx="0" cy="367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fr-CH"/>
            </a:p>
          </p:txBody>
        </p:sp>
        <p:sp>
          <p:nvSpPr>
            <p:cNvPr id="293909" name="Line 21"/>
            <p:cNvSpPr>
              <a:spLocks noChangeShapeType="1"/>
            </p:cNvSpPr>
            <p:nvPr/>
          </p:nvSpPr>
          <p:spPr bwMode="auto">
            <a:xfrm>
              <a:off x="340" y="436"/>
              <a:ext cx="0" cy="367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fr-CH"/>
            </a:p>
          </p:txBody>
        </p:sp>
      </p:grp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8229600" cy="490537"/>
          </a:xfrm>
        </p:spPr>
        <p:txBody>
          <a:bodyPr/>
          <a:lstStyle/>
          <a:p>
            <a:r>
              <a:rPr lang="fr-CH" sz="2000" smtClean="0"/>
              <a:t>Quelques activités/produits partagés</a:t>
            </a:r>
            <a:endParaRPr lang="fr-CH" sz="2000"/>
          </a:p>
        </p:txBody>
      </p:sp>
      <p:sp>
        <p:nvSpPr>
          <p:cNvPr id="293892" name="AutoShape 4"/>
          <p:cNvSpPr>
            <a:spLocks noChangeArrowheads="1"/>
          </p:cNvSpPr>
          <p:nvPr/>
        </p:nvSpPr>
        <p:spPr bwMode="auto">
          <a:xfrm>
            <a:off x="1571604" y="4192613"/>
            <a:ext cx="3643338" cy="28733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914400"/>
            <a:r>
              <a:rPr lang="fr-CH" sz="1600" b="1" smtClean="0"/>
              <a:t>Planification &amp; organisation de cours</a:t>
            </a:r>
            <a:endParaRPr lang="fr-CH" sz="1600" b="1"/>
          </a:p>
        </p:txBody>
      </p:sp>
      <p:sp>
        <p:nvSpPr>
          <p:cNvPr id="293894" name="AutoShape 6"/>
          <p:cNvSpPr>
            <a:spLocks noChangeArrowheads="1"/>
          </p:cNvSpPr>
          <p:nvPr/>
        </p:nvSpPr>
        <p:spPr bwMode="auto">
          <a:xfrm>
            <a:off x="3462364" y="4840313"/>
            <a:ext cx="2305050" cy="28733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smtClean="0"/>
              <a:t>Exercises</a:t>
            </a:r>
            <a:endParaRPr lang="fr-CH" sz="1600" b="1"/>
          </a:p>
        </p:txBody>
      </p:sp>
      <p:sp>
        <p:nvSpPr>
          <p:cNvPr id="293895" name="AutoShape 7"/>
          <p:cNvSpPr>
            <a:spLocks noChangeArrowheads="1"/>
          </p:cNvSpPr>
          <p:nvPr/>
        </p:nvSpPr>
        <p:spPr bwMode="auto">
          <a:xfrm>
            <a:off x="293714" y="1600226"/>
            <a:ext cx="5184775" cy="4318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smtClean="0"/>
              <a:t>Revue de la littérature (prises de notes &amp; synthèse)</a:t>
            </a:r>
            <a:endParaRPr lang="fr-CH" sz="1600" b="1"/>
          </a:p>
        </p:txBody>
      </p:sp>
      <p:sp>
        <p:nvSpPr>
          <p:cNvPr id="293896" name="AutoShape 8"/>
          <p:cNvSpPr>
            <a:spLocks noChangeArrowheads="1"/>
          </p:cNvSpPr>
          <p:nvPr/>
        </p:nvSpPr>
        <p:spPr bwMode="auto">
          <a:xfrm>
            <a:off x="293714" y="2968651"/>
            <a:ext cx="4706914" cy="28733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smtClean="0"/>
              <a:t>Réflexions / opinions</a:t>
            </a:r>
            <a:endParaRPr lang="fr-CH" sz="1600" b="1"/>
          </a:p>
        </p:txBody>
      </p:sp>
      <p:sp>
        <p:nvSpPr>
          <p:cNvPr id="293897" name="AutoShape 9"/>
          <p:cNvSpPr>
            <a:spLocks noChangeArrowheads="1"/>
          </p:cNvSpPr>
          <p:nvPr/>
        </p:nvSpPr>
        <p:spPr bwMode="auto">
          <a:xfrm>
            <a:off x="509614" y="2247926"/>
            <a:ext cx="4537075" cy="36036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smtClean="0"/>
              <a:t>Liens / cartographies / catégorisation</a:t>
            </a:r>
            <a:endParaRPr lang="fr-CH" sz="1600" b="1"/>
          </a:p>
        </p:txBody>
      </p:sp>
      <p:sp>
        <p:nvSpPr>
          <p:cNvPr id="293899" name="AutoShape 11"/>
          <p:cNvSpPr>
            <a:spLocks noChangeArrowheads="1"/>
          </p:cNvSpPr>
          <p:nvPr/>
        </p:nvSpPr>
        <p:spPr bwMode="auto">
          <a:xfrm>
            <a:off x="1662139" y="5416576"/>
            <a:ext cx="4032250" cy="4318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smtClean="0"/>
              <a:t>Ecrire/utiliser des manuels scolaires</a:t>
            </a:r>
            <a:endParaRPr lang="fr-CH" sz="1600" b="1"/>
          </a:p>
        </p:txBody>
      </p:sp>
      <p:sp>
        <p:nvSpPr>
          <p:cNvPr id="293900" name="AutoShape 12"/>
          <p:cNvSpPr>
            <a:spLocks noChangeArrowheads="1"/>
          </p:cNvSpPr>
          <p:nvPr/>
        </p:nvSpPr>
        <p:spPr bwMode="auto">
          <a:xfrm>
            <a:off x="2166964" y="6137301"/>
            <a:ext cx="3527425" cy="28733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smtClean="0"/>
              <a:t>Tutorage / Coaching</a:t>
            </a:r>
            <a:endParaRPr lang="fr-CH" sz="1600" b="1"/>
          </a:p>
        </p:txBody>
      </p:sp>
      <p:sp>
        <p:nvSpPr>
          <p:cNvPr id="293904" name="Text Box 16"/>
          <p:cNvSpPr txBox="1">
            <a:spLocks noChangeArrowheads="1"/>
          </p:cNvSpPr>
          <p:nvPr/>
        </p:nvSpPr>
        <p:spPr bwMode="auto">
          <a:xfrm>
            <a:off x="366739" y="1233513"/>
            <a:ext cx="1077218" cy="2769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defTabSz="914400"/>
            <a:r>
              <a:rPr lang="fr-CH" smtClean="0"/>
              <a:t>Chercheur</a:t>
            </a:r>
            <a:endParaRPr lang="fr-CH"/>
          </a:p>
        </p:txBody>
      </p:sp>
      <p:sp>
        <p:nvSpPr>
          <p:cNvPr id="293905" name="Text Box 17"/>
          <p:cNvSpPr txBox="1">
            <a:spLocks noChangeArrowheads="1"/>
          </p:cNvSpPr>
          <p:nvPr/>
        </p:nvSpPr>
        <p:spPr bwMode="auto">
          <a:xfrm>
            <a:off x="2166964" y="1239863"/>
            <a:ext cx="1154162" cy="2769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defTabSz="914400"/>
            <a:r>
              <a:rPr lang="fr-CH" smtClean="0"/>
              <a:t>Enseignant</a:t>
            </a:r>
            <a:endParaRPr lang="fr-CH"/>
          </a:p>
        </p:txBody>
      </p:sp>
      <p:sp>
        <p:nvSpPr>
          <p:cNvPr id="293906" name="Text Box 18"/>
          <p:cNvSpPr txBox="1">
            <a:spLocks noChangeArrowheads="1"/>
          </p:cNvSpPr>
          <p:nvPr/>
        </p:nvSpPr>
        <p:spPr bwMode="auto">
          <a:xfrm>
            <a:off x="4183089" y="1239863"/>
            <a:ext cx="961802" cy="2769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defTabSz="914400"/>
            <a:r>
              <a:rPr lang="fr-CH" smtClean="0"/>
              <a:t>Etudiants</a:t>
            </a:r>
            <a:endParaRPr lang="fr-CH"/>
          </a:p>
        </p:txBody>
      </p:sp>
      <p:sp>
        <p:nvSpPr>
          <p:cNvPr id="293908" name="AutoShape 20"/>
          <p:cNvSpPr>
            <a:spLocks noChangeArrowheads="1"/>
          </p:cNvSpPr>
          <p:nvPr/>
        </p:nvSpPr>
        <p:spPr bwMode="auto">
          <a:xfrm>
            <a:off x="1158901" y="3616351"/>
            <a:ext cx="4056041" cy="28733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smtClean="0"/>
              <a:t>Ecrire / utiliser des  manuels de référence</a:t>
            </a:r>
            <a:endParaRPr lang="fr-CH" sz="1600" b="1"/>
          </a:p>
        </p:txBody>
      </p:sp>
      <p:sp>
        <p:nvSpPr>
          <p:cNvPr id="293911" name="AutoShape 23"/>
          <p:cNvSpPr>
            <a:spLocks noChangeArrowheads="1"/>
          </p:cNvSpPr>
          <p:nvPr/>
        </p:nvSpPr>
        <p:spPr bwMode="auto">
          <a:xfrm>
            <a:off x="6631014" y="1600226"/>
            <a:ext cx="1439862" cy="504825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914400"/>
            <a:r>
              <a:rPr lang="fr-CH" sz="1600" b="1" dirty="0" smtClean="0"/>
              <a:t>Définition</a:t>
            </a:r>
            <a:br>
              <a:rPr lang="fr-CH" sz="1600" b="1" dirty="0" smtClean="0"/>
            </a:br>
            <a:r>
              <a:rPr lang="fr-CH" sz="1600" b="1" dirty="0" smtClean="0"/>
              <a:t>de concepts</a:t>
            </a:r>
            <a:endParaRPr lang="fr-CH" sz="1600" b="1" dirty="0"/>
          </a:p>
        </p:txBody>
      </p:sp>
      <p:sp>
        <p:nvSpPr>
          <p:cNvPr id="293913" name="AutoShape 25"/>
          <p:cNvSpPr>
            <a:spLocks noChangeArrowheads="1"/>
          </p:cNvSpPr>
          <p:nvPr/>
        </p:nvSpPr>
        <p:spPr bwMode="auto">
          <a:xfrm>
            <a:off x="6631014" y="5416576"/>
            <a:ext cx="1727200" cy="28733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dirty="0" smtClean="0"/>
              <a:t>Tutoriels </a:t>
            </a:r>
            <a:r>
              <a:rPr lang="fr-CH" sz="1600" b="1" dirty="0" err="1" smtClean="0"/>
              <a:t>techn</a:t>
            </a:r>
            <a:r>
              <a:rPr lang="fr-CH" sz="1600" b="1" dirty="0" smtClean="0"/>
              <a:t>. </a:t>
            </a:r>
            <a:endParaRPr lang="fr-CH" sz="1600" b="1" dirty="0"/>
          </a:p>
        </p:txBody>
      </p:sp>
      <p:sp>
        <p:nvSpPr>
          <p:cNvPr id="293914" name="AutoShape 26"/>
          <p:cNvSpPr>
            <a:spLocks noChangeArrowheads="1"/>
          </p:cNvSpPr>
          <p:nvPr/>
        </p:nvSpPr>
        <p:spPr bwMode="auto">
          <a:xfrm>
            <a:off x="6631014" y="4481538"/>
            <a:ext cx="1439862" cy="287338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dirty="0" smtClean="0"/>
              <a:t>How to</a:t>
            </a:r>
            <a:endParaRPr lang="fr-CH" sz="1600" b="1" dirty="0"/>
          </a:p>
        </p:txBody>
      </p:sp>
      <p:sp>
        <p:nvSpPr>
          <p:cNvPr id="293915" name="AutoShape 27"/>
          <p:cNvSpPr>
            <a:spLocks noChangeArrowheads="1"/>
          </p:cNvSpPr>
          <p:nvPr/>
        </p:nvSpPr>
        <p:spPr bwMode="auto">
          <a:xfrm>
            <a:off x="6643702" y="2285992"/>
            <a:ext cx="1439862" cy="50323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dirty="0" smtClean="0"/>
              <a:t>Références</a:t>
            </a:r>
          </a:p>
          <a:p>
            <a:pPr algn="ctr"/>
            <a:r>
              <a:rPr lang="fr-CH" sz="1600" b="1" dirty="0" smtClean="0"/>
              <a:t>et liens</a:t>
            </a:r>
            <a:endParaRPr lang="fr-CH" sz="1600" b="1" dirty="0"/>
          </a:p>
        </p:txBody>
      </p:sp>
      <p:sp>
        <p:nvSpPr>
          <p:cNvPr id="293916" name="AutoShape 28"/>
          <p:cNvSpPr>
            <a:spLocks noChangeArrowheads="1"/>
          </p:cNvSpPr>
          <p:nvPr/>
        </p:nvSpPr>
        <p:spPr bwMode="auto">
          <a:xfrm>
            <a:off x="6631014" y="4913338"/>
            <a:ext cx="1870076" cy="287338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dirty="0" smtClean="0"/>
              <a:t>Syllabus &amp; tâches</a:t>
            </a:r>
            <a:endParaRPr lang="fr-CH" sz="1600" b="1" dirty="0"/>
          </a:p>
        </p:txBody>
      </p:sp>
      <p:sp>
        <p:nvSpPr>
          <p:cNvPr id="293917" name="AutoShape 29"/>
          <p:cNvSpPr>
            <a:spLocks noChangeArrowheads="1"/>
          </p:cNvSpPr>
          <p:nvPr/>
        </p:nvSpPr>
        <p:spPr bwMode="auto">
          <a:xfrm>
            <a:off x="6631014" y="3832251"/>
            <a:ext cx="1439862" cy="50323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dirty="0" smtClean="0"/>
              <a:t>Discussion /</a:t>
            </a:r>
          </a:p>
          <a:p>
            <a:pPr algn="ctr"/>
            <a:r>
              <a:rPr lang="fr-CH" sz="1600" b="1" dirty="0" smtClean="0"/>
              <a:t>annotation</a:t>
            </a:r>
            <a:endParaRPr lang="fr-CH" sz="1600" b="1" dirty="0"/>
          </a:p>
        </p:txBody>
      </p:sp>
      <p:sp>
        <p:nvSpPr>
          <p:cNvPr id="293918" name="AutoShape 30"/>
          <p:cNvSpPr>
            <a:spLocks noChangeArrowheads="1"/>
          </p:cNvSpPr>
          <p:nvPr/>
        </p:nvSpPr>
        <p:spPr bwMode="auto">
          <a:xfrm>
            <a:off x="6631014" y="5921401"/>
            <a:ext cx="1439862" cy="28733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dirty="0" smtClean="0"/>
              <a:t>Q/R (forums)</a:t>
            </a:r>
            <a:endParaRPr lang="fr-CH" sz="1600" b="1" dirty="0"/>
          </a:p>
        </p:txBody>
      </p:sp>
      <p:sp>
        <p:nvSpPr>
          <p:cNvPr id="293919" name="AutoShape 31"/>
          <p:cNvSpPr>
            <a:spLocks noChangeArrowheads="1"/>
          </p:cNvSpPr>
          <p:nvPr/>
        </p:nvSpPr>
        <p:spPr bwMode="auto">
          <a:xfrm>
            <a:off x="6631014" y="2897213"/>
            <a:ext cx="1439862" cy="719138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dirty="0" smtClean="0"/>
              <a:t>Liens internes</a:t>
            </a:r>
          </a:p>
          <a:p>
            <a:pPr algn="ctr"/>
            <a:r>
              <a:rPr lang="fr-CH" sz="1600" b="1" dirty="0" smtClean="0"/>
              <a:t>Catégories</a:t>
            </a:r>
          </a:p>
          <a:p>
            <a:pPr algn="ctr"/>
            <a:r>
              <a:rPr lang="fr-CH" sz="1600" b="1" dirty="0" smtClean="0"/>
              <a:t>Menus</a:t>
            </a:r>
            <a:endParaRPr lang="fr-CH" sz="1600" b="1" dirty="0"/>
          </a:p>
        </p:txBody>
      </p:sp>
      <p:sp>
        <p:nvSpPr>
          <p:cNvPr id="293921" name="Text Box 33"/>
          <p:cNvSpPr txBox="1">
            <a:spLocks noChangeArrowheads="1"/>
          </p:cNvSpPr>
          <p:nvPr/>
        </p:nvSpPr>
        <p:spPr bwMode="auto">
          <a:xfrm>
            <a:off x="6486551" y="1239863"/>
            <a:ext cx="1615827" cy="2769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r>
              <a:rPr lang="fr-CH" smtClean="0"/>
              <a:t>Genres textuels</a:t>
            </a:r>
            <a:endParaRPr lang="fr-CH"/>
          </a:p>
        </p:txBody>
      </p:sp>
      <p:cxnSp>
        <p:nvCxnSpPr>
          <p:cNvPr id="293931" name="AutoShape 43"/>
          <p:cNvCxnSpPr>
            <a:cxnSpLocks noChangeShapeType="1"/>
            <a:stCxn id="293897" idx="3"/>
            <a:endCxn id="293919" idx="1"/>
          </p:cNvCxnSpPr>
          <p:nvPr/>
        </p:nvCxnSpPr>
        <p:spPr bwMode="auto">
          <a:xfrm>
            <a:off x="5046689" y="2428901"/>
            <a:ext cx="1584325" cy="828675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32" name="AutoShape 44"/>
          <p:cNvCxnSpPr>
            <a:cxnSpLocks noChangeShapeType="1"/>
            <a:stCxn id="293897" idx="3"/>
            <a:endCxn id="293911" idx="1"/>
          </p:cNvCxnSpPr>
          <p:nvPr/>
        </p:nvCxnSpPr>
        <p:spPr bwMode="auto">
          <a:xfrm flipV="1">
            <a:off x="5046689" y="1852638"/>
            <a:ext cx="1584325" cy="576263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33" name="AutoShape 45"/>
          <p:cNvCxnSpPr>
            <a:cxnSpLocks noChangeShapeType="1"/>
            <a:stCxn id="293895" idx="3"/>
            <a:endCxn id="293915" idx="1"/>
          </p:cNvCxnSpPr>
          <p:nvPr/>
        </p:nvCxnSpPr>
        <p:spPr bwMode="auto">
          <a:xfrm>
            <a:off x="5478489" y="1816126"/>
            <a:ext cx="1165213" cy="721485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34" name="AutoShape 46"/>
          <p:cNvCxnSpPr>
            <a:cxnSpLocks noChangeShapeType="1"/>
            <a:stCxn id="293896" idx="3"/>
            <a:endCxn id="293911" idx="1"/>
          </p:cNvCxnSpPr>
          <p:nvPr/>
        </p:nvCxnSpPr>
        <p:spPr bwMode="auto">
          <a:xfrm flipV="1">
            <a:off x="5000628" y="1852639"/>
            <a:ext cx="1630386" cy="1259681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35" name="AutoShape 47"/>
          <p:cNvCxnSpPr>
            <a:cxnSpLocks noChangeShapeType="1"/>
            <a:stCxn id="293896" idx="3"/>
            <a:endCxn id="293917" idx="1"/>
          </p:cNvCxnSpPr>
          <p:nvPr/>
        </p:nvCxnSpPr>
        <p:spPr bwMode="auto">
          <a:xfrm>
            <a:off x="5000628" y="3112320"/>
            <a:ext cx="1630386" cy="971550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36" name="AutoShape 48"/>
          <p:cNvCxnSpPr>
            <a:cxnSpLocks noChangeShapeType="1"/>
            <a:stCxn id="293908" idx="3"/>
            <a:endCxn id="293914" idx="1"/>
          </p:cNvCxnSpPr>
          <p:nvPr/>
        </p:nvCxnSpPr>
        <p:spPr bwMode="auto">
          <a:xfrm>
            <a:off x="5214942" y="3760020"/>
            <a:ext cx="1416072" cy="865187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37" name="AutoShape 49"/>
          <p:cNvCxnSpPr>
            <a:cxnSpLocks noChangeShapeType="1"/>
            <a:stCxn id="293892" idx="3"/>
            <a:endCxn id="293916" idx="1"/>
          </p:cNvCxnSpPr>
          <p:nvPr/>
        </p:nvCxnSpPr>
        <p:spPr bwMode="auto">
          <a:xfrm>
            <a:off x="5214942" y="4336282"/>
            <a:ext cx="1416072" cy="720725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38" name="AutoShape 50"/>
          <p:cNvCxnSpPr>
            <a:cxnSpLocks noChangeShapeType="1"/>
            <a:stCxn id="293894" idx="3"/>
            <a:endCxn id="293916" idx="1"/>
          </p:cNvCxnSpPr>
          <p:nvPr/>
        </p:nvCxnSpPr>
        <p:spPr bwMode="auto">
          <a:xfrm>
            <a:off x="5767414" y="4983982"/>
            <a:ext cx="863600" cy="73025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39" name="AutoShape 51"/>
          <p:cNvCxnSpPr>
            <a:cxnSpLocks noChangeShapeType="1"/>
            <a:stCxn id="293894" idx="3"/>
            <a:endCxn id="293913" idx="1"/>
          </p:cNvCxnSpPr>
          <p:nvPr/>
        </p:nvCxnSpPr>
        <p:spPr bwMode="auto">
          <a:xfrm>
            <a:off x="5767414" y="4983982"/>
            <a:ext cx="863600" cy="576263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40" name="AutoShape 52"/>
          <p:cNvCxnSpPr>
            <a:cxnSpLocks noChangeShapeType="1"/>
            <a:stCxn id="293894" idx="3"/>
            <a:endCxn id="293915" idx="1"/>
          </p:cNvCxnSpPr>
          <p:nvPr/>
        </p:nvCxnSpPr>
        <p:spPr bwMode="auto">
          <a:xfrm flipV="1">
            <a:off x="5767414" y="2537611"/>
            <a:ext cx="876288" cy="2446371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41" name="AutoShape 53"/>
          <p:cNvCxnSpPr>
            <a:cxnSpLocks noChangeShapeType="1"/>
            <a:stCxn id="293900" idx="3"/>
            <a:endCxn id="293918" idx="1"/>
          </p:cNvCxnSpPr>
          <p:nvPr/>
        </p:nvCxnSpPr>
        <p:spPr bwMode="auto">
          <a:xfrm flipV="1">
            <a:off x="5694389" y="6065863"/>
            <a:ext cx="936625" cy="215900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42" name="AutoShape 54"/>
          <p:cNvCxnSpPr>
            <a:cxnSpLocks noChangeShapeType="1"/>
            <a:stCxn id="293899" idx="3"/>
            <a:endCxn id="293913" idx="1"/>
          </p:cNvCxnSpPr>
          <p:nvPr/>
        </p:nvCxnSpPr>
        <p:spPr bwMode="auto">
          <a:xfrm flipV="1">
            <a:off x="5694389" y="5560245"/>
            <a:ext cx="936625" cy="72231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sp>
        <p:nvSpPr>
          <p:cNvPr id="293943" name="AutoShape 55"/>
          <p:cNvSpPr>
            <a:spLocks noChangeArrowheads="1"/>
          </p:cNvSpPr>
          <p:nvPr/>
        </p:nvSpPr>
        <p:spPr bwMode="auto">
          <a:xfrm>
            <a:off x="6631014" y="6424638"/>
            <a:ext cx="1439862" cy="287338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dirty="0" smtClean="0"/>
              <a:t>….. (plus)</a:t>
            </a:r>
            <a:endParaRPr lang="fr-CH" sz="1600" b="1" dirty="0"/>
          </a:p>
        </p:txBody>
      </p:sp>
      <p:cxnSp>
        <p:nvCxnSpPr>
          <p:cNvPr id="293944" name="AutoShape 56"/>
          <p:cNvCxnSpPr>
            <a:cxnSpLocks noChangeShapeType="1"/>
            <a:endCxn id="293911" idx="1"/>
          </p:cNvCxnSpPr>
          <p:nvPr/>
        </p:nvCxnSpPr>
        <p:spPr bwMode="auto">
          <a:xfrm flipV="1">
            <a:off x="5767414" y="1852638"/>
            <a:ext cx="863600" cy="3095625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45" name="AutoShape 57"/>
          <p:cNvCxnSpPr>
            <a:cxnSpLocks noChangeShapeType="1"/>
            <a:stCxn id="293894" idx="3"/>
            <a:endCxn id="293914" idx="1"/>
          </p:cNvCxnSpPr>
          <p:nvPr/>
        </p:nvCxnSpPr>
        <p:spPr bwMode="auto">
          <a:xfrm flipV="1">
            <a:off x="5767414" y="4626001"/>
            <a:ext cx="863600" cy="358775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grpSp>
        <p:nvGrpSpPr>
          <p:cNvPr id="52" name="Group 51"/>
          <p:cNvGrpSpPr/>
          <p:nvPr/>
        </p:nvGrpSpPr>
        <p:grpSpPr>
          <a:xfrm>
            <a:off x="7143768" y="142853"/>
            <a:ext cx="1857395" cy="1000132"/>
            <a:chOff x="3257540" y="2235195"/>
            <a:chExt cx="1714519" cy="1001721"/>
          </a:xfrm>
        </p:grpSpPr>
        <p:sp>
          <p:nvSpPr>
            <p:cNvPr id="53" name="Oval 52"/>
            <p:cNvSpPr/>
            <p:nvPr/>
          </p:nvSpPr>
          <p:spPr>
            <a:xfrm>
              <a:off x="3257540" y="2235195"/>
              <a:ext cx="1714519" cy="1001721"/>
            </a:xfrm>
            <a:prstGeom prst="ellipse">
              <a:avLst/>
            </a:prstGeom>
            <a:gradFill rotWithShape="0">
              <a:gsLst>
                <a:gs pos="0">
                  <a:srgbClr val="00B050"/>
                </a:gs>
                <a:gs pos="80000">
                  <a:schemeClr val="dk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Oval 4"/>
            <p:cNvSpPr/>
            <p:nvPr/>
          </p:nvSpPr>
          <p:spPr>
            <a:xfrm>
              <a:off x="3508626" y="2306745"/>
              <a:ext cx="1212347" cy="708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fr-CH" dirty="0" smtClean="0"/>
                <a:t>1</a:t>
              </a:r>
              <a:r>
                <a:rPr lang="fr-CH" kern="1200" dirty="0" smtClean="0"/>
                <a:t>.2</a:t>
              </a:r>
              <a:r>
                <a:rPr lang="fr-CH" dirty="0" smtClean="0"/>
                <a:t/>
              </a:r>
              <a:br>
                <a:rPr lang="fr-CH" dirty="0" smtClean="0"/>
              </a:br>
              <a:r>
                <a:rPr lang="fr-CH" dirty="0" smtClean="0"/>
                <a:t>Support</a:t>
              </a:r>
              <a:br>
                <a:rPr lang="fr-CH" dirty="0" smtClean="0"/>
              </a:br>
              <a:r>
                <a:rPr lang="fr-CH" dirty="0" err="1" smtClean="0"/>
                <a:t>ens</a:t>
              </a:r>
              <a:r>
                <a:rPr lang="fr-CH" dirty="0" smtClean="0"/>
                <a:t>-</a:t>
              </a:r>
              <a:r>
                <a:rPr lang="fr-CH" dirty="0" err="1" smtClean="0"/>
                <a:t>cherch</a:t>
              </a:r>
              <a:r>
                <a:rPr lang="fr-CH" dirty="0" smtClean="0"/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 bwMode="auto">
          <a:xfrm>
            <a:off x="5643570" y="3214686"/>
            <a:ext cx="2643206" cy="27860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6</a:t>
            </a:fld>
            <a:endParaRPr lang="fr-CH"/>
          </a:p>
        </p:txBody>
      </p:sp>
      <p:grpSp>
        <p:nvGrpSpPr>
          <p:cNvPr id="11" name="Group 9"/>
          <p:cNvGrpSpPr>
            <a:grpSpLocks noChangeAspect="1"/>
          </p:cNvGrpSpPr>
          <p:nvPr/>
        </p:nvGrpSpPr>
        <p:grpSpPr bwMode="auto">
          <a:xfrm>
            <a:off x="5940425" y="3284538"/>
            <a:ext cx="2246313" cy="2255837"/>
            <a:chOff x="1824" y="633"/>
            <a:chExt cx="2834" cy="2849"/>
          </a:xfrm>
        </p:grpSpPr>
        <p:sp>
          <p:nvSpPr>
            <p:cNvPr id="12" name="Puzzle3"/>
            <p:cNvSpPr>
              <a:spLocks noChangeAspect="1"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Puzzle2"/>
            <p:cNvSpPr>
              <a:spLocks noChangeAspect="1"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Puzzle4"/>
            <p:cNvSpPr>
              <a:spLocks noChangeAspect="1"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Puzzle1"/>
            <p:cNvSpPr>
              <a:spLocks noChangeAspect="1"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5857884" y="928670"/>
            <a:ext cx="2286016" cy="14779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H" sz="1800" smtClean="0">
                <a:solidFill>
                  <a:schemeClr val="tx1"/>
                </a:solidFill>
                <a:latin typeface="Arial" charset="0"/>
              </a:rPr>
              <a:t>Ressources externes</a:t>
            </a:r>
            <a:endParaRPr lang="fr-CH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715008" y="5359418"/>
            <a:ext cx="2571768" cy="923330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1800" smtClean="0"/>
              <a:t>(Système de documentation vivant, y compris</a:t>
            </a:r>
            <a:r>
              <a:rPr lang="fr-CH" smtClean="0"/>
              <a:t> </a:t>
            </a:r>
            <a:r>
              <a:rPr lang="fr-CH" sz="1800" smtClean="0"/>
              <a:t>discussion)</a:t>
            </a:r>
            <a:endParaRPr lang="fr-CH" sz="1800"/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1206488" y="5026895"/>
            <a:ext cx="1651000" cy="830997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1600" dirty="0" smtClean="0">
                <a:solidFill>
                  <a:srgbClr val="FF0000"/>
                </a:solidFill>
                <a:latin typeface="Arial" charset="0"/>
              </a:rPr>
              <a:t>Apprendre en</a:t>
            </a:r>
          </a:p>
          <a:p>
            <a:r>
              <a:rPr lang="fr-CH" sz="1600" dirty="0" smtClean="0">
                <a:solidFill>
                  <a:srgbClr val="FF0000"/>
                </a:solidFill>
              </a:rPr>
              <a:t>écrivant</a:t>
            </a:r>
            <a:endParaRPr lang="fr-CH" sz="1600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fr-CH" sz="1600" dirty="0" smtClean="0">
                <a:latin typeface="Arial" charset="0"/>
              </a:rPr>
              <a:t>(Etudiant)</a:t>
            </a:r>
            <a:endParaRPr lang="fr-CH" sz="1600" dirty="0">
              <a:latin typeface="Arial" charset="0"/>
            </a:endParaRPr>
          </a:p>
        </p:txBody>
      </p:sp>
      <p:sp>
        <p:nvSpPr>
          <p:cNvPr id="34" name="AutoShape 50"/>
          <p:cNvSpPr>
            <a:spLocks noChangeArrowheads="1"/>
          </p:cNvSpPr>
          <p:nvPr/>
        </p:nvSpPr>
        <p:spPr bwMode="auto">
          <a:xfrm>
            <a:off x="4357686" y="1428736"/>
            <a:ext cx="1214446" cy="733663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fr-CH"/>
          </a:p>
        </p:txBody>
      </p:sp>
      <p:sp>
        <p:nvSpPr>
          <p:cNvPr id="35" name="AutoShape 51"/>
          <p:cNvSpPr>
            <a:spLocks noChangeArrowheads="1"/>
          </p:cNvSpPr>
          <p:nvPr/>
        </p:nvSpPr>
        <p:spPr bwMode="auto">
          <a:xfrm rot="1884712">
            <a:off x="4036581" y="3091245"/>
            <a:ext cx="1235075" cy="733663"/>
          </a:xfrm>
          <a:prstGeom prst="leftRightArrow">
            <a:avLst>
              <a:gd name="adj1" fmla="val 50000"/>
              <a:gd name="adj2" fmla="val 50850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CH"/>
          </a:p>
        </p:txBody>
      </p:sp>
      <p:sp>
        <p:nvSpPr>
          <p:cNvPr id="36" name="AutoShape 52"/>
          <p:cNvSpPr>
            <a:spLocks noChangeArrowheads="1"/>
          </p:cNvSpPr>
          <p:nvPr/>
        </p:nvSpPr>
        <p:spPr bwMode="auto">
          <a:xfrm>
            <a:off x="6643702" y="2432049"/>
            <a:ext cx="485775" cy="522923"/>
          </a:xfrm>
          <a:prstGeom prst="upDownArrow">
            <a:avLst>
              <a:gd name="adj1" fmla="val 50000"/>
              <a:gd name="adj2" fmla="val 32222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CH"/>
          </a:p>
        </p:txBody>
      </p:sp>
      <p:sp>
        <p:nvSpPr>
          <p:cNvPr id="37" name="AutoShape 53"/>
          <p:cNvSpPr>
            <a:spLocks noChangeArrowheads="1"/>
          </p:cNvSpPr>
          <p:nvPr/>
        </p:nvSpPr>
        <p:spPr bwMode="auto">
          <a:xfrm>
            <a:off x="1428728" y="3429000"/>
            <a:ext cx="485775" cy="522923"/>
          </a:xfrm>
          <a:prstGeom prst="upDownArrow">
            <a:avLst>
              <a:gd name="adj1" fmla="val 50000"/>
              <a:gd name="adj2" fmla="val 32222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CH"/>
          </a:p>
        </p:txBody>
      </p:sp>
      <p:grpSp>
        <p:nvGrpSpPr>
          <p:cNvPr id="38" name="Group 37"/>
          <p:cNvGrpSpPr/>
          <p:nvPr/>
        </p:nvGrpSpPr>
        <p:grpSpPr>
          <a:xfrm>
            <a:off x="7143768" y="142853"/>
            <a:ext cx="1857395" cy="1000132"/>
            <a:chOff x="3257540" y="2235195"/>
            <a:chExt cx="1714519" cy="1001721"/>
          </a:xfrm>
        </p:grpSpPr>
        <p:sp>
          <p:nvSpPr>
            <p:cNvPr id="39" name="Oval 38"/>
            <p:cNvSpPr/>
            <p:nvPr/>
          </p:nvSpPr>
          <p:spPr>
            <a:xfrm>
              <a:off x="3257540" y="2235195"/>
              <a:ext cx="1714519" cy="1001721"/>
            </a:xfrm>
            <a:prstGeom prst="ellipse">
              <a:avLst/>
            </a:prstGeom>
            <a:gradFill rotWithShape="0">
              <a:gsLst>
                <a:gs pos="0">
                  <a:srgbClr val="00B050"/>
                </a:gs>
                <a:gs pos="80000">
                  <a:schemeClr val="dk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3508626" y="2306745"/>
              <a:ext cx="1212347" cy="708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fr-CH" dirty="0" smtClean="0"/>
                <a:t>1</a:t>
              </a:r>
              <a:r>
                <a:rPr lang="fr-CH" kern="1200" dirty="0" smtClean="0"/>
                <a:t>.3</a:t>
              </a:r>
              <a:br>
                <a:rPr lang="fr-CH" kern="1200" dirty="0" smtClean="0"/>
              </a:br>
              <a:r>
                <a:rPr lang="fr-CH" dirty="0" smtClean="0"/>
                <a:t>Support</a:t>
              </a:r>
              <a:br>
                <a:rPr lang="fr-CH" dirty="0" smtClean="0"/>
              </a:br>
              <a:r>
                <a:rPr lang="fr-CH" dirty="0" err="1" smtClean="0"/>
                <a:t>ens</a:t>
              </a:r>
              <a:r>
                <a:rPr lang="fr-CH" dirty="0" smtClean="0"/>
                <a:t>-</a:t>
              </a:r>
              <a:r>
                <a:rPr lang="fr-CH" dirty="0" err="1" smtClean="0"/>
                <a:t>cherch</a:t>
              </a:r>
              <a:r>
                <a:rPr lang="fr-CH" dirty="0" smtClean="0"/>
                <a:t>.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715008" y="328612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mtClean="0"/>
              <a:t>Wiki</a:t>
            </a:r>
            <a:endParaRPr lang="fr-CH"/>
          </a:p>
        </p:txBody>
      </p:sp>
      <p:sp>
        <p:nvSpPr>
          <p:cNvPr id="43" name="Circular Arrow 42"/>
          <p:cNvSpPr/>
          <p:nvPr/>
        </p:nvSpPr>
        <p:spPr bwMode="auto">
          <a:xfrm>
            <a:off x="214282" y="571480"/>
            <a:ext cx="3000396" cy="3000396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Circular Arrow 43"/>
          <p:cNvSpPr/>
          <p:nvPr/>
        </p:nvSpPr>
        <p:spPr bwMode="auto">
          <a:xfrm flipH="1" flipV="1">
            <a:off x="214282" y="571480"/>
            <a:ext cx="3000396" cy="3000396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2571736" y="1214422"/>
            <a:ext cx="857256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CH" sz="1800" dirty="0" smtClean="0">
                <a:solidFill>
                  <a:schemeClr val="tx1"/>
                </a:solidFill>
              </a:rPr>
              <a:t>Lire</a:t>
            </a: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2500298" y="2285992"/>
            <a:ext cx="171451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CH" sz="1800" dirty="0" smtClean="0">
                <a:solidFill>
                  <a:schemeClr val="tx1"/>
                </a:solidFill>
              </a:rPr>
              <a:t>Ecrire (1)</a:t>
            </a:r>
            <a:br>
              <a:rPr lang="fr-CH" sz="1800" dirty="0" smtClean="0">
                <a:solidFill>
                  <a:schemeClr val="tx1"/>
                </a:solidFill>
              </a:rPr>
            </a:br>
            <a:r>
              <a:rPr lang="fr-CH" sz="1800" dirty="0" smtClean="0">
                <a:solidFill>
                  <a:schemeClr val="tx1"/>
                </a:solidFill>
              </a:rPr>
              <a:t>Prise de notes</a:t>
            </a: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214282" y="857232"/>
            <a:ext cx="150019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CH" sz="1800" dirty="0" smtClean="0">
                <a:solidFill>
                  <a:schemeClr val="tx1"/>
                </a:solidFill>
              </a:rPr>
              <a:t>Ecrire (2)</a:t>
            </a:r>
            <a:br>
              <a:rPr lang="fr-CH" sz="1800" dirty="0" smtClean="0">
                <a:solidFill>
                  <a:schemeClr val="tx1"/>
                </a:solidFill>
              </a:rPr>
            </a:br>
            <a:r>
              <a:rPr lang="fr-CH" sz="1800" dirty="0" err="1" smtClean="0">
                <a:solidFill>
                  <a:schemeClr val="tx1"/>
                </a:solidFill>
              </a:rPr>
              <a:t>Prépublier</a:t>
            </a: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63475" y="2500306"/>
            <a:ext cx="1079501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fr-CH" sz="1800" dirty="0" smtClean="0">
                <a:solidFill>
                  <a:schemeClr val="tx1"/>
                </a:solidFill>
              </a:rPr>
              <a:t>Discuter</a:t>
            </a: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1214414" y="3000372"/>
            <a:ext cx="128588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fr-CH" sz="1800" dirty="0" smtClean="0">
                <a:solidFill>
                  <a:schemeClr val="tx1"/>
                </a:solidFill>
              </a:rPr>
              <a:t>Enseigner</a:t>
            </a: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47" name="Circular Arrow 46"/>
          <p:cNvSpPr/>
          <p:nvPr/>
        </p:nvSpPr>
        <p:spPr bwMode="auto">
          <a:xfrm>
            <a:off x="214282" y="3857604"/>
            <a:ext cx="3000396" cy="3000396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Circular Arrow 47"/>
          <p:cNvSpPr/>
          <p:nvPr/>
        </p:nvSpPr>
        <p:spPr bwMode="auto">
          <a:xfrm flipH="1" flipV="1">
            <a:off x="285720" y="3857604"/>
            <a:ext cx="3000396" cy="3000396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1406" y="4581525"/>
            <a:ext cx="110646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fr-CH" sz="1800" dirty="0" smtClean="0">
                <a:solidFill>
                  <a:schemeClr val="tx1"/>
                </a:solidFill>
              </a:rPr>
              <a:t>Discuter</a:t>
            </a: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571736" y="4572008"/>
            <a:ext cx="944555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fr-CH" sz="1800" dirty="0" smtClean="0">
                <a:solidFill>
                  <a:schemeClr val="tx1"/>
                </a:solidFill>
              </a:rPr>
              <a:t>Lire</a:t>
            </a: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857356" y="6215082"/>
            <a:ext cx="100013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fr-CH" sz="1800" dirty="0" smtClean="0">
                <a:solidFill>
                  <a:schemeClr val="tx1"/>
                </a:solidFill>
              </a:rPr>
              <a:t>Ecrire</a:t>
            </a: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49" name="AutoShape 50"/>
          <p:cNvSpPr>
            <a:spLocks noChangeArrowheads="1"/>
          </p:cNvSpPr>
          <p:nvPr/>
        </p:nvSpPr>
        <p:spPr bwMode="auto">
          <a:xfrm>
            <a:off x="4224334" y="4795846"/>
            <a:ext cx="1062046" cy="733663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fr-CH"/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857224" y="1500174"/>
            <a:ext cx="1944687" cy="1077218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1600" smtClean="0">
                <a:solidFill>
                  <a:srgbClr val="FF0000"/>
                </a:solidFill>
                <a:latin typeface="Arial" charset="0"/>
              </a:rPr>
              <a:t>Le cycle de de gestion de savoirs</a:t>
            </a:r>
          </a:p>
          <a:p>
            <a:r>
              <a:rPr lang="fr-CH" sz="1600" smtClean="0">
                <a:latin typeface="Arial" charset="0"/>
              </a:rPr>
              <a:t>(enseignant-chercheur)</a:t>
            </a:r>
            <a:endParaRPr lang="fr-CH" sz="160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490537"/>
          </a:xfrm>
        </p:spPr>
        <p:txBody>
          <a:bodyPr/>
          <a:lstStyle/>
          <a:p>
            <a:r>
              <a:rPr lang="fr-CH" dirty="0" smtClean="0"/>
              <a:t>Un modèle : la communauté de savoir autour du prof.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38"/>
          <p:cNvSpPr txBox="1">
            <a:spLocks noChangeArrowheads="1"/>
          </p:cNvSpPr>
          <p:nvPr/>
        </p:nvSpPr>
        <p:spPr bwMode="auto">
          <a:xfrm>
            <a:off x="6715140" y="3714752"/>
            <a:ext cx="2071702" cy="13573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Produits communs</a:t>
            </a: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6072230" cy="490537"/>
          </a:xfrm>
        </p:spPr>
        <p:txBody>
          <a:bodyPr/>
          <a:lstStyle/>
          <a:p>
            <a:r>
              <a:rPr lang="fr-CH" dirty="0" smtClean="0"/>
              <a:t>Portail de l’enseignant-chercheur (C3MS)</a:t>
            </a:r>
            <a:br>
              <a:rPr lang="fr-CH" dirty="0" smtClean="0"/>
            </a:br>
            <a:r>
              <a:rPr lang="fr-CH" dirty="0" smtClean="0"/>
              <a:t>Un model alternatif ….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7</a:t>
            </a:fld>
            <a:endParaRPr lang="fr-CH"/>
          </a:p>
        </p:txBody>
      </p:sp>
      <p:sp>
        <p:nvSpPr>
          <p:cNvPr id="10" name="TextBox 9"/>
          <p:cNvSpPr txBox="1"/>
          <p:nvPr/>
        </p:nvSpPr>
        <p:spPr>
          <a:xfrm>
            <a:off x="415368" y="1071546"/>
            <a:ext cx="544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Exemple: </a:t>
            </a:r>
            <a:r>
              <a:rPr lang="fr-CH" dirty="0" smtClean="0">
                <a:hlinkClick r:id="rId3"/>
              </a:rPr>
              <a:t>http://groups.drupal.org/drupal-education</a:t>
            </a:r>
            <a:r>
              <a:rPr lang="fr-CH" dirty="0" smtClean="0"/>
              <a:t> </a:t>
            </a: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14290"/>
            <a:ext cx="1357322" cy="167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7143768" y="142852"/>
            <a:ext cx="1857395" cy="1000132"/>
            <a:chOff x="3257540" y="2235195"/>
            <a:chExt cx="1714519" cy="1001721"/>
          </a:xfrm>
        </p:grpSpPr>
        <p:sp>
          <p:nvSpPr>
            <p:cNvPr id="13" name="Oval 12"/>
            <p:cNvSpPr/>
            <p:nvPr/>
          </p:nvSpPr>
          <p:spPr>
            <a:xfrm>
              <a:off x="3257540" y="2235195"/>
              <a:ext cx="1714519" cy="1001721"/>
            </a:xfrm>
            <a:prstGeom prst="ellipse">
              <a:avLst/>
            </a:prstGeom>
            <a:gradFill rotWithShape="0">
              <a:gsLst>
                <a:gs pos="0">
                  <a:srgbClr val="00B050"/>
                </a:gs>
                <a:gs pos="80000">
                  <a:schemeClr val="dk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3508626" y="2306746"/>
              <a:ext cx="1212347" cy="708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fr-CH" dirty="0" smtClean="0"/>
                <a:t>1</a:t>
              </a:r>
              <a:r>
                <a:rPr lang="fr-CH" kern="1200" dirty="0" smtClean="0"/>
                <a:t>.4</a:t>
              </a:r>
              <a:br>
                <a:rPr lang="fr-CH" kern="1200" dirty="0" smtClean="0"/>
              </a:br>
              <a:r>
                <a:rPr lang="fr-CH" dirty="0" smtClean="0"/>
                <a:t>Support</a:t>
              </a:r>
              <a:br>
                <a:rPr lang="fr-CH" dirty="0" smtClean="0"/>
              </a:br>
              <a:r>
                <a:rPr lang="fr-CH" dirty="0" err="1" smtClean="0"/>
                <a:t>ens</a:t>
              </a:r>
              <a:r>
                <a:rPr lang="fr-CH" dirty="0" smtClean="0"/>
                <a:t>-</a:t>
              </a:r>
              <a:r>
                <a:rPr lang="fr-CH" dirty="0" err="1" smtClean="0"/>
                <a:t>cherch</a:t>
              </a:r>
              <a:r>
                <a:rPr lang="fr-CH" dirty="0" smtClean="0"/>
                <a:t>.</a:t>
              </a:r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01620" y="1930389"/>
            <a:ext cx="1570050" cy="1871662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buFontTx/>
              <a:buNone/>
            </a:pPr>
            <a:r>
              <a:rPr lang="fr-CH" sz="1800" smtClean="0"/>
              <a:t>Scenario</a:t>
            </a:r>
          </a:p>
          <a:p>
            <a:pPr>
              <a:buFontTx/>
              <a:buNone/>
            </a:pPr>
            <a:r>
              <a:rPr lang="fr-CH" smtClean="0"/>
              <a:t>pédagogique</a:t>
            </a:r>
            <a:endParaRPr lang="fr-CH" sz="1800" smtClean="0"/>
          </a:p>
          <a:p>
            <a:endParaRPr lang="fr-CH" sz="1800" smtClean="0"/>
          </a:p>
          <a:p>
            <a:endParaRPr lang="fr-CH" sz="1800" smtClean="0"/>
          </a:p>
          <a:p>
            <a:pPr>
              <a:buFontTx/>
              <a:buNone/>
            </a:pPr>
            <a:endParaRPr lang="fr-CH" sz="180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42910" y="2714620"/>
            <a:ext cx="2160588" cy="2746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Activité 1</a:t>
            </a: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42910" y="3429000"/>
            <a:ext cx="1584325" cy="2746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Activité 3</a:t>
            </a: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42910" y="3071810"/>
            <a:ext cx="2233612" cy="2746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Activité 2</a:t>
            </a: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714876" y="2500306"/>
            <a:ext cx="936625" cy="27463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Outil 1</a:t>
            </a: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714876" y="3071810"/>
            <a:ext cx="936625" cy="274637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Outil 2</a:t>
            </a: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714876" y="3786190"/>
            <a:ext cx="863600" cy="27463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Outil 3</a:t>
            </a: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102070" y="1785926"/>
            <a:ext cx="2160587" cy="27463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+ Coordination Outils</a:t>
            </a:r>
            <a:endParaRPr lang="fr-CH" sz="1800">
              <a:solidFill>
                <a:schemeClr val="tx1"/>
              </a:solidFill>
            </a:endParaRPr>
          </a:p>
        </p:txBody>
      </p:sp>
      <p:cxnSp>
        <p:nvCxnSpPr>
          <p:cNvPr id="27" name="AutoShape 20"/>
          <p:cNvCxnSpPr>
            <a:cxnSpLocks noChangeShapeType="1"/>
            <a:stCxn id="19" idx="3"/>
          </p:cNvCxnSpPr>
          <p:nvPr/>
        </p:nvCxnSpPr>
        <p:spPr bwMode="auto">
          <a:xfrm>
            <a:off x="2803498" y="2852732"/>
            <a:ext cx="1511300" cy="798513"/>
          </a:xfrm>
          <a:prstGeom prst="bentConnector3">
            <a:avLst>
              <a:gd name="adj1" fmla="val 70481"/>
            </a:avLst>
          </a:prstGeom>
          <a:noFill/>
          <a:ln w="9525">
            <a:noFill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8" name="AutoShape 21"/>
          <p:cNvCxnSpPr>
            <a:cxnSpLocks noChangeShapeType="1"/>
            <a:endCxn id="25" idx="1"/>
          </p:cNvCxnSpPr>
          <p:nvPr/>
        </p:nvCxnSpPr>
        <p:spPr bwMode="auto">
          <a:xfrm>
            <a:off x="3203576" y="3852865"/>
            <a:ext cx="1511300" cy="70644"/>
          </a:xfrm>
          <a:prstGeom prst="bentConnector3">
            <a:avLst>
              <a:gd name="adj1" fmla="val 50000"/>
            </a:avLst>
          </a:prstGeom>
          <a:noFill/>
          <a:ln w="9525">
            <a:noFill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0" name="AutoShape 24"/>
          <p:cNvCxnSpPr>
            <a:cxnSpLocks noChangeShapeType="1"/>
            <a:endCxn id="25" idx="1"/>
          </p:cNvCxnSpPr>
          <p:nvPr/>
        </p:nvCxnSpPr>
        <p:spPr bwMode="auto">
          <a:xfrm>
            <a:off x="3203576" y="3852865"/>
            <a:ext cx="1511300" cy="70644"/>
          </a:xfrm>
          <a:prstGeom prst="bentConnector3">
            <a:avLst>
              <a:gd name="adj1" fmla="val 5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cxnSp>
      <p:cxnSp>
        <p:nvCxnSpPr>
          <p:cNvPr id="31" name="AutoShape 25"/>
          <p:cNvCxnSpPr>
            <a:cxnSpLocks noChangeShapeType="1"/>
            <a:stCxn id="21" idx="3"/>
            <a:endCxn id="23" idx="1"/>
          </p:cNvCxnSpPr>
          <p:nvPr/>
        </p:nvCxnSpPr>
        <p:spPr bwMode="auto">
          <a:xfrm flipV="1">
            <a:off x="2876522" y="2637625"/>
            <a:ext cx="1838354" cy="571504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2" name="AutoShape 26"/>
          <p:cNvCxnSpPr>
            <a:cxnSpLocks noChangeShapeType="1"/>
            <a:stCxn id="19" idx="3"/>
            <a:endCxn id="24" idx="1"/>
          </p:cNvCxnSpPr>
          <p:nvPr/>
        </p:nvCxnSpPr>
        <p:spPr bwMode="auto">
          <a:xfrm>
            <a:off x="2803498" y="2851939"/>
            <a:ext cx="1911378" cy="357190"/>
          </a:xfrm>
          <a:prstGeom prst="bentConnector3">
            <a:avLst>
              <a:gd name="adj1" fmla="val 25688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3" name="AutoShape 27"/>
          <p:cNvCxnSpPr>
            <a:cxnSpLocks noChangeShapeType="1"/>
            <a:stCxn id="20" idx="3"/>
            <a:endCxn id="25" idx="1"/>
          </p:cNvCxnSpPr>
          <p:nvPr/>
        </p:nvCxnSpPr>
        <p:spPr bwMode="auto">
          <a:xfrm>
            <a:off x="2227235" y="3566319"/>
            <a:ext cx="2487641" cy="357190"/>
          </a:xfrm>
          <a:prstGeom prst="bentConnector3">
            <a:avLst>
              <a:gd name="adj1" fmla="val 4698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7" name="AutoShape 33"/>
          <p:cNvCxnSpPr>
            <a:cxnSpLocks noChangeShapeType="1"/>
            <a:stCxn id="23" idx="3"/>
            <a:endCxn id="34" idx="1"/>
          </p:cNvCxnSpPr>
          <p:nvPr/>
        </p:nvCxnSpPr>
        <p:spPr bwMode="auto">
          <a:xfrm flipV="1">
            <a:off x="5651501" y="2609049"/>
            <a:ext cx="1135077" cy="2857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" name="AutoShape 34"/>
          <p:cNvCxnSpPr>
            <a:cxnSpLocks noChangeShapeType="1"/>
            <a:stCxn id="24" idx="3"/>
            <a:endCxn id="35" idx="1"/>
          </p:cNvCxnSpPr>
          <p:nvPr/>
        </p:nvCxnSpPr>
        <p:spPr bwMode="auto">
          <a:xfrm flipV="1">
            <a:off x="5651501" y="3180553"/>
            <a:ext cx="1135077" cy="2857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9" name="AutoShape 35"/>
          <p:cNvCxnSpPr>
            <a:cxnSpLocks noChangeShapeType="1"/>
            <a:stCxn id="25" idx="3"/>
            <a:endCxn id="36" idx="1"/>
          </p:cNvCxnSpPr>
          <p:nvPr/>
        </p:nvCxnSpPr>
        <p:spPr bwMode="auto">
          <a:xfrm>
            <a:off x="5578476" y="3923509"/>
            <a:ext cx="1208102" cy="328614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6715140" y="2000241"/>
            <a:ext cx="2071702" cy="15716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Produits étudiants</a:t>
            </a:r>
            <a:br>
              <a:rPr lang="fr-CH" sz="1800" smtClean="0">
                <a:solidFill>
                  <a:schemeClr val="tx1"/>
                </a:solidFill>
              </a:rPr>
            </a:b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6786578" y="2357430"/>
            <a:ext cx="1150937" cy="503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buFontTx/>
              <a:buNone/>
            </a:pPr>
            <a:r>
              <a:rPr lang="fr-CH" sz="1800" smtClean="0"/>
              <a:t>Produit 1</a:t>
            </a:r>
            <a:endParaRPr lang="fr-CH" sz="180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786578" y="2928934"/>
            <a:ext cx="1150937" cy="503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buFontTx/>
              <a:buNone/>
            </a:pPr>
            <a:r>
              <a:rPr lang="fr-CH" sz="1800" smtClean="0"/>
              <a:t>Produit 2</a:t>
            </a:r>
            <a:endParaRPr lang="fr-CH" sz="1800"/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6786578" y="4000504"/>
            <a:ext cx="1150937" cy="503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buFontTx/>
              <a:buNone/>
            </a:pPr>
            <a:r>
              <a:rPr lang="fr-CH" sz="1800" smtClean="0"/>
              <a:t>Produit 3</a:t>
            </a:r>
            <a:endParaRPr lang="fr-CH" sz="1800"/>
          </a:p>
        </p:txBody>
      </p:sp>
      <p:sp>
        <p:nvSpPr>
          <p:cNvPr id="42" name="TextBox 41"/>
          <p:cNvSpPr txBox="1"/>
          <p:nvPr/>
        </p:nvSpPr>
        <p:spPr>
          <a:xfrm>
            <a:off x="415368" y="1357298"/>
            <a:ext cx="4804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Autres systèmes/services: </a:t>
            </a:r>
            <a:r>
              <a:rPr lang="fr-CH" sz="1600" dirty="0" err="1" smtClean="0"/>
              <a:t>Drupal</a:t>
            </a:r>
            <a:r>
              <a:rPr lang="fr-CH" sz="1600" dirty="0" smtClean="0"/>
              <a:t>, </a:t>
            </a:r>
            <a:r>
              <a:rPr lang="fr-CH" sz="1600" dirty="0" err="1" smtClean="0"/>
              <a:t>Zikula</a:t>
            </a:r>
            <a:r>
              <a:rPr lang="fr-CH" sz="1600" dirty="0" smtClean="0"/>
              <a:t>, </a:t>
            </a:r>
            <a:r>
              <a:rPr lang="fr-CH" sz="1600" dirty="0" err="1" smtClean="0"/>
              <a:t>Ning</a:t>
            </a:r>
            <a:r>
              <a:rPr lang="fr-CH" sz="1600" dirty="0" smtClean="0"/>
              <a:t>, ….</a:t>
            </a:r>
            <a:endParaRPr lang="fr-CH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786182" y="5072074"/>
            <a:ext cx="2500330" cy="156966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600" smtClean="0"/>
              <a:t>(Nouvelles, blog, wiki, fichiers, gestion de liens, albums, glossaire,  calendrier, forum, IM, gestion de projets, base de données, …)</a:t>
            </a:r>
            <a:endParaRPr lang="fr-CH" sz="1600"/>
          </a:p>
        </p:txBody>
      </p:sp>
      <p:cxnSp>
        <p:nvCxnSpPr>
          <p:cNvPr id="45" name="Straight Arrow Connector 44"/>
          <p:cNvCxnSpPr/>
          <p:nvPr/>
        </p:nvCxnSpPr>
        <p:spPr bwMode="auto">
          <a:xfrm rot="5400000" flipH="1" flipV="1">
            <a:off x="5214942" y="5072074"/>
            <a:ext cx="42862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500034" y="4071942"/>
            <a:ext cx="1570050" cy="7858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buFontTx/>
              <a:buNone/>
            </a:pPr>
            <a:r>
              <a:rPr lang="fr-CH" smtClean="0">
                <a:solidFill>
                  <a:schemeClr val="tx1"/>
                </a:solidFill>
              </a:rPr>
              <a:t>Activité chercheur 1</a:t>
            </a:r>
            <a:endParaRPr lang="fr-CH" sz="1800" smtClean="0">
              <a:solidFill>
                <a:schemeClr val="tx1"/>
              </a:solidFill>
            </a:endParaRPr>
          </a:p>
          <a:p>
            <a:endParaRPr lang="fr-CH" sz="180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500034" y="5072074"/>
            <a:ext cx="1570050" cy="7858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buFontTx/>
              <a:buNone/>
            </a:pPr>
            <a:r>
              <a:rPr lang="fr-CH" dirty="0" smtClean="0">
                <a:solidFill>
                  <a:schemeClr val="tx1"/>
                </a:solidFill>
              </a:rPr>
              <a:t>Activité chercheur 2</a:t>
            </a:r>
            <a:endParaRPr lang="fr-CH" sz="1800" dirty="0" smtClean="0">
              <a:solidFill>
                <a:schemeClr val="tx1"/>
              </a:solidFill>
            </a:endParaRPr>
          </a:p>
          <a:p>
            <a:endParaRPr lang="fr-CH" sz="1800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r-CH" sz="1800" dirty="0">
              <a:solidFill>
                <a:schemeClr val="tx1"/>
              </a:solidFill>
            </a:endParaRPr>
          </a:p>
        </p:txBody>
      </p:sp>
      <p:cxnSp>
        <p:nvCxnSpPr>
          <p:cNvPr id="71" name="AutoShape 27"/>
          <p:cNvCxnSpPr>
            <a:cxnSpLocks noChangeShapeType="1"/>
            <a:stCxn id="69" idx="3"/>
            <a:endCxn id="25" idx="1"/>
          </p:cNvCxnSpPr>
          <p:nvPr/>
        </p:nvCxnSpPr>
        <p:spPr bwMode="auto">
          <a:xfrm flipV="1">
            <a:off x="2070084" y="3923509"/>
            <a:ext cx="2644792" cy="54134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79" name="Text Box 38"/>
          <p:cNvSpPr txBox="1">
            <a:spLocks noChangeArrowheads="1"/>
          </p:cNvSpPr>
          <p:nvPr/>
        </p:nvSpPr>
        <p:spPr bwMode="auto">
          <a:xfrm>
            <a:off x="6715140" y="5214950"/>
            <a:ext cx="2071702" cy="13573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Produits chercheur</a:t>
            </a: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80" name="Text Box 32"/>
          <p:cNvSpPr txBox="1">
            <a:spLocks noChangeArrowheads="1"/>
          </p:cNvSpPr>
          <p:nvPr/>
        </p:nvSpPr>
        <p:spPr bwMode="auto">
          <a:xfrm>
            <a:off x="6786578" y="5643578"/>
            <a:ext cx="1150937" cy="503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buFontTx/>
              <a:buNone/>
            </a:pPr>
            <a:r>
              <a:rPr lang="fr-CH" sz="1800" smtClean="0"/>
              <a:t>Produit </a:t>
            </a:r>
            <a:r>
              <a:rPr lang="fr-CH" smtClean="0"/>
              <a:t>4</a:t>
            </a:r>
            <a:endParaRPr lang="fr-CH" sz="1800"/>
          </a:p>
        </p:txBody>
      </p:sp>
      <p:sp>
        <p:nvSpPr>
          <p:cNvPr id="81" name="Text Box 18"/>
          <p:cNvSpPr txBox="1">
            <a:spLocks noChangeArrowheads="1"/>
          </p:cNvSpPr>
          <p:nvPr/>
        </p:nvSpPr>
        <p:spPr bwMode="auto">
          <a:xfrm>
            <a:off x="4714876" y="4572008"/>
            <a:ext cx="863600" cy="27463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Outil </a:t>
            </a:r>
            <a:r>
              <a:rPr lang="fr-CH" smtClean="0">
                <a:solidFill>
                  <a:schemeClr val="tx1"/>
                </a:solidFill>
              </a:rPr>
              <a:t>4</a:t>
            </a:r>
            <a:endParaRPr lang="fr-CH" sz="1800">
              <a:solidFill>
                <a:schemeClr val="tx1"/>
              </a:solidFill>
            </a:endParaRPr>
          </a:p>
        </p:txBody>
      </p:sp>
      <p:cxnSp>
        <p:nvCxnSpPr>
          <p:cNvPr id="82" name="AutoShape 27"/>
          <p:cNvCxnSpPr>
            <a:cxnSpLocks noChangeShapeType="1"/>
            <a:stCxn id="70" idx="3"/>
            <a:endCxn id="81" idx="1"/>
          </p:cNvCxnSpPr>
          <p:nvPr/>
        </p:nvCxnSpPr>
        <p:spPr bwMode="auto">
          <a:xfrm flipV="1">
            <a:off x="2070084" y="4709327"/>
            <a:ext cx="2644792" cy="75565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92" name="AutoShape 35"/>
          <p:cNvCxnSpPr>
            <a:cxnSpLocks noChangeShapeType="1"/>
            <a:stCxn id="81" idx="3"/>
            <a:endCxn id="80" idx="1"/>
          </p:cNvCxnSpPr>
          <p:nvPr/>
        </p:nvCxnSpPr>
        <p:spPr bwMode="auto">
          <a:xfrm>
            <a:off x="5578476" y="4709327"/>
            <a:ext cx="1208102" cy="118587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490537"/>
          </a:xfrm>
        </p:spPr>
        <p:txBody>
          <a:bodyPr/>
          <a:lstStyle/>
          <a:p>
            <a:r>
              <a:rPr lang="fr-CH" dirty="0" smtClean="0"/>
              <a:t>L’expérience </a:t>
            </a:r>
            <a:r>
              <a:rPr lang="fr-CH" dirty="0" err="1" smtClean="0"/>
              <a:t>edutech</a:t>
            </a:r>
            <a:r>
              <a:rPr lang="fr-CH" dirty="0" smtClean="0"/>
              <a:t> wiki</a:t>
            </a:r>
            <a:endParaRPr lang="fr-CH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" y="1357297"/>
          <a:ext cx="3829048" cy="4714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929190" y="1285859"/>
          <a:ext cx="3500462" cy="4786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21.01.2009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8</a:t>
            </a:fld>
            <a:endParaRPr lang="fr-CH"/>
          </a:p>
        </p:txBody>
      </p:sp>
      <p:sp>
        <p:nvSpPr>
          <p:cNvPr id="10" name="Left-Right Arrow 9"/>
          <p:cNvSpPr/>
          <p:nvPr/>
        </p:nvSpPr>
        <p:spPr bwMode="auto">
          <a:xfrm>
            <a:off x="4071934" y="3643314"/>
            <a:ext cx="1216152" cy="484632"/>
          </a:xfrm>
          <a:prstGeom prst="leftRightArrow">
            <a:avLst/>
          </a:prstGeom>
          <a:solidFill>
            <a:srgbClr val="FF00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43768" y="142852"/>
            <a:ext cx="2000232" cy="1000132"/>
            <a:chOff x="3257540" y="2235195"/>
            <a:chExt cx="1714519" cy="1001721"/>
          </a:xfrm>
        </p:grpSpPr>
        <p:sp>
          <p:nvSpPr>
            <p:cNvPr id="12" name="Oval 11"/>
            <p:cNvSpPr/>
            <p:nvPr/>
          </p:nvSpPr>
          <p:spPr>
            <a:xfrm>
              <a:off x="3257540" y="2235195"/>
              <a:ext cx="1714519" cy="100172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502475" y="2378298"/>
              <a:ext cx="1212347" cy="708323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2</a:t>
              </a:r>
              <a:r>
                <a:rPr lang="en-US" kern="1200" dirty="0" smtClean="0"/>
                <a:t/>
              </a:r>
              <a:br>
                <a:rPr lang="en-US" kern="1200" dirty="0" smtClean="0"/>
              </a:br>
              <a:r>
                <a:rPr lang="en-US" kern="1200" dirty="0" err="1" smtClean="0"/>
                <a:t>EdutechWiki</a:t>
              </a:r>
              <a:endParaRPr lang="en-US" kern="120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0CAC-32B2-4CDD-AAE6-2E6CCC5E0BE9}" type="datetime1">
              <a:rPr lang="fr-CH"/>
              <a:pPr/>
              <a:t>21.01.2009</a:t>
            </a:fld>
            <a:endParaRPr lang="fr-CH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http://edutechwiki.unige.ch/en/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BD50-F32B-4491-AEB8-E4D8C6F65B41}" type="slidenum">
              <a:rPr lang="fr-CH"/>
              <a:pPr/>
              <a:t>9</a:t>
            </a:fld>
            <a:endParaRPr lang="fr-CH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r>
              <a:rPr lang="fr-CH" sz="2000" dirty="0" smtClean="0"/>
              <a:t>Architecture d’un wiki de type PTE</a:t>
            </a:r>
            <a:br>
              <a:rPr lang="fr-CH" sz="2000" dirty="0" smtClean="0"/>
            </a:br>
            <a:r>
              <a:rPr lang="fr-CH" sz="1600" b="1" i="1" dirty="0" smtClean="0"/>
              <a:t>(aucune technologie n’est innocente, il faut des </a:t>
            </a:r>
            <a:r>
              <a:rPr lang="fr-CH" sz="1600" b="1" i="1" dirty="0" err="1" smtClean="0"/>
              <a:t>functionalités</a:t>
            </a:r>
            <a:r>
              <a:rPr lang="fr-CH" sz="1600" b="1" i="1" dirty="0" smtClean="0"/>
              <a:t>)</a:t>
            </a:r>
            <a:endParaRPr lang="fr-CH" sz="1600" b="1" i="1" dirty="0"/>
          </a:p>
        </p:txBody>
      </p:sp>
      <p:sp>
        <p:nvSpPr>
          <p:cNvPr id="294917" name="Line 5"/>
          <p:cNvSpPr>
            <a:spLocks noChangeShapeType="1"/>
          </p:cNvSpPr>
          <p:nvPr/>
        </p:nvSpPr>
        <p:spPr bwMode="auto">
          <a:xfrm flipH="1">
            <a:off x="2387600" y="908050"/>
            <a:ext cx="23813" cy="56165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fr-CH"/>
          </a:p>
        </p:txBody>
      </p:sp>
      <p:sp>
        <p:nvSpPr>
          <p:cNvPr id="294918" name="Line 6"/>
          <p:cNvSpPr>
            <a:spLocks noChangeShapeType="1"/>
          </p:cNvSpPr>
          <p:nvPr/>
        </p:nvSpPr>
        <p:spPr bwMode="auto">
          <a:xfrm>
            <a:off x="5724525" y="908050"/>
            <a:ext cx="0" cy="56165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fr-CH"/>
          </a:p>
        </p:txBody>
      </p:sp>
      <p:sp>
        <p:nvSpPr>
          <p:cNvPr id="294922" name="Rectangle 10"/>
          <p:cNvSpPr>
            <a:spLocks noChangeArrowheads="1"/>
          </p:cNvSpPr>
          <p:nvPr/>
        </p:nvSpPr>
        <p:spPr bwMode="auto">
          <a:xfrm>
            <a:off x="468313" y="1484313"/>
            <a:ext cx="16573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914400"/>
            <a:r>
              <a:rPr lang="fr-CH" sz="1600" b="1" smtClean="0"/>
              <a:t>Navigation</a:t>
            </a:r>
            <a:endParaRPr lang="fr-CH" sz="1600" b="1"/>
          </a:p>
        </p:txBody>
      </p:sp>
      <p:sp>
        <p:nvSpPr>
          <p:cNvPr id="294924" name="Rectangle 12"/>
          <p:cNvSpPr>
            <a:spLocks noChangeArrowheads="1"/>
          </p:cNvSpPr>
          <p:nvPr/>
        </p:nvSpPr>
        <p:spPr bwMode="auto">
          <a:xfrm>
            <a:off x="468313" y="2420938"/>
            <a:ext cx="16573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dirty="0" smtClean="0"/>
              <a:t>Qualité</a:t>
            </a:r>
            <a:endParaRPr lang="fr-CH" sz="1600" b="1" dirty="0"/>
          </a:p>
        </p:txBody>
      </p:sp>
      <p:sp>
        <p:nvSpPr>
          <p:cNvPr id="294925" name="Rectangle 13"/>
          <p:cNvSpPr>
            <a:spLocks noChangeArrowheads="1"/>
          </p:cNvSpPr>
          <p:nvPr/>
        </p:nvSpPr>
        <p:spPr bwMode="auto">
          <a:xfrm>
            <a:off x="468313" y="3141663"/>
            <a:ext cx="16573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dirty="0" smtClean="0"/>
              <a:t>Droits</a:t>
            </a:r>
            <a:endParaRPr lang="fr-CH" sz="1600" b="1" dirty="0"/>
          </a:p>
        </p:txBody>
      </p:sp>
      <p:sp>
        <p:nvSpPr>
          <p:cNvPr id="294926" name="Rectangle 14"/>
          <p:cNvSpPr>
            <a:spLocks noChangeArrowheads="1"/>
          </p:cNvSpPr>
          <p:nvPr/>
        </p:nvSpPr>
        <p:spPr bwMode="auto">
          <a:xfrm>
            <a:off x="468313" y="3933825"/>
            <a:ext cx="16573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smtClean="0"/>
              <a:t>Interaction</a:t>
            </a:r>
            <a:endParaRPr lang="fr-CH" sz="1600" b="1"/>
          </a:p>
        </p:txBody>
      </p:sp>
      <p:sp>
        <p:nvSpPr>
          <p:cNvPr id="294927" name="Rectangle 15"/>
          <p:cNvSpPr>
            <a:spLocks noChangeArrowheads="1"/>
          </p:cNvSpPr>
          <p:nvPr/>
        </p:nvSpPr>
        <p:spPr bwMode="auto">
          <a:xfrm>
            <a:off x="468313" y="4652963"/>
            <a:ext cx="16573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dirty="0" smtClean="0"/>
              <a:t>Edition</a:t>
            </a:r>
            <a:endParaRPr lang="fr-CH" sz="1600" b="1" dirty="0"/>
          </a:p>
        </p:txBody>
      </p:sp>
      <p:sp>
        <p:nvSpPr>
          <p:cNvPr id="294928" name="Rectangle 16"/>
          <p:cNvSpPr>
            <a:spLocks noChangeArrowheads="1"/>
          </p:cNvSpPr>
          <p:nvPr/>
        </p:nvSpPr>
        <p:spPr bwMode="auto">
          <a:xfrm>
            <a:off x="468313" y="5876925"/>
            <a:ext cx="16573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dirty="0" smtClean="0"/>
              <a:t>Lecture papier</a:t>
            </a:r>
            <a:endParaRPr lang="fr-CH" sz="1600" b="1" dirty="0"/>
          </a:p>
        </p:txBody>
      </p:sp>
      <p:sp>
        <p:nvSpPr>
          <p:cNvPr id="294929" name="Rectangle 17"/>
          <p:cNvSpPr>
            <a:spLocks noChangeArrowheads="1"/>
          </p:cNvSpPr>
          <p:nvPr/>
        </p:nvSpPr>
        <p:spPr bwMode="auto">
          <a:xfrm>
            <a:off x="468313" y="5302250"/>
            <a:ext cx="16573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fr-CH" sz="1600" b="1" dirty="0" smtClean="0"/>
              <a:t>Multimédia</a:t>
            </a:r>
            <a:endParaRPr lang="fr-CH" sz="1600" b="1" dirty="0"/>
          </a:p>
        </p:txBody>
      </p:sp>
      <p:sp>
        <p:nvSpPr>
          <p:cNvPr id="294930" name="Text Box 18"/>
          <p:cNvSpPr txBox="1">
            <a:spLocks noChangeArrowheads="1"/>
          </p:cNvSpPr>
          <p:nvPr/>
        </p:nvSpPr>
        <p:spPr bwMode="auto">
          <a:xfrm>
            <a:off x="2771775" y="1125538"/>
            <a:ext cx="2108200" cy="1231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defTabSz="914400"/>
            <a:r>
              <a:rPr lang="fr-CH" sz="1600" b="1" dirty="0" smtClean="0"/>
              <a:t>Page d’entrée</a:t>
            </a:r>
            <a:br>
              <a:rPr lang="fr-CH" sz="1600" b="1" dirty="0" smtClean="0"/>
            </a:br>
            <a:r>
              <a:rPr lang="fr-CH" sz="1600" b="1" dirty="0" smtClean="0"/>
              <a:t>Recherche</a:t>
            </a:r>
            <a:br>
              <a:rPr lang="fr-CH" sz="1600" b="1" dirty="0" smtClean="0"/>
            </a:br>
            <a:r>
              <a:rPr lang="fr-CH" sz="1600" b="1" dirty="0" smtClean="0"/>
              <a:t>Catégories</a:t>
            </a:r>
          </a:p>
          <a:p>
            <a:pPr defTabSz="914400"/>
            <a:r>
              <a:rPr lang="fr-CH" sz="1600" b="1" dirty="0" smtClean="0"/>
              <a:t>Liens internes</a:t>
            </a:r>
          </a:p>
          <a:p>
            <a:pPr defTabSz="914400"/>
            <a:r>
              <a:rPr lang="fr-CH" sz="1600" b="1" dirty="0" smtClean="0"/>
              <a:t>Cartes et nuages</a:t>
            </a:r>
            <a:endParaRPr lang="fr-CH" sz="1600" b="1" dirty="0"/>
          </a:p>
        </p:txBody>
      </p:sp>
      <p:sp>
        <p:nvSpPr>
          <p:cNvPr id="294931" name="Text Box 19"/>
          <p:cNvSpPr txBox="1">
            <a:spLocks noChangeArrowheads="1"/>
          </p:cNvSpPr>
          <p:nvPr/>
        </p:nvSpPr>
        <p:spPr bwMode="auto">
          <a:xfrm>
            <a:off x="2771775" y="2487613"/>
            <a:ext cx="1550104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914400"/>
            <a:r>
              <a:rPr lang="fr-CH" sz="1600" b="1" dirty="0" smtClean="0"/>
              <a:t>Règles claires</a:t>
            </a:r>
            <a:br>
              <a:rPr lang="fr-CH" sz="1600" b="1" dirty="0" smtClean="0"/>
            </a:br>
            <a:r>
              <a:rPr lang="fr-CH" sz="1600" b="1" dirty="0" smtClean="0"/>
              <a:t>Auto-évaluation</a:t>
            </a:r>
            <a:endParaRPr lang="fr-CH" sz="1600" b="1" dirty="0"/>
          </a:p>
        </p:txBody>
      </p:sp>
      <p:sp>
        <p:nvSpPr>
          <p:cNvPr id="294933" name="Text Box 21"/>
          <p:cNvSpPr txBox="1">
            <a:spLocks noChangeArrowheads="1"/>
          </p:cNvSpPr>
          <p:nvPr/>
        </p:nvSpPr>
        <p:spPr bwMode="auto">
          <a:xfrm>
            <a:off x="2771775" y="3116263"/>
            <a:ext cx="1668463" cy="498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r>
              <a:rPr lang="fr-CH" sz="1600" b="1" smtClean="0"/>
              <a:t>Clear copyright</a:t>
            </a:r>
          </a:p>
          <a:p>
            <a:r>
              <a:rPr lang="fr-CH" sz="1600" b="1" smtClean="0"/>
              <a:t>Authors can sign</a:t>
            </a:r>
            <a:endParaRPr lang="fr-CH" sz="1600" b="1"/>
          </a:p>
        </p:txBody>
      </p:sp>
      <p:sp>
        <p:nvSpPr>
          <p:cNvPr id="294934" name="Text Box 22"/>
          <p:cNvSpPr txBox="1">
            <a:spLocks noChangeArrowheads="1"/>
          </p:cNvSpPr>
          <p:nvPr/>
        </p:nvSpPr>
        <p:spPr bwMode="auto">
          <a:xfrm>
            <a:off x="2771775" y="3744913"/>
            <a:ext cx="2278063" cy="742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r>
              <a:rPr lang="fr-CH" sz="1600" b="1" smtClean="0"/>
              <a:t>Opinions allowed</a:t>
            </a:r>
            <a:br>
              <a:rPr lang="fr-CH" sz="1600" b="1" smtClean="0"/>
            </a:br>
            <a:r>
              <a:rPr lang="fr-CH" sz="1600" b="1" smtClean="0"/>
              <a:t>Use of discussion page</a:t>
            </a:r>
          </a:p>
          <a:p>
            <a:r>
              <a:rPr lang="fr-CH" sz="1600" b="1" smtClean="0"/>
              <a:t>Edit warning</a:t>
            </a:r>
            <a:endParaRPr lang="fr-CH" sz="1600" b="1"/>
          </a:p>
        </p:txBody>
      </p:sp>
      <p:sp>
        <p:nvSpPr>
          <p:cNvPr id="294935" name="Text Box 23"/>
          <p:cNvSpPr txBox="1">
            <a:spLocks noChangeArrowheads="1"/>
          </p:cNvSpPr>
          <p:nvPr/>
        </p:nvSpPr>
        <p:spPr bwMode="auto">
          <a:xfrm>
            <a:off x="2771775" y="5876925"/>
            <a:ext cx="2245808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914400"/>
            <a:r>
              <a:rPr lang="fr-CH" sz="1600" b="1" dirty="0" smtClean="0"/>
              <a:t>Imprimer article</a:t>
            </a:r>
          </a:p>
          <a:p>
            <a:pPr defTabSz="914400"/>
            <a:r>
              <a:rPr lang="fr-CH" sz="1600" b="1" dirty="0" smtClean="0"/>
              <a:t>Générer des “e-books”</a:t>
            </a:r>
            <a:endParaRPr lang="fr-CH" sz="1600" b="1" dirty="0"/>
          </a:p>
        </p:txBody>
      </p:sp>
      <p:sp>
        <p:nvSpPr>
          <p:cNvPr id="294936" name="Text Box 24"/>
          <p:cNvSpPr txBox="1">
            <a:spLocks noChangeArrowheads="1"/>
          </p:cNvSpPr>
          <p:nvPr/>
        </p:nvSpPr>
        <p:spPr bwMode="auto">
          <a:xfrm>
            <a:off x="2786050" y="5214950"/>
            <a:ext cx="1720023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914400"/>
            <a:r>
              <a:rPr lang="fr-CH" sz="1600" b="1" dirty="0" smtClean="0"/>
              <a:t>Support pour </a:t>
            </a:r>
            <a:r>
              <a:rPr lang="fr-CH" sz="1600" b="1" dirty="0" err="1" smtClean="0"/>
              <a:t>bcp</a:t>
            </a:r>
            <a:endParaRPr lang="fr-CH" sz="1600" b="1" dirty="0" smtClean="0"/>
          </a:p>
          <a:p>
            <a:pPr defTabSz="914400"/>
            <a:r>
              <a:rPr lang="fr-CH" sz="1600" b="1" dirty="0" smtClean="0"/>
              <a:t>De formats</a:t>
            </a:r>
          </a:p>
        </p:txBody>
      </p:sp>
      <p:sp>
        <p:nvSpPr>
          <p:cNvPr id="294937" name="Text Box 25"/>
          <p:cNvSpPr txBox="1">
            <a:spLocks noChangeArrowheads="1"/>
          </p:cNvSpPr>
          <p:nvPr/>
        </p:nvSpPr>
        <p:spPr bwMode="auto">
          <a:xfrm>
            <a:off x="2771775" y="4618038"/>
            <a:ext cx="1954061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r>
              <a:rPr lang="fr-CH" sz="1600" b="1" dirty="0" smtClean="0"/>
              <a:t>Devrait être facile et</a:t>
            </a:r>
          </a:p>
          <a:p>
            <a:r>
              <a:rPr lang="fr-CH" sz="1600" b="1" dirty="0" smtClean="0"/>
              <a:t>sûr. </a:t>
            </a:r>
            <a:endParaRPr lang="fr-CH" sz="1600" b="1" dirty="0"/>
          </a:p>
        </p:txBody>
      </p:sp>
      <p:sp>
        <p:nvSpPr>
          <p:cNvPr id="294938" name="Text Box 26"/>
          <p:cNvSpPr txBox="1">
            <a:spLocks noChangeArrowheads="1"/>
          </p:cNvSpPr>
          <p:nvPr/>
        </p:nvSpPr>
        <p:spPr bwMode="auto">
          <a:xfrm>
            <a:off x="6084888" y="1412875"/>
            <a:ext cx="1404231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914400"/>
            <a:r>
              <a:rPr lang="fr-CH" sz="1600" b="1" dirty="0" err="1" smtClean="0"/>
              <a:t>Visualizations</a:t>
            </a:r>
            <a:endParaRPr lang="fr-CH" sz="1600" b="1" dirty="0" smtClean="0"/>
          </a:p>
          <a:p>
            <a:pPr defTabSz="914400"/>
            <a:r>
              <a:rPr lang="fr-CH" sz="1600" b="1" dirty="0" smtClean="0"/>
              <a:t>Tag </a:t>
            </a:r>
            <a:r>
              <a:rPr lang="fr-CH" sz="1600" b="1" dirty="0" err="1" smtClean="0"/>
              <a:t>clouds</a:t>
            </a:r>
            <a:r>
              <a:rPr lang="fr-CH" sz="1600" b="1" dirty="0" smtClean="0"/>
              <a:t> </a:t>
            </a:r>
          </a:p>
          <a:p>
            <a:pPr defTabSz="914400"/>
            <a:r>
              <a:rPr lang="fr-CH" sz="1600" b="1" dirty="0" err="1" smtClean="0"/>
              <a:t>Who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did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what</a:t>
            </a:r>
            <a:endParaRPr lang="fr-CH" sz="1600" b="1" dirty="0"/>
          </a:p>
        </p:txBody>
      </p:sp>
      <p:sp>
        <p:nvSpPr>
          <p:cNvPr id="294939" name="Text Box 27"/>
          <p:cNvSpPr txBox="1">
            <a:spLocks noChangeArrowheads="1"/>
          </p:cNvSpPr>
          <p:nvPr/>
        </p:nvSpPr>
        <p:spPr bwMode="auto">
          <a:xfrm>
            <a:off x="6084888" y="2420938"/>
            <a:ext cx="990656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914400"/>
            <a:r>
              <a:rPr lang="fr-CH" sz="1600" b="1" dirty="0" smtClean="0"/>
              <a:t>Bannières</a:t>
            </a:r>
            <a:endParaRPr lang="fr-CH" sz="1600" b="1" dirty="0"/>
          </a:p>
        </p:txBody>
      </p:sp>
      <p:sp>
        <p:nvSpPr>
          <p:cNvPr id="294940" name="Text Box 28"/>
          <p:cNvSpPr txBox="1">
            <a:spLocks noChangeArrowheads="1"/>
          </p:cNvSpPr>
          <p:nvPr/>
        </p:nvSpPr>
        <p:spPr bwMode="auto">
          <a:xfrm>
            <a:off x="6084888" y="3074988"/>
            <a:ext cx="1837041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r>
              <a:rPr lang="fr-CH" sz="1600" b="1" dirty="0" smtClean="0"/>
              <a:t>Balise « made by »</a:t>
            </a:r>
          </a:p>
          <a:p>
            <a:r>
              <a:rPr lang="fr-CH" sz="1600" b="1" dirty="0" smtClean="0"/>
              <a:t>Bouton « Citer »</a:t>
            </a:r>
            <a:endParaRPr lang="fr-CH" sz="1600" b="1" dirty="0"/>
          </a:p>
        </p:txBody>
      </p:sp>
      <p:sp>
        <p:nvSpPr>
          <p:cNvPr id="294941" name="Text Box 29"/>
          <p:cNvSpPr txBox="1">
            <a:spLocks noChangeArrowheads="1"/>
          </p:cNvSpPr>
          <p:nvPr/>
        </p:nvSpPr>
        <p:spPr bwMode="auto">
          <a:xfrm>
            <a:off x="6084888" y="3644900"/>
            <a:ext cx="1962076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r>
              <a:rPr lang="fr-CH" sz="1600" b="1" dirty="0" smtClean="0"/>
              <a:t>Extension « forum »</a:t>
            </a:r>
          </a:p>
          <a:p>
            <a:r>
              <a:rPr lang="fr-CH" sz="1600" b="1" dirty="0" err="1" smtClean="0"/>
              <a:t>Guestbook</a:t>
            </a:r>
            <a:endParaRPr lang="fr-CH" sz="1600" b="1" dirty="0" smtClean="0"/>
          </a:p>
          <a:p>
            <a:r>
              <a:rPr lang="fr-CH" sz="1600" b="1" dirty="0" smtClean="0"/>
              <a:t>Edit warning</a:t>
            </a:r>
            <a:endParaRPr lang="fr-CH" sz="1600" b="1" dirty="0"/>
          </a:p>
        </p:txBody>
      </p:sp>
      <p:sp>
        <p:nvSpPr>
          <p:cNvPr id="294942" name="Text Box 30"/>
          <p:cNvSpPr txBox="1">
            <a:spLocks noChangeArrowheads="1"/>
          </p:cNvSpPr>
          <p:nvPr/>
        </p:nvSpPr>
        <p:spPr bwMode="auto">
          <a:xfrm>
            <a:off x="6084888" y="4508500"/>
            <a:ext cx="1835439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914400"/>
            <a:r>
              <a:rPr lang="fr-CH" sz="1600" b="1" dirty="0" smtClean="0"/>
              <a:t>Editeurs externes</a:t>
            </a:r>
          </a:p>
          <a:p>
            <a:pPr defTabSz="914400"/>
            <a:r>
              <a:rPr lang="fr-CH" sz="1600" b="1" dirty="0" smtClean="0"/>
              <a:t>Extensions </a:t>
            </a:r>
            <a:r>
              <a:rPr lang="fr-CH" sz="1600" b="1" dirty="0" err="1" smtClean="0"/>
              <a:t>Firefox</a:t>
            </a:r>
            <a:endParaRPr lang="fr-CH" sz="1600" b="1" dirty="0"/>
          </a:p>
        </p:txBody>
      </p:sp>
      <p:sp>
        <p:nvSpPr>
          <p:cNvPr id="294943" name="Text Box 31"/>
          <p:cNvSpPr txBox="1">
            <a:spLocks noChangeArrowheads="1"/>
          </p:cNvSpPr>
          <p:nvPr/>
        </p:nvSpPr>
        <p:spPr bwMode="auto">
          <a:xfrm>
            <a:off x="6084888" y="5157788"/>
            <a:ext cx="2943113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914400"/>
            <a:r>
              <a:rPr lang="fr-CH" sz="1600" b="1" dirty="0" smtClean="0"/>
              <a:t>Tous les bitmap</a:t>
            </a:r>
          </a:p>
          <a:p>
            <a:pPr defTabSz="914400"/>
            <a:r>
              <a:rPr lang="fr-CH" sz="1600" b="1" dirty="0" smtClean="0"/>
              <a:t>Certains formats symboliques</a:t>
            </a:r>
            <a:endParaRPr lang="fr-CH" sz="1600" b="1" dirty="0"/>
          </a:p>
        </p:txBody>
      </p:sp>
      <p:sp>
        <p:nvSpPr>
          <p:cNvPr id="294944" name="Text Box 32"/>
          <p:cNvSpPr txBox="1">
            <a:spLocks noChangeArrowheads="1"/>
          </p:cNvSpPr>
          <p:nvPr/>
        </p:nvSpPr>
        <p:spPr bwMode="auto">
          <a:xfrm>
            <a:off x="6084888" y="5949950"/>
            <a:ext cx="1891543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defTabSz="914400"/>
            <a:r>
              <a:rPr lang="fr-CH" sz="1600" b="1" dirty="0" smtClean="0"/>
              <a:t>PDF </a:t>
            </a:r>
            <a:r>
              <a:rPr lang="fr-CH" sz="1600" b="1" dirty="0" err="1" smtClean="0"/>
              <a:t>print</a:t>
            </a:r>
            <a:r>
              <a:rPr lang="fr-CH" sz="1600" b="1" dirty="0" smtClean="0"/>
              <a:t> and book</a:t>
            </a:r>
          </a:p>
          <a:p>
            <a:pPr defTabSz="914400"/>
            <a:r>
              <a:rPr lang="fr-CH" sz="1600" b="1" dirty="0" err="1" smtClean="0"/>
              <a:t>generator</a:t>
            </a:r>
            <a:endParaRPr lang="fr-CH" sz="1600" b="1" dirty="0"/>
          </a:p>
        </p:txBody>
      </p:sp>
      <p:sp>
        <p:nvSpPr>
          <p:cNvPr id="294945" name="Text Box 33"/>
          <p:cNvSpPr txBox="1">
            <a:spLocks noChangeArrowheads="1"/>
          </p:cNvSpPr>
          <p:nvPr/>
        </p:nvSpPr>
        <p:spPr bwMode="auto">
          <a:xfrm>
            <a:off x="611188" y="830263"/>
            <a:ext cx="83356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fr-CH" i="1" dirty="0" smtClean="0"/>
              <a:t>Thèmes</a:t>
            </a:r>
            <a:endParaRPr lang="fr-CH" i="1" dirty="0"/>
          </a:p>
        </p:txBody>
      </p:sp>
      <p:sp>
        <p:nvSpPr>
          <p:cNvPr id="294946" name="Text Box 34"/>
          <p:cNvSpPr txBox="1">
            <a:spLocks noChangeArrowheads="1"/>
          </p:cNvSpPr>
          <p:nvPr/>
        </p:nvSpPr>
        <p:spPr bwMode="auto">
          <a:xfrm>
            <a:off x="2843213" y="830263"/>
            <a:ext cx="184665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fr-CH" i="1" dirty="0" smtClean="0"/>
              <a:t>Règles de design</a:t>
            </a:r>
            <a:endParaRPr lang="fr-CH" i="1" dirty="0"/>
          </a:p>
        </p:txBody>
      </p:sp>
      <p:sp>
        <p:nvSpPr>
          <p:cNvPr id="294947" name="Text Box 35"/>
          <p:cNvSpPr txBox="1">
            <a:spLocks noChangeArrowheads="1"/>
          </p:cNvSpPr>
          <p:nvPr/>
        </p:nvSpPr>
        <p:spPr bwMode="auto">
          <a:xfrm>
            <a:off x="6084888" y="908050"/>
            <a:ext cx="230832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fr-CH" i="1" dirty="0" smtClean="0"/>
              <a:t>Extensions techniques</a:t>
            </a:r>
            <a:endParaRPr lang="fr-CH" i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7143768" y="0"/>
            <a:ext cx="2000232" cy="1000132"/>
            <a:chOff x="3257540" y="2092116"/>
            <a:chExt cx="1714519" cy="1001721"/>
          </a:xfrm>
        </p:grpSpPr>
        <p:sp>
          <p:nvSpPr>
            <p:cNvPr id="33" name="Oval 32"/>
            <p:cNvSpPr/>
            <p:nvPr/>
          </p:nvSpPr>
          <p:spPr>
            <a:xfrm>
              <a:off x="3257540" y="2092116"/>
              <a:ext cx="1714519" cy="100172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3502475" y="2378298"/>
              <a:ext cx="1212347" cy="708323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2.1</a:t>
              </a:r>
              <a:r>
                <a:rPr lang="en-US" kern="1200" dirty="0" smtClean="0"/>
                <a:t/>
              </a:r>
              <a:br>
                <a:rPr lang="en-US" kern="1200" dirty="0" smtClean="0"/>
              </a:br>
              <a:r>
                <a:rPr lang="en-US" kern="1200" dirty="0" err="1" smtClean="0"/>
                <a:t>EdutechWiki</a:t>
              </a:r>
              <a:endParaRPr lang="en-US" kern="12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D98DA024-365D-4214-9389-D1063C828F1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</TotalTime>
  <Words>1114</Words>
  <PresentationFormat>On-screen Show (4:3)</PresentationFormat>
  <Paragraphs>415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1_Custom Design</vt:lpstr>
      <vt:lpstr>Visio</vt:lpstr>
      <vt:lpstr>Slide 1</vt:lpstr>
      <vt:lpstr>Vers des environnements personnalisés: 3 thèmes</vt:lpstr>
      <vt:lpstr>L’enseignant- chercheur (I)</vt:lpstr>
      <vt:lpstr>Le enseignant-chercheur (II)</vt:lpstr>
      <vt:lpstr>Quelques activités/produits partagés</vt:lpstr>
      <vt:lpstr>Un modèle : la communauté de savoir autour du prof.</vt:lpstr>
      <vt:lpstr>Portail de l’enseignant-chercheur (C3MS) Un model alternatif ….</vt:lpstr>
      <vt:lpstr>L’expérience edutech wiki</vt:lpstr>
      <vt:lpstr>Architecture d’un wiki de type PTE (aucune technologie n’est innocente, il faut des functionalités)</vt:lpstr>
      <vt:lpstr>L’expérience edutechwiki.unige.ch</vt:lpstr>
      <vt:lpstr>L’environnement personnel de l’apprenant</vt:lpstr>
      <vt:lpstr>L’environnement personnel: un MY Space</vt:lpstr>
      <vt:lpstr>Exemple: e-Portfolio / social software</vt:lpstr>
      <vt:lpstr>Personal learning environments</vt:lpstr>
      <vt:lpstr>Webtops et widgets web 2.0: Le PLE facile</vt:lpstr>
      <vt:lpstr>Integration</vt:lpstr>
      <vt:lpstr>Un bon exemple ?  e-framework/SOA</vt:lpstr>
      <vt:lpstr>Services utiles (à intégrer électroniquement)</vt:lpstr>
      <vt:lpstr>Logiques en contradiction</vt:lpstr>
      <vt:lpstr>Conclusion (I)</vt:lpstr>
      <vt:lpstr>Conclusion (2)</vt:lpstr>
      <vt:lpstr>Lien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Schneider</dc:creator>
  <cp:lastModifiedBy>Kaspar</cp:lastModifiedBy>
  <cp:revision>281</cp:revision>
  <dcterms:modified xsi:type="dcterms:W3CDTF">2009-01-21T09:20:30Z</dcterms:modified>
</cp:coreProperties>
</file>