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sldIdLst>
    <p:sldId id="257" r:id="rId5"/>
    <p:sldId id="351" r:id="rId6"/>
    <p:sldId id="340" r:id="rId7"/>
    <p:sldId id="263" r:id="rId8"/>
    <p:sldId id="266" r:id="rId9"/>
    <p:sldId id="342" r:id="rId10"/>
    <p:sldId id="343" r:id="rId11"/>
    <p:sldId id="341" r:id="rId12"/>
    <p:sldId id="335" r:id="rId13"/>
    <p:sldId id="261" r:id="rId14"/>
    <p:sldId id="321" r:id="rId15"/>
    <p:sldId id="346" r:id="rId16"/>
    <p:sldId id="352" r:id="rId17"/>
    <p:sldId id="344" r:id="rId18"/>
    <p:sldId id="345" r:id="rId19"/>
    <p:sldId id="347" r:id="rId20"/>
    <p:sldId id="348" r:id="rId21"/>
    <p:sldId id="338" r:id="rId22"/>
    <p:sldId id="349" r:id="rId23"/>
    <p:sldId id="353" r:id="rId24"/>
    <p:sldId id="350" r:id="rId25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37A3DD8-C633-A915-4CA8-2C0CF5031DED}" name="Annick Salzmann" initials="AS" userId="S::Annick.Salzmann@unige.ch::97a37beb-47d6-4174-ad0f-4c50aebcf4e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2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548AD4-A02A-4072-ACB8-CEA3BACD7DC8}" v="1" dt="2024-09-17T11:25:45.349"/>
    <p1510:client id="{77B3FC2B-E8A8-4314-9B4E-707D61E9FE3D}" v="23" dt="2024-09-17T07:34:37.3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6652" autoAdjust="0"/>
  </p:normalViewPr>
  <p:slideViewPr>
    <p:cSldViewPr snapToGrid="0">
      <p:cViewPr varScale="1">
        <p:scale>
          <a:sx n="79" d="100"/>
          <a:sy n="79" d="100"/>
        </p:scale>
        <p:origin x="821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bara Class" userId="ce38c013-f14e-4d1b-851f-f693be5c662b" providerId="ADAL" clId="{77B3FC2B-E8A8-4314-9B4E-707D61E9FE3D}"/>
    <pc:docChg chg="undo redo custSel addSld delSld modSld sldOrd">
      <pc:chgData name="Barbara Class" userId="ce38c013-f14e-4d1b-851f-f693be5c662b" providerId="ADAL" clId="{77B3FC2B-E8A8-4314-9B4E-707D61E9FE3D}" dt="2024-09-17T09:13:39.684" v="2693" actId="313"/>
      <pc:docMkLst>
        <pc:docMk/>
      </pc:docMkLst>
      <pc:sldChg chg="addSp delSp modSp mod ord">
        <pc:chgData name="Barbara Class" userId="ce38c013-f14e-4d1b-851f-f693be5c662b" providerId="ADAL" clId="{77B3FC2B-E8A8-4314-9B4E-707D61E9FE3D}" dt="2024-09-17T07:18:32.028" v="723" actId="20577"/>
        <pc:sldMkLst>
          <pc:docMk/>
          <pc:sldMk cId="3507441445" sldId="261"/>
        </pc:sldMkLst>
        <pc:spChg chg="del mod">
          <ac:chgData name="Barbara Class" userId="ce38c013-f14e-4d1b-851f-f693be5c662b" providerId="ADAL" clId="{77B3FC2B-E8A8-4314-9B4E-707D61E9FE3D}" dt="2024-09-17T06:32:28.154" v="151" actId="478"/>
          <ac:spMkLst>
            <pc:docMk/>
            <pc:sldMk cId="3507441445" sldId="261"/>
            <ac:spMk id="2" creationId="{BB135A2F-DD94-B017-0416-5EFD98196D2C}"/>
          </ac:spMkLst>
        </pc:spChg>
        <pc:spChg chg="mod">
          <ac:chgData name="Barbara Class" userId="ce38c013-f14e-4d1b-851f-f693be5c662b" providerId="ADAL" clId="{77B3FC2B-E8A8-4314-9B4E-707D61E9FE3D}" dt="2024-09-17T07:18:32.028" v="723" actId="20577"/>
          <ac:spMkLst>
            <pc:docMk/>
            <pc:sldMk cId="3507441445" sldId="261"/>
            <ac:spMk id="4" creationId="{BF2F74E9-1323-A27B-9DB3-C6BD0950642C}"/>
          </ac:spMkLst>
        </pc:spChg>
        <pc:spChg chg="del">
          <ac:chgData name="Barbara Class" userId="ce38c013-f14e-4d1b-851f-f693be5c662b" providerId="ADAL" clId="{77B3FC2B-E8A8-4314-9B4E-707D61E9FE3D}" dt="2024-09-17T06:32:42.928" v="152" actId="478"/>
          <ac:spMkLst>
            <pc:docMk/>
            <pc:sldMk cId="3507441445" sldId="261"/>
            <ac:spMk id="5" creationId="{1B80DB72-52EF-4527-62C5-D766CCF54BC6}"/>
          </ac:spMkLst>
        </pc:spChg>
        <pc:spChg chg="del mod">
          <ac:chgData name="Barbara Class" userId="ce38c013-f14e-4d1b-851f-f693be5c662b" providerId="ADAL" clId="{77B3FC2B-E8A8-4314-9B4E-707D61E9FE3D}" dt="2024-09-17T06:33:02.085" v="154" actId="478"/>
          <ac:spMkLst>
            <pc:docMk/>
            <pc:sldMk cId="3507441445" sldId="261"/>
            <ac:spMk id="8" creationId="{F2A4BE15-225D-0669-C9D2-46979FD6FCD9}"/>
          </ac:spMkLst>
        </pc:spChg>
        <pc:spChg chg="add mod">
          <ac:chgData name="Barbara Class" userId="ce38c013-f14e-4d1b-851f-f693be5c662b" providerId="ADAL" clId="{77B3FC2B-E8A8-4314-9B4E-707D61E9FE3D}" dt="2024-09-17T06:30:56.294" v="28"/>
          <ac:spMkLst>
            <pc:docMk/>
            <pc:sldMk cId="3507441445" sldId="261"/>
            <ac:spMk id="9" creationId="{77ED928B-03FD-F2B2-E75E-EC9B88BEDBA9}"/>
          </ac:spMkLst>
        </pc:spChg>
        <pc:spChg chg="add del mod">
          <ac:chgData name="Barbara Class" userId="ce38c013-f14e-4d1b-851f-f693be5c662b" providerId="ADAL" clId="{77B3FC2B-E8A8-4314-9B4E-707D61E9FE3D}" dt="2024-09-17T06:33:23.816" v="156" actId="478"/>
          <ac:spMkLst>
            <pc:docMk/>
            <pc:sldMk cId="3507441445" sldId="261"/>
            <ac:spMk id="10" creationId="{3E1E0E62-224B-8253-C819-0FEA44615E9D}"/>
          </ac:spMkLst>
        </pc:spChg>
        <pc:spChg chg="del">
          <ac:chgData name="Barbara Class" userId="ce38c013-f14e-4d1b-851f-f693be5c662b" providerId="ADAL" clId="{77B3FC2B-E8A8-4314-9B4E-707D61E9FE3D}" dt="2024-09-17T06:29:51.936" v="21" actId="478"/>
          <ac:spMkLst>
            <pc:docMk/>
            <pc:sldMk cId="3507441445" sldId="261"/>
            <ac:spMk id="12" creationId="{4BB58C22-9958-05AB-E8D8-9D5A5632430F}"/>
          </ac:spMkLst>
        </pc:spChg>
        <pc:spChg chg="del">
          <ac:chgData name="Barbara Class" userId="ce38c013-f14e-4d1b-851f-f693be5c662b" providerId="ADAL" clId="{77B3FC2B-E8A8-4314-9B4E-707D61E9FE3D}" dt="2024-09-17T06:31:51.925" v="46" actId="478"/>
          <ac:spMkLst>
            <pc:docMk/>
            <pc:sldMk cId="3507441445" sldId="261"/>
            <ac:spMk id="13" creationId="{9E1F0C36-AEAE-AD43-040F-670962F1D2D4}"/>
          </ac:spMkLst>
        </pc:spChg>
        <pc:spChg chg="add del mod">
          <ac:chgData name="Barbara Class" userId="ce38c013-f14e-4d1b-851f-f693be5c662b" providerId="ADAL" clId="{77B3FC2B-E8A8-4314-9B4E-707D61E9FE3D}" dt="2024-09-17T06:33:15.001" v="155" actId="478"/>
          <ac:spMkLst>
            <pc:docMk/>
            <pc:sldMk cId="3507441445" sldId="261"/>
            <ac:spMk id="15" creationId="{FA455DF0-B212-D69B-6120-D74210F82A37}"/>
          </ac:spMkLst>
        </pc:spChg>
        <pc:spChg chg="add del mod">
          <ac:chgData name="Barbara Class" userId="ce38c013-f14e-4d1b-851f-f693be5c662b" providerId="ADAL" clId="{77B3FC2B-E8A8-4314-9B4E-707D61E9FE3D}" dt="2024-09-17T06:44:11.328" v="513" actId="478"/>
          <ac:spMkLst>
            <pc:docMk/>
            <pc:sldMk cId="3507441445" sldId="261"/>
            <ac:spMk id="17" creationId="{FBA22CA6-DC22-4ECC-FAE4-A791CA8811B8}"/>
          </ac:spMkLst>
        </pc:spChg>
        <pc:cxnChg chg="add mod">
          <ac:chgData name="Barbara Class" userId="ce38c013-f14e-4d1b-851f-f693be5c662b" providerId="ADAL" clId="{77B3FC2B-E8A8-4314-9B4E-707D61E9FE3D}" dt="2024-09-17T06:34:38.612" v="162" actId="693"/>
          <ac:cxnSpMkLst>
            <pc:docMk/>
            <pc:sldMk cId="3507441445" sldId="261"/>
            <ac:cxnSpMk id="14" creationId="{A7E77D77-3EFF-1E0C-9CA0-70FA615B724A}"/>
          </ac:cxnSpMkLst>
        </pc:cxnChg>
      </pc:sldChg>
      <pc:sldChg chg="modSp mod">
        <pc:chgData name="Barbara Class" userId="ce38c013-f14e-4d1b-851f-f693be5c662b" providerId="ADAL" clId="{77B3FC2B-E8A8-4314-9B4E-707D61E9FE3D}" dt="2024-09-17T09:07:02.398" v="2313" actId="14100"/>
        <pc:sldMkLst>
          <pc:docMk/>
          <pc:sldMk cId="4031629259" sldId="266"/>
        </pc:sldMkLst>
        <pc:spChg chg="mod">
          <ac:chgData name="Barbara Class" userId="ce38c013-f14e-4d1b-851f-f693be5c662b" providerId="ADAL" clId="{77B3FC2B-E8A8-4314-9B4E-707D61E9FE3D}" dt="2024-09-17T06:28:08.717" v="0" actId="6549"/>
          <ac:spMkLst>
            <pc:docMk/>
            <pc:sldMk cId="4031629259" sldId="266"/>
            <ac:spMk id="13" creationId="{922BC22E-5E31-7B4E-2B57-5FC2F224D41C}"/>
          </ac:spMkLst>
        </pc:spChg>
        <pc:spChg chg="mod">
          <ac:chgData name="Barbara Class" userId="ce38c013-f14e-4d1b-851f-f693be5c662b" providerId="ADAL" clId="{77B3FC2B-E8A8-4314-9B4E-707D61E9FE3D}" dt="2024-09-17T09:07:02.398" v="2313" actId="14100"/>
          <ac:spMkLst>
            <pc:docMk/>
            <pc:sldMk cId="4031629259" sldId="266"/>
            <ac:spMk id="27" creationId="{CEB682D4-F30D-8DFD-8B0F-014F50D5665C}"/>
          </ac:spMkLst>
        </pc:spChg>
      </pc:sldChg>
      <pc:sldChg chg="delSp modSp mod ord">
        <pc:chgData name="Barbara Class" userId="ce38c013-f14e-4d1b-851f-f693be5c662b" providerId="ADAL" clId="{77B3FC2B-E8A8-4314-9B4E-707D61E9FE3D}" dt="2024-09-17T07:26:31.399" v="742" actId="20577"/>
        <pc:sldMkLst>
          <pc:docMk/>
          <pc:sldMk cId="1513425338" sldId="321"/>
        </pc:sldMkLst>
        <pc:spChg chg="mod">
          <ac:chgData name="Barbara Class" userId="ce38c013-f14e-4d1b-851f-f693be5c662b" providerId="ADAL" clId="{77B3FC2B-E8A8-4314-9B4E-707D61E9FE3D}" dt="2024-09-17T07:26:31.399" v="742" actId="20577"/>
          <ac:spMkLst>
            <pc:docMk/>
            <pc:sldMk cId="1513425338" sldId="321"/>
            <ac:spMk id="6" creationId="{51E40E5F-A308-942E-D403-1685169BEA15}"/>
          </ac:spMkLst>
        </pc:spChg>
        <pc:spChg chg="del mod">
          <ac:chgData name="Barbara Class" userId="ce38c013-f14e-4d1b-851f-f693be5c662b" providerId="ADAL" clId="{77B3FC2B-E8A8-4314-9B4E-707D61E9FE3D}" dt="2024-09-17T06:37:43.769" v="374" actId="478"/>
          <ac:spMkLst>
            <pc:docMk/>
            <pc:sldMk cId="1513425338" sldId="321"/>
            <ac:spMk id="8" creationId="{2BE74068-0244-F008-AA23-98785CB4C845}"/>
          </ac:spMkLst>
        </pc:spChg>
        <pc:graphicFrameChg chg="mod modGraphic">
          <ac:chgData name="Barbara Class" userId="ce38c013-f14e-4d1b-851f-f693be5c662b" providerId="ADAL" clId="{77B3FC2B-E8A8-4314-9B4E-707D61E9FE3D}" dt="2024-09-17T06:41:26.372" v="493" actId="20577"/>
          <ac:graphicFrameMkLst>
            <pc:docMk/>
            <pc:sldMk cId="1513425338" sldId="321"/>
            <ac:graphicFrameMk id="10" creationId="{5D9A18B4-B790-EB80-48A6-D8C367683C90}"/>
          </ac:graphicFrameMkLst>
        </pc:graphicFrameChg>
        <pc:cxnChg chg="mod">
          <ac:chgData name="Barbara Class" userId="ce38c013-f14e-4d1b-851f-f693be5c662b" providerId="ADAL" clId="{77B3FC2B-E8A8-4314-9B4E-707D61E9FE3D}" dt="2024-09-17T06:37:53.194" v="380" actId="1036"/>
          <ac:cxnSpMkLst>
            <pc:docMk/>
            <pc:sldMk cId="1513425338" sldId="321"/>
            <ac:cxnSpMk id="11" creationId="{ECC210EE-8CD8-E18A-C70E-D7CC7C388A71}"/>
          </ac:cxnSpMkLst>
        </pc:cxnChg>
      </pc:sldChg>
      <pc:sldChg chg="modSp mod">
        <pc:chgData name="Barbara Class" userId="ce38c013-f14e-4d1b-851f-f693be5c662b" providerId="ADAL" clId="{77B3FC2B-E8A8-4314-9B4E-707D61E9FE3D}" dt="2024-09-17T07:07:23.234" v="691" actId="20577"/>
        <pc:sldMkLst>
          <pc:docMk/>
          <pc:sldMk cId="1334752733" sldId="335"/>
        </pc:sldMkLst>
        <pc:spChg chg="mod">
          <ac:chgData name="Barbara Class" userId="ce38c013-f14e-4d1b-851f-f693be5c662b" providerId="ADAL" clId="{77B3FC2B-E8A8-4314-9B4E-707D61E9FE3D}" dt="2024-09-17T06:38:36.102" v="452" actId="14100"/>
          <ac:spMkLst>
            <pc:docMk/>
            <pc:sldMk cId="1334752733" sldId="335"/>
            <ac:spMk id="4" creationId="{BF2F74E9-1323-A27B-9DB3-C6BD0950642C}"/>
          </ac:spMkLst>
        </pc:spChg>
        <pc:spChg chg="mod">
          <ac:chgData name="Barbara Class" userId="ce38c013-f14e-4d1b-851f-f693be5c662b" providerId="ADAL" clId="{77B3FC2B-E8A8-4314-9B4E-707D61E9FE3D}" dt="2024-09-17T07:07:23.234" v="691" actId="20577"/>
          <ac:spMkLst>
            <pc:docMk/>
            <pc:sldMk cId="1334752733" sldId="335"/>
            <ac:spMk id="7" creationId="{16F2025F-D66F-95C7-345F-893BEA10FB59}"/>
          </ac:spMkLst>
        </pc:spChg>
      </pc:sldChg>
      <pc:sldChg chg="ord">
        <pc:chgData name="Barbara Class" userId="ce38c013-f14e-4d1b-851f-f693be5c662b" providerId="ADAL" clId="{77B3FC2B-E8A8-4314-9B4E-707D61E9FE3D}" dt="2024-09-17T07:49:07.703" v="1143"/>
        <pc:sldMkLst>
          <pc:docMk/>
          <pc:sldMk cId="450740191" sldId="338"/>
        </pc:sldMkLst>
      </pc:sldChg>
      <pc:sldChg chg="modSp del mod">
        <pc:chgData name="Barbara Class" userId="ce38c013-f14e-4d1b-851f-f693be5c662b" providerId="ADAL" clId="{77B3FC2B-E8A8-4314-9B4E-707D61E9FE3D}" dt="2024-09-17T09:02:50.007" v="2180" actId="47"/>
        <pc:sldMkLst>
          <pc:docMk/>
          <pc:sldMk cId="2676553510" sldId="339"/>
        </pc:sldMkLst>
        <pc:spChg chg="mod">
          <ac:chgData name="Barbara Class" userId="ce38c013-f14e-4d1b-851f-f693be5c662b" providerId="ADAL" clId="{77B3FC2B-E8A8-4314-9B4E-707D61E9FE3D}" dt="2024-09-17T06:50:37.170" v="547" actId="20577"/>
          <ac:spMkLst>
            <pc:docMk/>
            <pc:sldMk cId="2676553510" sldId="339"/>
            <ac:spMk id="3" creationId="{A4CA3F4E-D5AE-C44F-3980-84372DE6AC2E}"/>
          </ac:spMkLst>
        </pc:spChg>
        <pc:spChg chg="mod">
          <ac:chgData name="Barbara Class" userId="ce38c013-f14e-4d1b-851f-f693be5c662b" providerId="ADAL" clId="{77B3FC2B-E8A8-4314-9B4E-707D61E9FE3D}" dt="2024-09-17T08:18:03.649" v="1213" actId="13926"/>
          <ac:spMkLst>
            <pc:docMk/>
            <pc:sldMk cId="2676553510" sldId="339"/>
            <ac:spMk id="4" creationId="{833C7F4A-CDF6-9E78-39E7-258E9E7E2083}"/>
          </ac:spMkLst>
        </pc:spChg>
      </pc:sldChg>
      <pc:sldChg chg="modSp mod">
        <pc:chgData name="Barbara Class" userId="ce38c013-f14e-4d1b-851f-f693be5c662b" providerId="ADAL" clId="{77B3FC2B-E8A8-4314-9B4E-707D61E9FE3D}" dt="2024-09-17T06:29:21.714" v="20" actId="20577"/>
        <pc:sldMkLst>
          <pc:docMk/>
          <pc:sldMk cId="1919949906" sldId="343"/>
        </pc:sldMkLst>
        <pc:spChg chg="mod">
          <ac:chgData name="Barbara Class" userId="ce38c013-f14e-4d1b-851f-f693be5c662b" providerId="ADAL" clId="{77B3FC2B-E8A8-4314-9B4E-707D61E9FE3D}" dt="2024-09-17T06:29:21.714" v="20" actId="20577"/>
          <ac:spMkLst>
            <pc:docMk/>
            <pc:sldMk cId="1919949906" sldId="343"/>
            <ac:spMk id="12" creationId="{41BF3798-FD4C-5F54-021F-4A5A2AD15475}"/>
          </ac:spMkLst>
        </pc:spChg>
      </pc:sldChg>
      <pc:sldChg chg="addSp modSp mod">
        <pc:chgData name="Barbara Class" userId="ce38c013-f14e-4d1b-851f-f693be5c662b" providerId="ADAL" clId="{77B3FC2B-E8A8-4314-9B4E-707D61E9FE3D}" dt="2024-09-17T07:45:44.523" v="1059" actId="20577"/>
        <pc:sldMkLst>
          <pc:docMk/>
          <pc:sldMk cId="2312823956" sldId="345"/>
        </pc:sldMkLst>
        <pc:spChg chg="mod">
          <ac:chgData name="Barbara Class" userId="ce38c013-f14e-4d1b-851f-f693be5c662b" providerId="ADAL" clId="{77B3FC2B-E8A8-4314-9B4E-707D61E9FE3D}" dt="2024-09-17T07:45:44.523" v="1059" actId="20577"/>
          <ac:spMkLst>
            <pc:docMk/>
            <pc:sldMk cId="2312823956" sldId="345"/>
            <ac:spMk id="5" creationId="{49169642-7C92-BE1D-2DA6-A481934717C4}"/>
          </ac:spMkLst>
        </pc:spChg>
        <pc:picChg chg="add mod">
          <ac:chgData name="Barbara Class" userId="ce38c013-f14e-4d1b-851f-f693be5c662b" providerId="ADAL" clId="{77B3FC2B-E8A8-4314-9B4E-707D61E9FE3D}" dt="2024-09-17T07:45:29.193" v="1036" actId="1076"/>
          <ac:picMkLst>
            <pc:docMk/>
            <pc:sldMk cId="2312823956" sldId="345"/>
            <ac:picMk id="6" creationId="{AFFCAFC3-9DD5-6FC5-9BB7-CDD2D0127568}"/>
          </ac:picMkLst>
        </pc:picChg>
      </pc:sldChg>
      <pc:sldChg chg="modSp mod">
        <pc:chgData name="Barbara Class" userId="ce38c013-f14e-4d1b-851f-f693be5c662b" providerId="ADAL" clId="{77B3FC2B-E8A8-4314-9B4E-707D61E9FE3D}" dt="2024-09-17T07:48:58.006" v="1141"/>
        <pc:sldMkLst>
          <pc:docMk/>
          <pc:sldMk cId="481385653" sldId="347"/>
        </pc:sldMkLst>
        <pc:spChg chg="mod">
          <ac:chgData name="Barbara Class" userId="ce38c013-f14e-4d1b-851f-f693be5c662b" providerId="ADAL" clId="{77B3FC2B-E8A8-4314-9B4E-707D61E9FE3D}" dt="2024-09-17T07:48:58.006" v="1141"/>
          <ac:spMkLst>
            <pc:docMk/>
            <pc:sldMk cId="481385653" sldId="347"/>
            <ac:spMk id="4" creationId="{BF2F74E9-1323-A27B-9DB3-C6BD0950642C}"/>
          </ac:spMkLst>
        </pc:spChg>
        <pc:spChg chg="mod">
          <ac:chgData name="Barbara Class" userId="ce38c013-f14e-4d1b-851f-f693be5c662b" providerId="ADAL" clId="{77B3FC2B-E8A8-4314-9B4E-707D61E9FE3D}" dt="2024-09-17T07:48:49.448" v="1140" actId="21"/>
          <ac:spMkLst>
            <pc:docMk/>
            <pc:sldMk cId="481385653" sldId="347"/>
            <ac:spMk id="6" creationId="{51E40E5F-A308-942E-D403-1685169BEA15}"/>
          </ac:spMkLst>
        </pc:spChg>
      </pc:sldChg>
      <pc:sldChg chg="modSp add mod">
        <pc:chgData name="Barbara Class" userId="ce38c013-f14e-4d1b-851f-f693be5c662b" providerId="ADAL" clId="{77B3FC2B-E8A8-4314-9B4E-707D61E9FE3D}" dt="2024-09-17T08:49:13.528" v="2179" actId="20577"/>
        <pc:sldMkLst>
          <pc:docMk/>
          <pc:sldMk cId="2117454397" sldId="350"/>
        </pc:sldMkLst>
        <pc:spChg chg="mod">
          <ac:chgData name="Barbara Class" userId="ce38c013-f14e-4d1b-851f-f693be5c662b" providerId="ADAL" clId="{77B3FC2B-E8A8-4314-9B4E-707D61E9FE3D}" dt="2024-09-17T08:24:12.630" v="1458" actId="6549"/>
          <ac:spMkLst>
            <pc:docMk/>
            <pc:sldMk cId="2117454397" sldId="350"/>
            <ac:spMk id="4" creationId="{BF2F74E9-1323-A27B-9DB3-C6BD0950642C}"/>
          </ac:spMkLst>
        </pc:spChg>
        <pc:spChg chg="mod">
          <ac:chgData name="Barbara Class" userId="ce38c013-f14e-4d1b-851f-f693be5c662b" providerId="ADAL" clId="{77B3FC2B-E8A8-4314-9B4E-707D61E9FE3D}" dt="2024-09-17T08:49:13.528" v="2179" actId="20577"/>
          <ac:spMkLst>
            <pc:docMk/>
            <pc:sldMk cId="2117454397" sldId="350"/>
            <ac:spMk id="5" creationId="{49169642-7C92-BE1D-2DA6-A481934717C4}"/>
          </ac:spMkLst>
        </pc:spChg>
      </pc:sldChg>
      <pc:sldChg chg="add del">
        <pc:chgData name="Barbara Class" userId="ce38c013-f14e-4d1b-851f-f693be5c662b" providerId="ADAL" clId="{77B3FC2B-E8A8-4314-9B4E-707D61E9FE3D}" dt="2024-09-17T06:44:47.318" v="515" actId="47"/>
        <pc:sldMkLst>
          <pc:docMk/>
          <pc:sldMk cId="3483896992" sldId="350"/>
        </pc:sldMkLst>
      </pc:sldChg>
      <pc:sldChg chg="modSp add mod">
        <pc:chgData name="Barbara Class" userId="ce38c013-f14e-4d1b-851f-f693be5c662b" providerId="ADAL" clId="{77B3FC2B-E8A8-4314-9B4E-707D61E9FE3D}" dt="2024-09-17T09:13:39.684" v="2693" actId="313"/>
        <pc:sldMkLst>
          <pc:docMk/>
          <pc:sldMk cId="42455457" sldId="351"/>
        </pc:sldMkLst>
        <pc:spChg chg="mod">
          <ac:chgData name="Barbara Class" userId="ce38c013-f14e-4d1b-851f-f693be5c662b" providerId="ADAL" clId="{77B3FC2B-E8A8-4314-9B4E-707D61E9FE3D}" dt="2024-09-17T09:13:39.684" v="2693" actId="313"/>
          <ac:spMkLst>
            <pc:docMk/>
            <pc:sldMk cId="42455457" sldId="351"/>
            <ac:spMk id="4" creationId="{833C7F4A-CDF6-9E78-39E7-258E9E7E2083}"/>
          </ac:spMkLst>
        </pc:spChg>
      </pc:sldChg>
      <pc:sldChg chg="modSp add mod">
        <pc:chgData name="Barbara Class" userId="ce38c013-f14e-4d1b-851f-f693be5c662b" providerId="ADAL" clId="{77B3FC2B-E8A8-4314-9B4E-707D61E9FE3D}" dt="2024-09-17T09:08:20.757" v="2358" actId="20577"/>
        <pc:sldMkLst>
          <pc:docMk/>
          <pc:sldMk cId="3269399897" sldId="352"/>
        </pc:sldMkLst>
        <pc:spChg chg="mod">
          <ac:chgData name="Barbara Class" userId="ce38c013-f14e-4d1b-851f-f693be5c662b" providerId="ADAL" clId="{77B3FC2B-E8A8-4314-9B4E-707D61E9FE3D}" dt="2024-09-17T07:35:00.691" v="816" actId="14100"/>
          <ac:spMkLst>
            <pc:docMk/>
            <pc:sldMk cId="3269399897" sldId="352"/>
            <ac:spMk id="3" creationId="{A4CA3F4E-D5AE-C44F-3980-84372DE6AC2E}"/>
          </ac:spMkLst>
        </pc:spChg>
        <pc:spChg chg="mod">
          <ac:chgData name="Barbara Class" userId="ce38c013-f14e-4d1b-851f-f693be5c662b" providerId="ADAL" clId="{77B3FC2B-E8A8-4314-9B4E-707D61E9FE3D}" dt="2024-09-17T09:08:20.757" v="2358" actId="20577"/>
          <ac:spMkLst>
            <pc:docMk/>
            <pc:sldMk cId="3269399897" sldId="352"/>
            <ac:spMk id="4" creationId="{833C7F4A-CDF6-9E78-39E7-258E9E7E2083}"/>
          </ac:spMkLst>
        </pc:spChg>
      </pc:sldChg>
    </pc:docChg>
  </pc:docChgLst>
  <pc:docChgLst>
    <pc:chgData name="Barbara Class" userId="ce38c013-f14e-4d1b-851f-f693be5c662b" providerId="ADAL" clId="{C4C11F74-CDD9-4BA9-96E0-4E876304EA28}"/>
    <pc:docChg chg="undo custSel addSld delSld modSld">
      <pc:chgData name="Barbara Class" userId="ce38c013-f14e-4d1b-851f-f693be5c662b" providerId="ADAL" clId="{C4C11F74-CDD9-4BA9-96E0-4E876304EA28}" dt="2024-08-21T09:17:50.820" v="3088" actId="47"/>
      <pc:docMkLst>
        <pc:docMk/>
      </pc:docMkLst>
      <pc:sldChg chg="modSp mod">
        <pc:chgData name="Barbara Class" userId="ce38c013-f14e-4d1b-851f-f693be5c662b" providerId="ADAL" clId="{C4C11F74-CDD9-4BA9-96E0-4E876304EA28}" dt="2024-08-21T07:33:16.965" v="77" actId="20577"/>
        <pc:sldMkLst>
          <pc:docMk/>
          <pc:sldMk cId="445611320" sldId="325"/>
        </pc:sldMkLst>
        <pc:spChg chg="mod">
          <ac:chgData name="Barbara Class" userId="ce38c013-f14e-4d1b-851f-f693be5c662b" providerId="ADAL" clId="{C4C11F74-CDD9-4BA9-96E0-4E876304EA28}" dt="2024-08-21T07:32:58.042" v="32" actId="20577"/>
          <ac:spMkLst>
            <pc:docMk/>
            <pc:sldMk cId="445611320" sldId="325"/>
            <ac:spMk id="4" creationId="{BF2F74E9-1323-A27B-9DB3-C6BD0950642C}"/>
          </ac:spMkLst>
        </pc:spChg>
        <pc:spChg chg="mod">
          <ac:chgData name="Barbara Class" userId="ce38c013-f14e-4d1b-851f-f693be5c662b" providerId="ADAL" clId="{C4C11F74-CDD9-4BA9-96E0-4E876304EA28}" dt="2024-08-21T07:33:16.965" v="77" actId="20577"/>
          <ac:spMkLst>
            <pc:docMk/>
            <pc:sldMk cId="445611320" sldId="325"/>
            <ac:spMk id="5" creationId="{49169642-7C92-BE1D-2DA6-A481934717C4}"/>
          </ac:spMkLst>
        </pc:spChg>
      </pc:sldChg>
      <pc:sldChg chg="modSp mod">
        <pc:chgData name="Barbara Class" userId="ce38c013-f14e-4d1b-851f-f693be5c662b" providerId="ADAL" clId="{C4C11F74-CDD9-4BA9-96E0-4E876304EA28}" dt="2024-08-21T08:12:08.719" v="1788" actId="207"/>
        <pc:sldMkLst>
          <pc:docMk/>
          <pc:sldMk cId="663102988" sldId="327"/>
        </pc:sldMkLst>
        <pc:spChg chg="mod">
          <ac:chgData name="Barbara Class" userId="ce38c013-f14e-4d1b-851f-f693be5c662b" providerId="ADAL" clId="{C4C11F74-CDD9-4BA9-96E0-4E876304EA28}" dt="2024-08-21T08:12:08.719" v="1788" actId="207"/>
          <ac:spMkLst>
            <pc:docMk/>
            <pc:sldMk cId="663102988" sldId="327"/>
            <ac:spMk id="5" creationId="{49169642-7C92-BE1D-2DA6-A481934717C4}"/>
          </ac:spMkLst>
        </pc:spChg>
      </pc:sldChg>
      <pc:sldChg chg="addSp modSp mod">
        <pc:chgData name="Barbara Class" userId="ce38c013-f14e-4d1b-851f-f693be5c662b" providerId="ADAL" clId="{C4C11F74-CDD9-4BA9-96E0-4E876304EA28}" dt="2024-08-21T07:58:19.031" v="462" actId="6549"/>
        <pc:sldMkLst>
          <pc:docMk/>
          <pc:sldMk cId="3743796441" sldId="329"/>
        </pc:sldMkLst>
        <pc:spChg chg="mod">
          <ac:chgData name="Barbara Class" userId="ce38c013-f14e-4d1b-851f-f693be5c662b" providerId="ADAL" clId="{C4C11F74-CDD9-4BA9-96E0-4E876304EA28}" dt="2024-08-21T07:58:19.031" v="462" actId="6549"/>
          <ac:spMkLst>
            <pc:docMk/>
            <pc:sldMk cId="3743796441" sldId="329"/>
            <ac:spMk id="5" creationId="{49169642-7C92-BE1D-2DA6-A481934717C4}"/>
          </ac:spMkLst>
        </pc:spChg>
        <pc:spChg chg="add mod">
          <ac:chgData name="Barbara Class" userId="ce38c013-f14e-4d1b-851f-f693be5c662b" providerId="ADAL" clId="{C4C11F74-CDD9-4BA9-96E0-4E876304EA28}" dt="2024-08-21T07:48:27.124" v="109" actId="20577"/>
          <ac:spMkLst>
            <pc:docMk/>
            <pc:sldMk cId="3743796441" sldId="329"/>
            <ac:spMk id="6" creationId="{298C49CF-8F67-2C32-54D1-908F397460DA}"/>
          </ac:spMkLst>
        </pc:spChg>
      </pc:sldChg>
      <pc:sldChg chg="del">
        <pc:chgData name="Barbara Class" userId="ce38c013-f14e-4d1b-851f-f693be5c662b" providerId="ADAL" clId="{C4C11F74-CDD9-4BA9-96E0-4E876304EA28}" dt="2024-08-21T08:53:12.919" v="3087" actId="47"/>
        <pc:sldMkLst>
          <pc:docMk/>
          <pc:sldMk cId="322211196" sldId="330"/>
        </pc:sldMkLst>
      </pc:sldChg>
      <pc:sldChg chg="del">
        <pc:chgData name="Barbara Class" userId="ce38c013-f14e-4d1b-851f-f693be5c662b" providerId="ADAL" clId="{C4C11F74-CDD9-4BA9-96E0-4E876304EA28}" dt="2024-08-21T09:17:50.820" v="3088" actId="47"/>
        <pc:sldMkLst>
          <pc:docMk/>
          <pc:sldMk cId="2754189952" sldId="331"/>
        </pc:sldMkLst>
      </pc:sldChg>
      <pc:sldChg chg="modSp add mod">
        <pc:chgData name="Barbara Class" userId="ce38c013-f14e-4d1b-851f-f693be5c662b" providerId="ADAL" clId="{C4C11F74-CDD9-4BA9-96E0-4E876304EA28}" dt="2024-08-21T07:49:38.847" v="114"/>
        <pc:sldMkLst>
          <pc:docMk/>
          <pc:sldMk cId="3332247618" sldId="332"/>
        </pc:sldMkLst>
        <pc:spChg chg="mod">
          <ac:chgData name="Barbara Class" userId="ce38c013-f14e-4d1b-851f-f693be5c662b" providerId="ADAL" clId="{C4C11F74-CDD9-4BA9-96E0-4E876304EA28}" dt="2024-08-21T07:49:38.847" v="114"/>
          <ac:spMkLst>
            <pc:docMk/>
            <pc:sldMk cId="3332247618" sldId="332"/>
            <ac:spMk id="5" creationId="{49169642-7C92-BE1D-2DA6-A481934717C4}"/>
          </ac:spMkLst>
        </pc:spChg>
      </pc:sldChg>
      <pc:sldChg chg="delSp modSp add mod">
        <pc:chgData name="Barbara Class" userId="ce38c013-f14e-4d1b-851f-f693be5c662b" providerId="ADAL" clId="{C4C11F74-CDD9-4BA9-96E0-4E876304EA28}" dt="2024-08-21T08:44:51.017" v="2589" actId="20577"/>
        <pc:sldMkLst>
          <pc:docMk/>
          <pc:sldMk cId="935449441" sldId="333"/>
        </pc:sldMkLst>
        <pc:spChg chg="mod">
          <ac:chgData name="Barbara Class" userId="ce38c013-f14e-4d1b-851f-f693be5c662b" providerId="ADAL" clId="{C4C11F74-CDD9-4BA9-96E0-4E876304EA28}" dt="2024-08-21T07:55:31.101" v="350" actId="20577"/>
          <ac:spMkLst>
            <pc:docMk/>
            <pc:sldMk cId="935449441" sldId="333"/>
            <ac:spMk id="4" creationId="{BF2F74E9-1323-A27B-9DB3-C6BD0950642C}"/>
          </ac:spMkLst>
        </pc:spChg>
        <pc:spChg chg="mod">
          <ac:chgData name="Barbara Class" userId="ce38c013-f14e-4d1b-851f-f693be5c662b" providerId="ADAL" clId="{C4C11F74-CDD9-4BA9-96E0-4E876304EA28}" dt="2024-08-21T08:44:51.017" v="2589" actId="20577"/>
          <ac:spMkLst>
            <pc:docMk/>
            <pc:sldMk cId="935449441" sldId="333"/>
            <ac:spMk id="5" creationId="{49169642-7C92-BE1D-2DA6-A481934717C4}"/>
          </ac:spMkLst>
        </pc:spChg>
        <pc:spChg chg="del">
          <ac:chgData name="Barbara Class" userId="ce38c013-f14e-4d1b-851f-f693be5c662b" providerId="ADAL" clId="{C4C11F74-CDD9-4BA9-96E0-4E876304EA28}" dt="2024-08-21T08:06:43.748" v="1251" actId="478"/>
          <ac:spMkLst>
            <pc:docMk/>
            <pc:sldMk cId="935449441" sldId="333"/>
            <ac:spMk id="6" creationId="{298C49CF-8F67-2C32-54D1-908F397460DA}"/>
          </ac:spMkLst>
        </pc:spChg>
      </pc:sldChg>
      <pc:sldChg chg="modSp add mod">
        <pc:chgData name="Barbara Class" userId="ce38c013-f14e-4d1b-851f-f693be5c662b" providerId="ADAL" clId="{C4C11F74-CDD9-4BA9-96E0-4E876304EA28}" dt="2024-08-21T08:50:50.656" v="3086" actId="20577"/>
        <pc:sldMkLst>
          <pc:docMk/>
          <pc:sldMk cId="809614800" sldId="334"/>
        </pc:sldMkLst>
        <pc:spChg chg="mod">
          <ac:chgData name="Barbara Class" userId="ce38c013-f14e-4d1b-851f-f693be5c662b" providerId="ADAL" clId="{C4C11F74-CDD9-4BA9-96E0-4E876304EA28}" dt="2024-08-21T08:41:02.738" v="2236" actId="20577"/>
          <ac:spMkLst>
            <pc:docMk/>
            <pc:sldMk cId="809614800" sldId="334"/>
            <ac:spMk id="4" creationId="{BF2F74E9-1323-A27B-9DB3-C6BD0950642C}"/>
          </ac:spMkLst>
        </pc:spChg>
        <pc:spChg chg="mod">
          <ac:chgData name="Barbara Class" userId="ce38c013-f14e-4d1b-851f-f693be5c662b" providerId="ADAL" clId="{C4C11F74-CDD9-4BA9-96E0-4E876304EA28}" dt="2024-08-21T08:50:50.656" v="3086" actId="20577"/>
          <ac:spMkLst>
            <pc:docMk/>
            <pc:sldMk cId="809614800" sldId="334"/>
            <ac:spMk id="5" creationId="{49169642-7C92-BE1D-2DA6-A481934717C4}"/>
          </ac:spMkLst>
        </pc:spChg>
      </pc:sldChg>
    </pc:docChg>
  </pc:docChgLst>
  <pc:docChgLst>
    <pc:chgData name="Barbara Class" userId="ce38c013-f14e-4d1b-851f-f693be5c662b" providerId="ADAL" clId="{839A77BB-E49D-4ECE-814C-83889FBD523A}"/>
    <pc:docChg chg="undo custSel modSld">
      <pc:chgData name="Barbara Class" userId="ce38c013-f14e-4d1b-851f-f693be5c662b" providerId="ADAL" clId="{839A77BB-E49D-4ECE-814C-83889FBD523A}" dt="2024-08-23T14:33:28.216" v="1063" actId="113"/>
      <pc:docMkLst>
        <pc:docMk/>
      </pc:docMkLst>
      <pc:sldChg chg="modSp mod">
        <pc:chgData name="Barbara Class" userId="ce38c013-f14e-4d1b-851f-f693be5c662b" providerId="ADAL" clId="{839A77BB-E49D-4ECE-814C-83889FBD523A}" dt="2024-08-22T08:45:06.599" v="896" actId="113"/>
        <pc:sldMkLst>
          <pc:docMk/>
          <pc:sldMk cId="3636378796" sldId="257"/>
        </pc:sldMkLst>
        <pc:spChg chg="mod">
          <ac:chgData name="Barbara Class" userId="ce38c013-f14e-4d1b-851f-f693be5c662b" providerId="ADAL" clId="{839A77BB-E49D-4ECE-814C-83889FBD523A}" dt="2024-08-22T08:45:06.599" v="896" actId="113"/>
          <ac:spMkLst>
            <pc:docMk/>
            <pc:sldMk cId="3636378796" sldId="257"/>
            <ac:spMk id="4" creationId="{833C7F4A-CDF6-9E78-39E7-258E9E7E2083}"/>
          </ac:spMkLst>
        </pc:spChg>
      </pc:sldChg>
      <pc:sldChg chg="modNotesTx">
        <pc:chgData name="Barbara Class" userId="ce38c013-f14e-4d1b-851f-f693be5c662b" providerId="ADAL" clId="{839A77BB-E49D-4ECE-814C-83889FBD523A}" dt="2024-08-22T08:20:24.166" v="290" actId="20577"/>
        <pc:sldMkLst>
          <pc:docMk/>
          <pc:sldMk cId="3507441445" sldId="261"/>
        </pc:sldMkLst>
      </pc:sldChg>
      <pc:sldChg chg="modSp mod">
        <pc:chgData name="Barbara Class" userId="ce38c013-f14e-4d1b-851f-f693be5c662b" providerId="ADAL" clId="{839A77BB-E49D-4ECE-814C-83889FBD523A}" dt="2024-08-22T08:18:45.531" v="1" actId="14100"/>
        <pc:sldMkLst>
          <pc:docMk/>
          <pc:sldMk cId="4031629259" sldId="266"/>
        </pc:sldMkLst>
        <pc:spChg chg="mod">
          <ac:chgData name="Barbara Class" userId="ce38c013-f14e-4d1b-851f-f693be5c662b" providerId="ADAL" clId="{839A77BB-E49D-4ECE-814C-83889FBD523A}" dt="2024-08-22T08:18:45.531" v="1" actId="14100"/>
          <ac:spMkLst>
            <pc:docMk/>
            <pc:sldMk cId="4031629259" sldId="266"/>
            <ac:spMk id="24" creationId="{D09A6974-0F46-A09E-FA7F-4F5423ACD1D3}"/>
          </ac:spMkLst>
        </pc:spChg>
        <pc:spChg chg="mod">
          <ac:chgData name="Barbara Class" userId="ce38c013-f14e-4d1b-851f-f693be5c662b" providerId="ADAL" clId="{839A77BB-E49D-4ECE-814C-83889FBD523A}" dt="2024-08-22T08:18:37.880" v="0" actId="14100"/>
          <ac:spMkLst>
            <pc:docMk/>
            <pc:sldMk cId="4031629259" sldId="266"/>
            <ac:spMk id="26" creationId="{136D3978-B09B-BFB0-167A-5744CF4801B6}"/>
          </ac:spMkLst>
        </pc:spChg>
      </pc:sldChg>
      <pc:sldChg chg="addSp delSp modSp mod modNotesTx">
        <pc:chgData name="Barbara Class" userId="ce38c013-f14e-4d1b-851f-f693be5c662b" providerId="ADAL" clId="{839A77BB-E49D-4ECE-814C-83889FBD523A}" dt="2024-08-22T08:34:13.237" v="764" actId="20577"/>
        <pc:sldMkLst>
          <pc:docMk/>
          <pc:sldMk cId="2842269584" sldId="269"/>
        </pc:sldMkLst>
        <pc:spChg chg="mod">
          <ac:chgData name="Barbara Class" userId="ce38c013-f14e-4d1b-851f-f693be5c662b" providerId="ADAL" clId="{839A77BB-E49D-4ECE-814C-83889FBD523A}" dt="2024-08-22T08:28:35.435" v="540" actId="20577"/>
          <ac:spMkLst>
            <pc:docMk/>
            <pc:sldMk cId="2842269584" sldId="269"/>
            <ac:spMk id="4" creationId="{BF2F74E9-1323-A27B-9DB3-C6BD0950642C}"/>
          </ac:spMkLst>
        </pc:spChg>
        <pc:spChg chg="mod">
          <ac:chgData name="Barbara Class" userId="ce38c013-f14e-4d1b-851f-f693be5c662b" providerId="ADAL" clId="{839A77BB-E49D-4ECE-814C-83889FBD523A}" dt="2024-08-22T08:28:00.002" v="506" actId="14100"/>
          <ac:spMkLst>
            <pc:docMk/>
            <pc:sldMk cId="2842269584" sldId="269"/>
            <ac:spMk id="5" creationId="{25010214-6BA0-7C4F-55D8-707535B0136C}"/>
          </ac:spMkLst>
        </pc:spChg>
        <pc:spChg chg="mod">
          <ac:chgData name="Barbara Class" userId="ce38c013-f14e-4d1b-851f-f693be5c662b" providerId="ADAL" clId="{839A77BB-E49D-4ECE-814C-83889FBD523A}" dt="2024-08-22T08:27:50.266" v="503" actId="14100"/>
          <ac:spMkLst>
            <pc:docMk/>
            <pc:sldMk cId="2842269584" sldId="269"/>
            <ac:spMk id="6" creationId="{677EEC20-FBAA-3C1A-D7E2-9EA52F6D2273}"/>
          </ac:spMkLst>
        </pc:spChg>
        <pc:spChg chg="mod">
          <ac:chgData name="Barbara Class" userId="ce38c013-f14e-4d1b-851f-f693be5c662b" providerId="ADAL" clId="{839A77BB-E49D-4ECE-814C-83889FBD523A}" dt="2024-08-22T08:27:54.031" v="504" actId="14100"/>
          <ac:spMkLst>
            <pc:docMk/>
            <pc:sldMk cId="2842269584" sldId="269"/>
            <ac:spMk id="7" creationId="{5533BDAA-1FB0-653C-4D1C-342775450DE9}"/>
          </ac:spMkLst>
        </pc:spChg>
        <pc:spChg chg="add mod">
          <ac:chgData name="Barbara Class" userId="ce38c013-f14e-4d1b-851f-f693be5c662b" providerId="ADAL" clId="{839A77BB-E49D-4ECE-814C-83889FBD523A}" dt="2024-08-22T08:28:10.547" v="509" actId="14100"/>
          <ac:spMkLst>
            <pc:docMk/>
            <pc:sldMk cId="2842269584" sldId="269"/>
            <ac:spMk id="12" creationId="{BE4750E0-9138-406F-FBBB-D1E50CBE1332}"/>
          </ac:spMkLst>
        </pc:spChg>
        <pc:spChg chg="add mod">
          <ac:chgData name="Barbara Class" userId="ce38c013-f14e-4d1b-851f-f693be5c662b" providerId="ADAL" clId="{839A77BB-E49D-4ECE-814C-83889FBD523A}" dt="2024-08-22T08:34:13.237" v="764" actId="20577"/>
          <ac:spMkLst>
            <pc:docMk/>
            <pc:sldMk cId="2842269584" sldId="269"/>
            <ac:spMk id="13" creationId="{C7EA2CEB-CF97-1AFE-A0A2-DEAA66EE93B8}"/>
          </ac:spMkLst>
        </pc:spChg>
        <pc:picChg chg="add ord">
          <ac:chgData name="Barbara Class" userId="ce38c013-f14e-4d1b-851f-f693be5c662b" providerId="ADAL" clId="{839A77BB-E49D-4ECE-814C-83889FBD523A}" dt="2024-08-22T08:27:37.264" v="501" actId="167"/>
          <ac:picMkLst>
            <pc:docMk/>
            <pc:sldMk cId="2842269584" sldId="269"/>
            <ac:picMk id="9" creationId="{119E6EA4-874F-5C5B-7B59-8FEAB493E648}"/>
          </ac:picMkLst>
        </pc:picChg>
        <pc:picChg chg="del">
          <ac:chgData name="Barbara Class" userId="ce38c013-f14e-4d1b-851f-f693be5c662b" providerId="ADAL" clId="{839A77BB-E49D-4ECE-814C-83889FBD523A}" dt="2024-08-22T08:27:31.453" v="499" actId="478"/>
          <ac:picMkLst>
            <pc:docMk/>
            <pc:sldMk cId="2842269584" sldId="269"/>
            <ac:picMk id="10" creationId="{63803C1A-46F4-09C7-8424-763E83C6D0ED}"/>
          </ac:picMkLst>
        </pc:picChg>
        <pc:picChg chg="mod">
          <ac:chgData name="Barbara Class" userId="ce38c013-f14e-4d1b-851f-f693be5c662b" providerId="ADAL" clId="{839A77BB-E49D-4ECE-814C-83889FBD523A}" dt="2024-08-22T08:33:56.313" v="735" actId="1076"/>
          <ac:picMkLst>
            <pc:docMk/>
            <pc:sldMk cId="2842269584" sldId="269"/>
            <ac:picMk id="11" creationId="{50822C6F-F6D1-7BAF-7B78-5B49463CA505}"/>
          </ac:picMkLst>
        </pc:picChg>
      </pc:sldChg>
      <pc:sldChg chg="modSp mod">
        <pc:chgData name="Barbara Class" userId="ce38c013-f14e-4d1b-851f-f693be5c662b" providerId="ADAL" clId="{839A77BB-E49D-4ECE-814C-83889FBD523A}" dt="2024-08-22T08:45:42.188" v="897" actId="113"/>
        <pc:sldMkLst>
          <pc:docMk/>
          <pc:sldMk cId="2604973364" sldId="293"/>
        </pc:sldMkLst>
        <pc:spChg chg="mod">
          <ac:chgData name="Barbara Class" userId="ce38c013-f14e-4d1b-851f-f693be5c662b" providerId="ADAL" clId="{839A77BB-E49D-4ECE-814C-83889FBD523A}" dt="2024-08-22T08:45:42.188" v="897" actId="113"/>
          <ac:spMkLst>
            <pc:docMk/>
            <pc:sldMk cId="2604973364" sldId="293"/>
            <ac:spMk id="4" creationId="{833C7F4A-CDF6-9E78-39E7-258E9E7E2083}"/>
          </ac:spMkLst>
        </pc:spChg>
      </pc:sldChg>
      <pc:sldChg chg="modSp mod">
        <pc:chgData name="Barbara Class" userId="ce38c013-f14e-4d1b-851f-f693be5c662b" providerId="ADAL" clId="{839A77BB-E49D-4ECE-814C-83889FBD523A}" dt="2024-08-22T08:45:57.970" v="899" actId="14100"/>
        <pc:sldMkLst>
          <pc:docMk/>
          <pc:sldMk cId="437438064" sldId="294"/>
        </pc:sldMkLst>
        <pc:spChg chg="mod">
          <ac:chgData name="Barbara Class" userId="ce38c013-f14e-4d1b-851f-f693be5c662b" providerId="ADAL" clId="{839A77BB-E49D-4ECE-814C-83889FBD523A}" dt="2024-08-22T08:45:57.970" v="899" actId="14100"/>
          <ac:spMkLst>
            <pc:docMk/>
            <pc:sldMk cId="437438064" sldId="294"/>
            <ac:spMk id="4" creationId="{833C7F4A-CDF6-9E78-39E7-258E9E7E2083}"/>
          </ac:spMkLst>
        </pc:spChg>
      </pc:sldChg>
      <pc:sldChg chg="modSp mod">
        <pc:chgData name="Barbara Class" userId="ce38c013-f14e-4d1b-851f-f693be5c662b" providerId="ADAL" clId="{839A77BB-E49D-4ECE-814C-83889FBD523A}" dt="2024-08-22T08:21:22.543" v="308" actId="20577"/>
        <pc:sldMkLst>
          <pc:docMk/>
          <pc:sldMk cId="3258900032" sldId="323"/>
        </pc:sldMkLst>
        <pc:spChg chg="mod">
          <ac:chgData name="Barbara Class" userId="ce38c013-f14e-4d1b-851f-f693be5c662b" providerId="ADAL" clId="{839A77BB-E49D-4ECE-814C-83889FBD523A}" dt="2024-08-22T08:21:22.543" v="308" actId="20577"/>
          <ac:spMkLst>
            <pc:docMk/>
            <pc:sldMk cId="3258900032" sldId="323"/>
            <ac:spMk id="4" creationId="{BF2F74E9-1323-A27B-9DB3-C6BD0950642C}"/>
          </ac:spMkLst>
        </pc:spChg>
      </pc:sldChg>
      <pc:sldChg chg="addSp delSp modSp mod">
        <pc:chgData name="Barbara Class" userId="ce38c013-f14e-4d1b-851f-f693be5c662b" providerId="ADAL" clId="{839A77BB-E49D-4ECE-814C-83889FBD523A}" dt="2024-08-23T14:33:09.013" v="1062" actId="14100"/>
        <pc:sldMkLst>
          <pc:docMk/>
          <pc:sldMk cId="445611320" sldId="325"/>
        </pc:sldMkLst>
        <pc:spChg chg="mod">
          <ac:chgData name="Barbara Class" userId="ce38c013-f14e-4d1b-851f-f693be5c662b" providerId="ADAL" clId="{839A77BB-E49D-4ECE-814C-83889FBD523A}" dt="2024-08-22T08:39:15.887" v="815" actId="20577"/>
          <ac:spMkLst>
            <pc:docMk/>
            <pc:sldMk cId="445611320" sldId="325"/>
            <ac:spMk id="4" creationId="{BF2F74E9-1323-A27B-9DB3-C6BD0950642C}"/>
          </ac:spMkLst>
        </pc:spChg>
        <pc:spChg chg="del">
          <ac:chgData name="Barbara Class" userId="ce38c013-f14e-4d1b-851f-f693be5c662b" providerId="ADAL" clId="{839A77BB-E49D-4ECE-814C-83889FBD523A}" dt="2024-08-22T08:38:57.147" v="808" actId="478"/>
          <ac:spMkLst>
            <pc:docMk/>
            <pc:sldMk cId="445611320" sldId="325"/>
            <ac:spMk id="5" creationId="{49169642-7C92-BE1D-2DA6-A481934717C4}"/>
          </ac:spMkLst>
        </pc:spChg>
        <pc:spChg chg="add mod">
          <ac:chgData name="Barbara Class" userId="ce38c013-f14e-4d1b-851f-f693be5c662b" providerId="ADAL" clId="{839A77BB-E49D-4ECE-814C-83889FBD523A}" dt="2024-08-23T14:32:58.983" v="1060" actId="1076"/>
          <ac:spMkLst>
            <pc:docMk/>
            <pc:sldMk cId="445611320" sldId="325"/>
            <ac:spMk id="8" creationId="{54B77629-9027-2E38-0D97-0FCEC69E1FCB}"/>
          </ac:spMkLst>
        </pc:spChg>
        <pc:graphicFrameChg chg="add mod">
          <ac:chgData name="Barbara Class" userId="ce38c013-f14e-4d1b-851f-f693be5c662b" providerId="ADAL" clId="{839A77BB-E49D-4ECE-814C-83889FBD523A}" dt="2024-08-23T14:33:09.013" v="1062" actId="14100"/>
          <ac:graphicFrameMkLst>
            <pc:docMk/>
            <pc:sldMk cId="445611320" sldId="325"/>
            <ac:graphicFrameMk id="6" creationId="{984C4B64-C842-6241-9AD7-1D80D8AB5875}"/>
          </ac:graphicFrameMkLst>
        </pc:graphicFrameChg>
        <pc:graphicFrameChg chg="add del mod">
          <ac:chgData name="Barbara Class" userId="ce38c013-f14e-4d1b-851f-f693be5c662b" providerId="ADAL" clId="{839A77BB-E49D-4ECE-814C-83889FBD523A}" dt="2024-08-23T14:32:07.480" v="902" actId="478"/>
          <ac:graphicFrameMkLst>
            <pc:docMk/>
            <pc:sldMk cId="445611320" sldId="325"/>
            <ac:graphicFrameMk id="7" creationId="{06FC81B8-6593-1242-8D20-C89EDA2F9197}"/>
          </ac:graphicFrameMkLst>
        </pc:graphicFrameChg>
      </pc:sldChg>
      <pc:sldChg chg="modSp mod">
        <pc:chgData name="Barbara Class" userId="ce38c013-f14e-4d1b-851f-f693be5c662b" providerId="ADAL" clId="{839A77BB-E49D-4ECE-814C-83889FBD523A}" dt="2024-08-22T08:35:38.049" v="766" actId="255"/>
        <pc:sldMkLst>
          <pc:docMk/>
          <pc:sldMk cId="4027682443" sldId="326"/>
        </pc:sldMkLst>
        <pc:spChg chg="mod">
          <ac:chgData name="Barbara Class" userId="ce38c013-f14e-4d1b-851f-f693be5c662b" providerId="ADAL" clId="{839A77BB-E49D-4ECE-814C-83889FBD523A}" dt="2024-08-22T08:35:38.049" v="766" actId="255"/>
          <ac:spMkLst>
            <pc:docMk/>
            <pc:sldMk cId="4027682443" sldId="326"/>
            <ac:spMk id="5" creationId="{49169642-7C92-BE1D-2DA6-A481934717C4}"/>
          </ac:spMkLst>
        </pc:spChg>
      </pc:sldChg>
      <pc:sldChg chg="modSp mod">
        <pc:chgData name="Barbara Class" userId="ce38c013-f14e-4d1b-851f-f693be5c662b" providerId="ADAL" clId="{839A77BB-E49D-4ECE-814C-83889FBD523A}" dt="2024-08-22T08:46:32.333" v="900" actId="207"/>
        <pc:sldMkLst>
          <pc:docMk/>
          <pc:sldMk cId="663102988" sldId="327"/>
        </pc:sldMkLst>
        <pc:spChg chg="mod">
          <ac:chgData name="Barbara Class" userId="ce38c013-f14e-4d1b-851f-f693be5c662b" providerId="ADAL" clId="{839A77BB-E49D-4ECE-814C-83889FBD523A}" dt="2024-08-22T08:46:32.333" v="900" actId="207"/>
          <ac:spMkLst>
            <pc:docMk/>
            <pc:sldMk cId="663102988" sldId="327"/>
            <ac:spMk id="5" creationId="{49169642-7C92-BE1D-2DA6-A481934717C4}"/>
          </ac:spMkLst>
        </pc:spChg>
      </pc:sldChg>
      <pc:sldChg chg="modSp mod">
        <pc:chgData name="Barbara Class" userId="ce38c013-f14e-4d1b-851f-f693be5c662b" providerId="ADAL" clId="{839A77BB-E49D-4ECE-814C-83889FBD523A}" dt="2024-08-23T14:33:28.216" v="1063" actId="113"/>
        <pc:sldMkLst>
          <pc:docMk/>
          <pc:sldMk cId="935449441" sldId="333"/>
        </pc:sldMkLst>
        <pc:spChg chg="mod">
          <ac:chgData name="Barbara Class" userId="ce38c013-f14e-4d1b-851f-f693be5c662b" providerId="ADAL" clId="{839A77BB-E49D-4ECE-814C-83889FBD523A}" dt="2024-08-23T14:33:28.216" v="1063" actId="113"/>
          <ac:spMkLst>
            <pc:docMk/>
            <pc:sldMk cId="935449441" sldId="333"/>
            <ac:spMk id="5" creationId="{49169642-7C92-BE1D-2DA6-A481934717C4}"/>
          </ac:spMkLst>
        </pc:spChg>
      </pc:sldChg>
    </pc:docChg>
  </pc:docChgLst>
  <pc:docChgLst>
    <pc:chgData name="Barbara Class" userId="ce38c013-f14e-4d1b-851f-f693be5c662b" providerId="ADAL" clId="{20CA61BE-4CA4-462B-A76D-76691F205328}"/>
    <pc:docChg chg="undo custSel addSld delSld modSld sldOrd">
      <pc:chgData name="Barbara Class" userId="ce38c013-f14e-4d1b-851f-f693be5c662b" providerId="ADAL" clId="{20CA61BE-4CA4-462B-A76D-76691F205328}" dt="2024-09-13T08:38:48.348" v="3077" actId="20577"/>
      <pc:docMkLst>
        <pc:docMk/>
      </pc:docMkLst>
      <pc:sldChg chg="modSp mod">
        <pc:chgData name="Barbara Class" userId="ce38c013-f14e-4d1b-851f-f693be5c662b" providerId="ADAL" clId="{20CA61BE-4CA4-462B-A76D-76691F205328}" dt="2024-09-13T08:38:48.348" v="3077" actId="20577"/>
        <pc:sldMkLst>
          <pc:docMk/>
          <pc:sldMk cId="3636378796" sldId="257"/>
        </pc:sldMkLst>
        <pc:spChg chg="mod">
          <ac:chgData name="Barbara Class" userId="ce38c013-f14e-4d1b-851f-f693be5c662b" providerId="ADAL" clId="{20CA61BE-4CA4-462B-A76D-76691F205328}" dt="2024-09-13T08:38:48.348" v="3077" actId="20577"/>
          <ac:spMkLst>
            <pc:docMk/>
            <pc:sldMk cId="3636378796" sldId="257"/>
            <ac:spMk id="7" creationId="{D0E92105-E4D1-5948-3C81-7574AE2E8F6D}"/>
          </ac:spMkLst>
        </pc:spChg>
      </pc:sldChg>
      <pc:sldChg chg="addSp delSp modSp mod ord">
        <pc:chgData name="Barbara Class" userId="ce38c013-f14e-4d1b-851f-f693be5c662b" providerId="ADAL" clId="{20CA61BE-4CA4-462B-A76D-76691F205328}" dt="2024-09-13T07:08:46.509" v="1354" actId="14100"/>
        <pc:sldMkLst>
          <pc:docMk/>
          <pc:sldMk cId="3507441445" sldId="261"/>
        </pc:sldMkLst>
        <pc:spChg chg="add mod">
          <ac:chgData name="Barbara Class" userId="ce38c013-f14e-4d1b-851f-f693be5c662b" providerId="ADAL" clId="{20CA61BE-4CA4-462B-A76D-76691F205328}" dt="2024-09-13T07:08:46.509" v="1354" actId="14100"/>
          <ac:spMkLst>
            <pc:docMk/>
            <pc:sldMk cId="3507441445" sldId="261"/>
            <ac:spMk id="2" creationId="{BB135A2F-DD94-B017-0416-5EFD98196D2C}"/>
          </ac:spMkLst>
        </pc:spChg>
        <pc:spChg chg="mod">
          <ac:chgData name="Barbara Class" userId="ce38c013-f14e-4d1b-851f-f693be5c662b" providerId="ADAL" clId="{20CA61BE-4CA4-462B-A76D-76691F205328}" dt="2024-09-13T06:08:17.603" v="86" actId="1076"/>
          <ac:spMkLst>
            <pc:docMk/>
            <pc:sldMk cId="3507441445" sldId="261"/>
            <ac:spMk id="7" creationId="{4594FA04-CBFC-0963-7B45-6FA5FFCA88B4}"/>
          </ac:spMkLst>
        </pc:spChg>
        <pc:spChg chg="mod">
          <ac:chgData name="Barbara Class" userId="ce38c013-f14e-4d1b-851f-f693be5c662b" providerId="ADAL" clId="{20CA61BE-4CA4-462B-A76D-76691F205328}" dt="2024-09-13T06:02:33.615" v="50" actId="14100"/>
          <ac:spMkLst>
            <pc:docMk/>
            <pc:sldMk cId="3507441445" sldId="261"/>
            <ac:spMk id="8" creationId="{F2A4BE15-225D-0669-C9D2-46979FD6FCD9}"/>
          </ac:spMkLst>
        </pc:spChg>
        <pc:spChg chg="del">
          <ac:chgData name="Barbara Class" userId="ce38c013-f14e-4d1b-851f-f693be5c662b" providerId="ADAL" clId="{20CA61BE-4CA4-462B-A76D-76691F205328}" dt="2024-09-13T06:02:12.549" v="46" actId="478"/>
          <ac:spMkLst>
            <pc:docMk/>
            <pc:sldMk cId="3507441445" sldId="261"/>
            <ac:spMk id="9" creationId="{E43B99AD-F600-5764-97E9-A7E3D3DFDAEF}"/>
          </ac:spMkLst>
        </pc:spChg>
        <pc:spChg chg="del">
          <ac:chgData name="Barbara Class" userId="ce38c013-f14e-4d1b-851f-f693be5c662b" providerId="ADAL" clId="{20CA61BE-4CA4-462B-A76D-76691F205328}" dt="2024-09-13T06:02:16.975" v="47" actId="478"/>
          <ac:spMkLst>
            <pc:docMk/>
            <pc:sldMk cId="3507441445" sldId="261"/>
            <ac:spMk id="10" creationId="{6A0C37C6-864B-EB4C-A42D-86F4D5DB7590}"/>
          </ac:spMkLst>
        </pc:spChg>
        <pc:spChg chg="del">
          <ac:chgData name="Barbara Class" userId="ce38c013-f14e-4d1b-851f-f693be5c662b" providerId="ADAL" clId="{20CA61BE-4CA4-462B-A76D-76691F205328}" dt="2024-09-13T06:02:19.370" v="48" actId="478"/>
          <ac:spMkLst>
            <pc:docMk/>
            <pc:sldMk cId="3507441445" sldId="261"/>
            <ac:spMk id="11" creationId="{7C3BFDCA-953F-1D5B-F827-EF89DB13DC93}"/>
          </ac:spMkLst>
        </pc:spChg>
        <pc:spChg chg="add del">
          <ac:chgData name="Barbara Class" userId="ce38c013-f14e-4d1b-851f-f693be5c662b" providerId="ADAL" clId="{20CA61BE-4CA4-462B-A76D-76691F205328}" dt="2024-09-13T07:06:56.244" v="1340" actId="478"/>
          <ac:spMkLst>
            <pc:docMk/>
            <pc:sldMk cId="3507441445" sldId="261"/>
            <ac:spMk id="14" creationId="{36FDBC48-C58C-64EF-97C4-5F2903374BDA}"/>
          </ac:spMkLst>
        </pc:spChg>
        <pc:spChg chg="mod">
          <ac:chgData name="Barbara Class" userId="ce38c013-f14e-4d1b-851f-f693be5c662b" providerId="ADAL" clId="{20CA61BE-4CA4-462B-A76D-76691F205328}" dt="2024-09-13T06:02:28.191" v="49" actId="1076"/>
          <ac:spMkLst>
            <pc:docMk/>
            <pc:sldMk cId="3507441445" sldId="261"/>
            <ac:spMk id="15" creationId="{FA455DF0-B212-D69B-6120-D74210F82A37}"/>
          </ac:spMkLst>
        </pc:spChg>
      </pc:sldChg>
      <pc:sldChg chg="ord">
        <pc:chgData name="Barbara Class" userId="ce38c013-f14e-4d1b-851f-f693be5c662b" providerId="ADAL" clId="{20CA61BE-4CA4-462B-A76D-76691F205328}" dt="2024-09-13T06:23:33.736" v="366"/>
        <pc:sldMkLst>
          <pc:docMk/>
          <pc:sldMk cId="1889242848" sldId="263"/>
        </pc:sldMkLst>
      </pc:sldChg>
      <pc:sldChg chg="addSp modSp mod ord">
        <pc:chgData name="Barbara Class" userId="ce38c013-f14e-4d1b-851f-f693be5c662b" providerId="ADAL" clId="{20CA61BE-4CA4-462B-A76D-76691F205328}" dt="2024-09-13T07:24:22.709" v="2100" actId="1076"/>
        <pc:sldMkLst>
          <pc:docMk/>
          <pc:sldMk cId="4031629259" sldId="266"/>
        </pc:sldMkLst>
        <pc:spChg chg="add mod">
          <ac:chgData name="Barbara Class" userId="ce38c013-f14e-4d1b-851f-f693be5c662b" providerId="ADAL" clId="{20CA61BE-4CA4-462B-A76D-76691F205328}" dt="2024-09-13T07:24:22.709" v="2100" actId="1076"/>
          <ac:spMkLst>
            <pc:docMk/>
            <pc:sldMk cId="4031629259" sldId="266"/>
            <ac:spMk id="2" creationId="{E058C58D-A704-A6B7-253B-AF95A5188DC4}"/>
          </ac:spMkLst>
        </pc:spChg>
        <pc:spChg chg="mod">
          <ac:chgData name="Barbara Class" userId="ce38c013-f14e-4d1b-851f-f693be5c662b" providerId="ADAL" clId="{20CA61BE-4CA4-462B-A76D-76691F205328}" dt="2024-09-13T07:23:59.290" v="2095" actId="1076"/>
          <ac:spMkLst>
            <pc:docMk/>
            <pc:sldMk cId="4031629259" sldId="266"/>
            <ac:spMk id="25" creationId="{54CDFEEE-D8FB-C631-DF08-CA9778AAE897}"/>
          </ac:spMkLst>
        </pc:spChg>
      </pc:sldChg>
      <pc:sldChg chg="del">
        <pc:chgData name="Barbara Class" userId="ce38c013-f14e-4d1b-851f-f693be5c662b" providerId="ADAL" clId="{20CA61BE-4CA4-462B-A76D-76691F205328}" dt="2024-09-13T08:30:30.027" v="3051" actId="47"/>
        <pc:sldMkLst>
          <pc:docMk/>
          <pc:sldMk cId="2842269584" sldId="269"/>
        </pc:sldMkLst>
      </pc:sldChg>
      <pc:sldChg chg="del">
        <pc:chgData name="Barbara Class" userId="ce38c013-f14e-4d1b-851f-f693be5c662b" providerId="ADAL" clId="{20CA61BE-4CA4-462B-A76D-76691F205328}" dt="2024-09-13T06:08:33.023" v="87" actId="47"/>
        <pc:sldMkLst>
          <pc:docMk/>
          <pc:sldMk cId="2037049073" sldId="279"/>
        </pc:sldMkLst>
      </pc:sldChg>
      <pc:sldChg chg="del">
        <pc:chgData name="Barbara Class" userId="ce38c013-f14e-4d1b-851f-f693be5c662b" providerId="ADAL" clId="{20CA61BE-4CA4-462B-A76D-76691F205328}" dt="2024-09-13T08:30:35.182" v="3052" actId="47"/>
        <pc:sldMkLst>
          <pc:docMk/>
          <pc:sldMk cId="2764132411" sldId="280"/>
        </pc:sldMkLst>
      </pc:sldChg>
      <pc:sldChg chg="del">
        <pc:chgData name="Barbara Class" userId="ce38c013-f14e-4d1b-851f-f693be5c662b" providerId="ADAL" clId="{20CA61BE-4CA4-462B-A76D-76691F205328}" dt="2024-09-13T06:09:04.441" v="90" actId="47"/>
        <pc:sldMkLst>
          <pc:docMk/>
          <pc:sldMk cId="1469206250" sldId="281"/>
        </pc:sldMkLst>
      </pc:sldChg>
      <pc:sldChg chg="del">
        <pc:chgData name="Barbara Class" userId="ce38c013-f14e-4d1b-851f-f693be5c662b" providerId="ADAL" clId="{20CA61BE-4CA4-462B-A76D-76691F205328}" dt="2024-09-13T08:30:26.428" v="3048" actId="47"/>
        <pc:sldMkLst>
          <pc:docMk/>
          <pc:sldMk cId="3936803368" sldId="285"/>
        </pc:sldMkLst>
      </pc:sldChg>
      <pc:sldChg chg="del">
        <pc:chgData name="Barbara Class" userId="ce38c013-f14e-4d1b-851f-f693be5c662b" providerId="ADAL" clId="{20CA61BE-4CA4-462B-A76D-76691F205328}" dt="2024-09-13T08:30:29.276" v="3050" actId="47"/>
        <pc:sldMkLst>
          <pc:docMk/>
          <pc:sldMk cId="35653279" sldId="288"/>
        </pc:sldMkLst>
      </pc:sldChg>
      <pc:sldChg chg="addSp delSp modSp mod">
        <pc:chgData name="Barbara Class" userId="ce38c013-f14e-4d1b-851f-f693be5c662b" providerId="ADAL" clId="{20CA61BE-4CA4-462B-A76D-76691F205328}" dt="2024-09-13T07:40:28.175" v="2138" actId="114"/>
        <pc:sldMkLst>
          <pc:docMk/>
          <pc:sldMk cId="1513425338" sldId="321"/>
        </pc:sldMkLst>
        <pc:spChg chg="add del mod">
          <ac:chgData name="Barbara Class" userId="ce38c013-f14e-4d1b-851f-f693be5c662b" providerId="ADAL" clId="{20CA61BE-4CA4-462B-A76D-76691F205328}" dt="2024-09-13T06:50:07.004" v="1096" actId="478"/>
          <ac:spMkLst>
            <pc:docMk/>
            <pc:sldMk cId="1513425338" sldId="321"/>
            <ac:spMk id="2" creationId="{F1D25760-93C0-F6D7-2943-31DA0920A708}"/>
          </ac:spMkLst>
        </pc:spChg>
        <pc:spChg chg="mod">
          <ac:chgData name="Barbara Class" userId="ce38c013-f14e-4d1b-851f-f693be5c662b" providerId="ADAL" clId="{20CA61BE-4CA4-462B-A76D-76691F205328}" dt="2024-09-13T07:40:14.066" v="2136" actId="20577"/>
          <ac:spMkLst>
            <pc:docMk/>
            <pc:sldMk cId="1513425338" sldId="321"/>
            <ac:spMk id="4" creationId="{BF2F74E9-1323-A27B-9DB3-C6BD0950642C}"/>
          </ac:spMkLst>
        </pc:spChg>
        <pc:spChg chg="mod">
          <ac:chgData name="Barbara Class" userId="ce38c013-f14e-4d1b-851f-f693be5c662b" providerId="ADAL" clId="{20CA61BE-4CA4-462B-A76D-76691F205328}" dt="2024-09-13T07:40:28.175" v="2138" actId="114"/>
          <ac:spMkLst>
            <pc:docMk/>
            <pc:sldMk cId="1513425338" sldId="321"/>
            <ac:spMk id="6" creationId="{51E40E5F-A308-942E-D403-1685169BEA15}"/>
          </ac:spMkLst>
        </pc:spChg>
        <pc:spChg chg="mod">
          <ac:chgData name="Barbara Class" userId="ce38c013-f14e-4d1b-851f-f693be5c662b" providerId="ADAL" clId="{20CA61BE-4CA4-462B-A76D-76691F205328}" dt="2024-09-13T06:50:23.145" v="1099" actId="1076"/>
          <ac:spMkLst>
            <pc:docMk/>
            <pc:sldMk cId="1513425338" sldId="321"/>
            <ac:spMk id="8" creationId="{2BE74068-0244-F008-AA23-98785CB4C845}"/>
          </ac:spMkLst>
        </pc:spChg>
        <pc:spChg chg="add mod">
          <ac:chgData name="Barbara Class" userId="ce38c013-f14e-4d1b-851f-f693be5c662b" providerId="ADAL" clId="{20CA61BE-4CA4-462B-A76D-76691F205328}" dt="2024-09-13T07:11:41.034" v="1546" actId="1076"/>
          <ac:spMkLst>
            <pc:docMk/>
            <pc:sldMk cId="1513425338" sldId="321"/>
            <ac:spMk id="9" creationId="{A74F46C0-D775-024C-A658-7475476CCBE9}"/>
          </ac:spMkLst>
        </pc:spChg>
        <pc:graphicFrameChg chg="add mod modGraphic">
          <ac:chgData name="Barbara Class" userId="ce38c013-f14e-4d1b-851f-f693be5c662b" providerId="ADAL" clId="{20CA61BE-4CA4-462B-A76D-76691F205328}" dt="2024-09-13T07:11:11.111" v="1521" actId="20577"/>
          <ac:graphicFrameMkLst>
            <pc:docMk/>
            <pc:sldMk cId="1513425338" sldId="321"/>
            <ac:graphicFrameMk id="10" creationId="{5D9A18B4-B790-EB80-48A6-D8C367683C90}"/>
          </ac:graphicFrameMkLst>
        </pc:graphicFrameChg>
        <pc:picChg chg="del">
          <ac:chgData name="Barbara Class" userId="ce38c013-f14e-4d1b-851f-f693be5c662b" providerId="ADAL" clId="{20CA61BE-4CA4-462B-A76D-76691F205328}" dt="2024-09-13T06:12:10.377" v="135" actId="478"/>
          <ac:picMkLst>
            <pc:docMk/>
            <pc:sldMk cId="1513425338" sldId="321"/>
            <ac:picMk id="7" creationId="{56423E5E-B708-AB2C-FEC0-89A24B6737F1}"/>
          </ac:picMkLst>
        </pc:picChg>
        <pc:cxnChg chg="add mod">
          <ac:chgData name="Barbara Class" userId="ce38c013-f14e-4d1b-851f-f693be5c662b" providerId="ADAL" clId="{20CA61BE-4CA4-462B-A76D-76691F205328}" dt="2024-09-13T06:51:22.053" v="1141" actId="1076"/>
          <ac:cxnSpMkLst>
            <pc:docMk/>
            <pc:sldMk cId="1513425338" sldId="321"/>
            <ac:cxnSpMk id="11" creationId="{ECC210EE-8CD8-E18A-C70E-D7CC7C388A71}"/>
          </ac:cxnSpMkLst>
        </pc:cxnChg>
      </pc:sldChg>
      <pc:sldChg chg="del">
        <pc:chgData name="Barbara Class" userId="ce38c013-f14e-4d1b-851f-f693be5c662b" providerId="ADAL" clId="{20CA61BE-4CA4-462B-A76D-76691F205328}" dt="2024-09-13T08:30:25.555" v="3047" actId="47"/>
        <pc:sldMkLst>
          <pc:docMk/>
          <pc:sldMk cId="3258900032" sldId="323"/>
        </pc:sldMkLst>
      </pc:sldChg>
      <pc:sldChg chg="del">
        <pc:chgData name="Barbara Class" userId="ce38c013-f14e-4d1b-851f-f693be5c662b" providerId="ADAL" clId="{20CA61BE-4CA4-462B-A76D-76691F205328}" dt="2024-09-13T08:30:42.219" v="3053" actId="47"/>
        <pc:sldMkLst>
          <pc:docMk/>
          <pc:sldMk cId="445611320" sldId="325"/>
        </pc:sldMkLst>
      </pc:sldChg>
      <pc:sldChg chg="addSp delSp modSp mod ord">
        <pc:chgData name="Barbara Class" userId="ce38c013-f14e-4d1b-851f-f693be5c662b" providerId="ADAL" clId="{20CA61BE-4CA4-462B-A76D-76691F205328}" dt="2024-09-13T07:07:36.710" v="1348"/>
        <pc:sldMkLst>
          <pc:docMk/>
          <pc:sldMk cId="1334752733" sldId="335"/>
        </pc:sldMkLst>
        <pc:spChg chg="add mod">
          <ac:chgData name="Barbara Class" userId="ce38c013-f14e-4d1b-851f-f693be5c662b" providerId="ADAL" clId="{20CA61BE-4CA4-462B-A76D-76691F205328}" dt="2024-09-13T06:45:50.208" v="889" actId="1076"/>
          <ac:spMkLst>
            <pc:docMk/>
            <pc:sldMk cId="1334752733" sldId="335"/>
            <ac:spMk id="2" creationId="{CDA09B0F-3B2F-5920-15E4-727DBE4DEBAA}"/>
          </ac:spMkLst>
        </pc:spChg>
        <pc:spChg chg="mod">
          <ac:chgData name="Barbara Class" userId="ce38c013-f14e-4d1b-851f-f693be5c662b" providerId="ADAL" clId="{20CA61BE-4CA4-462B-A76D-76691F205328}" dt="2024-09-13T06:11:29.820" v="134" actId="14100"/>
          <ac:spMkLst>
            <pc:docMk/>
            <pc:sldMk cId="1334752733" sldId="335"/>
            <ac:spMk id="4" creationId="{BF2F74E9-1323-A27B-9DB3-C6BD0950642C}"/>
          </ac:spMkLst>
        </pc:spChg>
        <pc:spChg chg="add mod">
          <ac:chgData name="Barbara Class" userId="ce38c013-f14e-4d1b-851f-f693be5c662b" providerId="ADAL" clId="{20CA61BE-4CA4-462B-A76D-76691F205328}" dt="2024-09-13T06:12:51.453" v="138" actId="1076"/>
          <ac:spMkLst>
            <pc:docMk/>
            <pc:sldMk cId="1334752733" sldId="335"/>
            <ac:spMk id="5" creationId="{86FB8C7E-B3C7-6918-EEB9-13EE9DD1D66D}"/>
          </ac:spMkLst>
        </pc:spChg>
        <pc:spChg chg="mod">
          <ac:chgData name="Barbara Class" userId="ce38c013-f14e-4d1b-851f-f693be5c662b" providerId="ADAL" clId="{20CA61BE-4CA4-462B-A76D-76691F205328}" dt="2024-09-13T06:18:14.431" v="357" actId="20577"/>
          <ac:spMkLst>
            <pc:docMk/>
            <pc:sldMk cId="1334752733" sldId="335"/>
            <ac:spMk id="6" creationId="{457F14D9-FBED-E82A-8464-0F5B87371439}"/>
          </ac:spMkLst>
        </pc:spChg>
        <pc:spChg chg="mod">
          <ac:chgData name="Barbara Class" userId="ce38c013-f14e-4d1b-851f-f693be5c662b" providerId="ADAL" clId="{20CA61BE-4CA4-462B-A76D-76691F205328}" dt="2024-09-13T06:12:31.784" v="136" actId="1076"/>
          <ac:spMkLst>
            <pc:docMk/>
            <pc:sldMk cId="1334752733" sldId="335"/>
            <ac:spMk id="7" creationId="{16F2025F-D66F-95C7-345F-893BEA10FB59}"/>
          </ac:spMkLst>
        </pc:spChg>
        <pc:spChg chg="add mod">
          <ac:chgData name="Barbara Class" userId="ce38c013-f14e-4d1b-851f-f693be5c662b" providerId="ADAL" clId="{20CA61BE-4CA4-462B-A76D-76691F205328}" dt="2024-09-13T06:18:03.397" v="325" actId="767"/>
          <ac:spMkLst>
            <pc:docMk/>
            <pc:sldMk cId="1334752733" sldId="335"/>
            <ac:spMk id="9" creationId="{8EA091CD-6150-9940-8D31-EBD074784E90}"/>
          </ac:spMkLst>
        </pc:spChg>
        <pc:picChg chg="del">
          <ac:chgData name="Barbara Class" userId="ce38c013-f14e-4d1b-851f-f693be5c662b" providerId="ADAL" clId="{20CA61BE-4CA4-462B-A76D-76691F205328}" dt="2024-09-13T06:08:43.918" v="88" actId="478"/>
          <ac:picMkLst>
            <pc:docMk/>
            <pc:sldMk cId="1334752733" sldId="335"/>
            <ac:picMk id="8" creationId="{6E5FB0EB-B212-A405-2729-621D806097FD}"/>
          </ac:picMkLst>
        </pc:picChg>
      </pc:sldChg>
      <pc:sldChg chg="del">
        <pc:chgData name="Barbara Class" userId="ce38c013-f14e-4d1b-851f-f693be5c662b" providerId="ADAL" clId="{20CA61BE-4CA4-462B-A76D-76691F205328}" dt="2024-09-13T08:30:28.110" v="3049" actId="47"/>
        <pc:sldMkLst>
          <pc:docMk/>
          <pc:sldMk cId="92277205" sldId="337"/>
        </pc:sldMkLst>
      </pc:sldChg>
      <pc:sldChg chg="modSp mod">
        <pc:chgData name="Barbara Class" userId="ce38c013-f14e-4d1b-851f-f693be5c662b" providerId="ADAL" clId="{20CA61BE-4CA4-462B-A76D-76691F205328}" dt="2024-09-13T08:31:16.559" v="3065" actId="1076"/>
        <pc:sldMkLst>
          <pc:docMk/>
          <pc:sldMk cId="450740191" sldId="338"/>
        </pc:sldMkLst>
        <pc:spChg chg="mod">
          <ac:chgData name="Barbara Class" userId="ce38c013-f14e-4d1b-851f-f693be5c662b" providerId="ADAL" clId="{20CA61BE-4CA4-462B-A76D-76691F205328}" dt="2024-09-13T08:31:16.559" v="3065" actId="1076"/>
          <ac:spMkLst>
            <pc:docMk/>
            <pc:sldMk cId="450740191" sldId="338"/>
            <ac:spMk id="4" creationId="{833C7F4A-CDF6-9E78-39E7-258E9E7E2083}"/>
          </ac:spMkLst>
        </pc:spChg>
      </pc:sldChg>
      <pc:sldChg chg="modSp mod">
        <pc:chgData name="Barbara Class" userId="ce38c013-f14e-4d1b-851f-f693be5c662b" providerId="ADAL" clId="{20CA61BE-4CA4-462B-A76D-76691F205328}" dt="2024-09-13T07:10:26.889" v="1463" actId="20577"/>
        <pc:sldMkLst>
          <pc:docMk/>
          <pc:sldMk cId="2676553510" sldId="339"/>
        </pc:sldMkLst>
        <pc:spChg chg="mod">
          <ac:chgData name="Barbara Class" userId="ce38c013-f14e-4d1b-851f-f693be5c662b" providerId="ADAL" clId="{20CA61BE-4CA4-462B-A76D-76691F205328}" dt="2024-09-13T07:10:26.889" v="1463" actId="20577"/>
          <ac:spMkLst>
            <pc:docMk/>
            <pc:sldMk cId="2676553510" sldId="339"/>
            <ac:spMk id="4" creationId="{833C7F4A-CDF6-9E78-39E7-258E9E7E2083}"/>
          </ac:spMkLst>
        </pc:spChg>
      </pc:sldChg>
      <pc:sldChg chg="modSp mod ord">
        <pc:chgData name="Barbara Class" userId="ce38c013-f14e-4d1b-851f-f693be5c662b" providerId="ADAL" clId="{20CA61BE-4CA4-462B-A76D-76691F205328}" dt="2024-09-13T07:07:34.132" v="1346"/>
        <pc:sldMkLst>
          <pc:docMk/>
          <pc:sldMk cId="4027998411" sldId="341"/>
        </pc:sldMkLst>
        <pc:spChg chg="mod">
          <ac:chgData name="Barbara Class" userId="ce38c013-f14e-4d1b-851f-f693be5c662b" providerId="ADAL" clId="{20CA61BE-4CA4-462B-A76D-76691F205328}" dt="2024-09-13T06:44:27.527" v="868" actId="1036"/>
          <ac:spMkLst>
            <pc:docMk/>
            <pc:sldMk cId="4027998411" sldId="341"/>
            <ac:spMk id="2" creationId="{53DCCF14-6219-5448-2B6F-7B5FFF505F13}"/>
          </ac:spMkLst>
        </pc:spChg>
        <pc:spChg chg="mod">
          <ac:chgData name="Barbara Class" userId="ce38c013-f14e-4d1b-851f-f693be5c662b" providerId="ADAL" clId="{20CA61BE-4CA4-462B-A76D-76691F205328}" dt="2024-09-13T06:44:50.205" v="888" actId="20577"/>
          <ac:spMkLst>
            <pc:docMk/>
            <pc:sldMk cId="4027998411" sldId="341"/>
            <ac:spMk id="4" creationId="{BF2F74E9-1323-A27B-9DB3-C6BD0950642C}"/>
          </ac:spMkLst>
        </pc:spChg>
        <pc:spChg chg="mod">
          <ac:chgData name="Barbara Class" userId="ce38c013-f14e-4d1b-851f-f693be5c662b" providerId="ADAL" clId="{20CA61BE-4CA4-462B-A76D-76691F205328}" dt="2024-09-13T06:44:27.527" v="868" actId="1036"/>
          <ac:spMkLst>
            <pc:docMk/>
            <pc:sldMk cId="4027998411" sldId="341"/>
            <ac:spMk id="5" creationId="{49169642-7C92-BE1D-2DA6-A481934717C4}"/>
          </ac:spMkLst>
        </pc:spChg>
        <pc:spChg chg="mod">
          <ac:chgData name="Barbara Class" userId="ce38c013-f14e-4d1b-851f-f693be5c662b" providerId="ADAL" clId="{20CA61BE-4CA4-462B-A76D-76691F205328}" dt="2024-09-13T06:44:27.527" v="868" actId="1036"/>
          <ac:spMkLst>
            <pc:docMk/>
            <pc:sldMk cId="4027998411" sldId="341"/>
            <ac:spMk id="7" creationId="{B5695EA5-C988-C1B3-1932-0F6A0232A073}"/>
          </ac:spMkLst>
        </pc:spChg>
        <pc:spChg chg="mod">
          <ac:chgData name="Barbara Class" userId="ce38c013-f14e-4d1b-851f-f693be5c662b" providerId="ADAL" clId="{20CA61BE-4CA4-462B-A76D-76691F205328}" dt="2024-09-13T06:44:27.527" v="868" actId="1036"/>
          <ac:spMkLst>
            <pc:docMk/>
            <pc:sldMk cId="4027998411" sldId="341"/>
            <ac:spMk id="10" creationId="{D0EE4F6D-E982-BB53-F246-C651623F2799}"/>
          </ac:spMkLst>
        </pc:spChg>
        <pc:spChg chg="mod">
          <ac:chgData name="Barbara Class" userId="ce38c013-f14e-4d1b-851f-f693be5c662b" providerId="ADAL" clId="{20CA61BE-4CA4-462B-A76D-76691F205328}" dt="2024-09-13T06:44:27.527" v="868" actId="1036"/>
          <ac:spMkLst>
            <pc:docMk/>
            <pc:sldMk cId="4027998411" sldId="341"/>
            <ac:spMk id="13" creationId="{564C9891-9B3F-CCA7-8FA8-740A3C6B3C37}"/>
          </ac:spMkLst>
        </pc:spChg>
        <pc:picChg chg="mod">
          <ac:chgData name="Barbara Class" userId="ce38c013-f14e-4d1b-851f-f693be5c662b" providerId="ADAL" clId="{20CA61BE-4CA4-462B-A76D-76691F205328}" dt="2024-09-13T06:44:27.527" v="868" actId="1036"/>
          <ac:picMkLst>
            <pc:docMk/>
            <pc:sldMk cId="4027998411" sldId="341"/>
            <ac:picMk id="12" creationId="{4393505A-362C-6718-8B5A-14778590E154}"/>
          </ac:picMkLst>
        </pc:picChg>
      </pc:sldChg>
      <pc:sldChg chg="modSp mod ord">
        <pc:chgData name="Barbara Class" userId="ce38c013-f14e-4d1b-851f-f693be5c662b" providerId="ADAL" clId="{20CA61BE-4CA4-462B-A76D-76691F205328}" dt="2024-09-13T07:07:19.680" v="1342"/>
        <pc:sldMkLst>
          <pc:docMk/>
          <pc:sldMk cId="835147217" sldId="342"/>
        </pc:sldMkLst>
        <pc:spChg chg="mod">
          <ac:chgData name="Barbara Class" userId="ce38c013-f14e-4d1b-851f-f693be5c662b" providerId="ADAL" clId="{20CA61BE-4CA4-462B-A76D-76691F205328}" dt="2024-09-13T06:00:05.245" v="31" actId="20577"/>
          <ac:spMkLst>
            <pc:docMk/>
            <pc:sldMk cId="835147217" sldId="342"/>
            <ac:spMk id="8" creationId="{CDA12F17-D22C-61D2-8607-E759D315EB79}"/>
          </ac:spMkLst>
        </pc:spChg>
        <pc:spChg chg="mod">
          <ac:chgData name="Barbara Class" userId="ce38c013-f14e-4d1b-851f-f693be5c662b" providerId="ADAL" clId="{20CA61BE-4CA4-462B-A76D-76691F205328}" dt="2024-09-13T06:00:25.178" v="33" actId="1076"/>
          <ac:spMkLst>
            <pc:docMk/>
            <pc:sldMk cId="835147217" sldId="342"/>
            <ac:spMk id="10" creationId="{D0EE4F6D-E982-BB53-F246-C651623F2799}"/>
          </ac:spMkLst>
        </pc:spChg>
      </pc:sldChg>
      <pc:sldChg chg="addSp delSp modSp add mod ord">
        <pc:chgData name="Barbara Class" userId="ce38c013-f14e-4d1b-851f-f693be5c662b" providerId="ADAL" clId="{20CA61BE-4CA4-462B-A76D-76691F205328}" dt="2024-09-13T07:07:25.736" v="1344"/>
        <pc:sldMkLst>
          <pc:docMk/>
          <pc:sldMk cId="1919949906" sldId="343"/>
        </pc:sldMkLst>
        <pc:spChg chg="add mod">
          <ac:chgData name="Barbara Class" userId="ce38c013-f14e-4d1b-851f-f693be5c662b" providerId="ADAL" clId="{20CA61BE-4CA4-462B-A76D-76691F205328}" dt="2024-09-13T06:32:29.350" v="550" actId="1076"/>
          <ac:spMkLst>
            <pc:docMk/>
            <pc:sldMk cId="1919949906" sldId="343"/>
            <ac:spMk id="2" creationId="{3C4F0964-2E3A-F57A-9401-41ACE139E969}"/>
          </ac:spMkLst>
        </pc:spChg>
        <pc:spChg chg="mod">
          <ac:chgData name="Barbara Class" userId="ce38c013-f14e-4d1b-851f-f693be5c662b" providerId="ADAL" clId="{20CA61BE-4CA4-462B-A76D-76691F205328}" dt="2024-09-13T06:25:24.619" v="438" actId="20577"/>
          <ac:spMkLst>
            <pc:docMk/>
            <pc:sldMk cId="1919949906" sldId="343"/>
            <ac:spMk id="4" creationId="{BF2F74E9-1323-A27B-9DB3-C6BD0950642C}"/>
          </ac:spMkLst>
        </pc:spChg>
        <pc:spChg chg="add mod">
          <ac:chgData name="Barbara Class" userId="ce38c013-f14e-4d1b-851f-f693be5c662b" providerId="ADAL" clId="{20CA61BE-4CA4-462B-A76D-76691F205328}" dt="2024-09-13T06:38:20.404" v="614" actId="1076"/>
          <ac:spMkLst>
            <pc:docMk/>
            <pc:sldMk cId="1919949906" sldId="343"/>
            <ac:spMk id="5" creationId="{03554A8C-B78B-2284-A857-856D84C472BC}"/>
          </ac:spMkLst>
        </pc:spChg>
        <pc:spChg chg="del">
          <ac:chgData name="Barbara Class" userId="ce38c013-f14e-4d1b-851f-f693be5c662b" providerId="ADAL" clId="{20CA61BE-4CA4-462B-A76D-76691F205328}" dt="2024-09-13T06:25:29.117" v="439" actId="478"/>
          <ac:spMkLst>
            <pc:docMk/>
            <pc:sldMk cId="1919949906" sldId="343"/>
            <ac:spMk id="6" creationId="{0213A834-0AC1-54F7-C11C-1FD002B3F6A3}"/>
          </ac:spMkLst>
        </pc:spChg>
        <pc:spChg chg="add mod">
          <ac:chgData name="Barbara Class" userId="ce38c013-f14e-4d1b-851f-f693be5c662b" providerId="ADAL" clId="{20CA61BE-4CA4-462B-A76D-76691F205328}" dt="2024-09-13T06:38:12.125" v="612" actId="1076"/>
          <ac:spMkLst>
            <pc:docMk/>
            <pc:sldMk cId="1919949906" sldId="343"/>
            <ac:spMk id="7" creationId="{A97BE261-E90A-14C0-E2A5-552A016A9044}"/>
          </ac:spMkLst>
        </pc:spChg>
        <pc:spChg chg="mod">
          <ac:chgData name="Barbara Class" userId="ce38c013-f14e-4d1b-851f-f693be5c662b" providerId="ADAL" clId="{20CA61BE-4CA4-462B-A76D-76691F205328}" dt="2024-09-13T06:38:14.643" v="613" actId="20577"/>
          <ac:spMkLst>
            <pc:docMk/>
            <pc:sldMk cId="1919949906" sldId="343"/>
            <ac:spMk id="8" creationId="{CDA12F17-D22C-61D2-8607-E759D315EB79}"/>
          </ac:spMkLst>
        </pc:spChg>
        <pc:spChg chg="mod">
          <ac:chgData name="Barbara Class" userId="ce38c013-f14e-4d1b-851f-f693be5c662b" providerId="ADAL" clId="{20CA61BE-4CA4-462B-A76D-76691F205328}" dt="2024-09-13T06:33:54.066" v="556" actId="1076"/>
          <ac:spMkLst>
            <pc:docMk/>
            <pc:sldMk cId="1919949906" sldId="343"/>
            <ac:spMk id="9" creationId="{E7F07926-9F53-AE75-C998-4DF5BC1EC3E5}"/>
          </ac:spMkLst>
        </pc:spChg>
        <pc:spChg chg="mod">
          <ac:chgData name="Barbara Class" userId="ce38c013-f14e-4d1b-851f-f693be5c662b" providerId="ADAL" clId="{20CA61BE-4CA4-462B-A76D-76691F205328}" dt="2024-09-13T06:33:43.462" v="555" actId="1076"/>
          <ac:spMkLst>
            <pc:docMk/>
            <pc:sldMk cId="1919949906" sldId="343"/>
            <ac:spMk id="10" creationId="{D0EE4F6D-E982-BB53-F246-C651623F2799}"/>
          </ac:spMkLst>
        </pc:spChg>
        <pc:spChg chg="add mod">
          <ac:chgData name="Barbara Class" userId="ce38c013-f14e-4d1b-851f-f693be5c662b" providerId="ADAL" clId="{20CA61BE-4CA4-462B-A76D-76691F205328}" dt="2024-09-13T06:42:49.383" v="749" actId="1076"/>
          <ac:spMkLst>
            <pc:docMk/>
            <pc:sldMk cId="1919949906" sldId="343"/>
            <ac:spMk id="12" creationId="{41BF3798-FD4C-5F54-021F-4A5A2AD15475}"/>
          </ac:spMkLst>
        </pc:spChg>
        <pc:spChg chg="del">
          <ac:chgData name="Barbara Class" userId="ce38c013-f14e-4d1b-851f-f693be5c662b" providerId="ADAL" clId="{20CA61BE-4CA4-462B-A76D-76691F205328}" dt="2024-09-13T06:25:32.631" v="440" actId="478"/>
          <ac:spMkLst>
            <pc:docMk/>
            <pc:sldMk cId="1919949906" sldId="343"/>
            <ac:spMk id="14" creationId="{0229B7D9-ADF1-936F-6E43-01A0D9CA1ED0}"/>
          </ac:spMkLst>
        </pc:spChg>
        <pc:spChg chg="del">
          <ac:chgData name="Barbara Class" userId="ce38c013-f14e-4d1b-851f-f693be5c662b" providerId="ADAL" clId="{20CA61BE-4CA4-462B-A76D-76691F205328}" dt="2024-09-13T06:25:43.975" v="444" actId="478"/>
          <ac:spMkLst>
            <pc:docMk/>
            <pc:sldMk cId="1919949906" sldId="343"/>
            <ac:spMk id="17" creationId="{36A556ED-8412-2306-C8B2-F9BB51E67C28}"/>
          </ac:spMkLst>
        </pc:spChg>
        <pc:spChg chg="del">
          <ac:chgData name="Barbara Class" userId="ce38c013-f14e-4d1b-851f-f693be5c662b" providerId="ADAL" clId="{20CA61BE-4CA4-462B-A76D-76691F205328}" dt="2024-09-13T06:25:40.968" v="443" actId="478"/>
          <ac:spMkLst>
            <pc:docMk/>
            <pc:sldMk cId="1919949906" sldId="343"/>
            <ac:spMk id="20" creationId="{4F518528-C8E1-B2A2-0B4F-EFE812E904CB}"/>
          </ac:spMkLst>
        </pc:spChg>
        <pc:picChg chg="del">
          <ac:chgData name="Barbara Class" userId="ce38c013-f14e-4d1b-851f-f693be5c662b" providerId="ADAL" clId="{20CA61BE-4CA4-462B-A76D-76691F205328}" dt="2024-09-13T06:25:34.524" v="441" actId="478"/>
          <ac:picMkLst>
            <pc:docMk/>
            <pc:sldMk cId="1919949906" sldId="343"/>
            <ac:picMk id="16" creationId="{3F4A52EE-35AA-974E-2267-E43E9F0833DC}"/>
          </ac:picMkLst>
        </pc:picChg>
        <pc:picChg chg="del">
          <ac:chgData name="Barbara Class" userId="ce38c013-f14e-4d1b-851f-f693be5c662b" providerId="ADAL" clId="{20CA61BE-4CA4-462B-A76D-76691F205328}" dt="2024-09-13T06:25:36.083" v="442" actId="478"/>
          <ac:picMkLst>
            <pc:docMk/>
            <pc:sldMk cId="1919949906" sldId="343"/>
            <ac:picMk id="19" creationId="{D1F4F89D-69CC-6B50-3C68-A41CA90737BC}"/>
          </ac:picMkLst>
        </pc:picChg>
      </pc:sldChg>
      <pc:sldChg chg="addSp delSp modSp add mod">
        <pc:chgData name="Barbara Class" userId="ce38c013-f14e-4d1b-851f-f693be5c662b" providerId="ADAL" clId="{20CA61BE-4CA4-462B-A76D-76691F205328}" dt="2024-09-13T07:03:58.998" v="1257" actId="20577"/>
        <pc:sldMkLst>
          <pc:docMk/>
          <pc:sldMk cId="3309300905" sldId="344"/>
        </pc:sldMkLst>
        <pc:spChg chg="mod">
          <ac:chgData name="Barbara Class" userId="ce38c013-f14e-4d1b-851f-f693be5c662b" providerId="ADAL" clId="{20CA61BE-4CA4-462B-A76D-76691F205328}" dt="2024-09-13T07:03:58.998" v="1257" actId="20577"/>
          <ac:spMkLst>
            <pc:docMk/>
            <pc:sldMk cId="3309300905" sldId="344"/>
            <ac:spMk id="4" creationId="{BF2F74E9-1323-A27B-9DB3-C6BD0950642C}"/>
          </ac:spMkLst>
        </pc:spChg>
        <pc:spChg chg="del">
          <ac:chgData name="Barbara Class" userId="ce38c013-f14e-4d1b-851f-f693be5c662b" providerId="ADAL" clId="{20CA61BE-4CA4-462B-A76D-76691F205328}" dt="2024-09-13T07:03:45.636" v="1245" actId="478"/>
          <ac:spMkLst>
            <pc:docMk/>
            <pc:sldMk cId="3309300905" sldId="344"/>
            <ac:spMk id="5" creationId="{49169642-7C92-BE1D-2DA6-A481934717C4}"/>
          </ac:spMkLst>
        </pc:spChg>
        <pc:spChg chg="del mod">
          <ac:chgData name="Barbara Class" userId="ce38c013-f14e-4d1b-851f-f693be5c662b" providerId="ADAL" clId="{20CA61BE-4CA4-462B-A76D-76691F205328}" dt="2024-09-13T07:02:02.382" v="1197" actId="478"/>
          <ac:spMkLst>
            <pc:docMk/>
            <pc:sldMk cId="3309300905" sldId="344"/>
            <ac:spMk id="6" creationId="{51E40E5F-A308-942E-D403-1685169BEA15}"/>
          </ac:spMkLst>
        </pc:spChg>
        <pc:spChg chg="mod">
          <ac:chgData name="Barbara Class" userId="ce38c013-f14e-4d1b-851f-f693be5c662b" providerId="ADAL" clId="{20CA61BE-4CA4-462B-A76D-76691F205328}" dt="2024-09-13T07:02:16.982" v="1206" actId="20577"/>
          <ac:spMkLst>
            <pc:docMk/>
            <pc:sldMk cId="3309300905" sldId="344"/>
            <ac:spMk id="8" creationId="{2BE74068-0244-F008-AA23-98785CB4C845}"/>
          </ac:spMkLst>
        </pc:spChg>
        <pc:spChg chg="add mod">
          <ac:chgData name="Barbara Class" userId="ce38c013-f14e-4d1b-851f-f693be5c662b" providerId="ADAL" clId="{20CA61BE-4CA4-462B-A76D-76691F205328}" dt="2024-09-13T07:02:45.050" v="1211" actId="1076"/>
          <ac:spMkLst>
            <pc:docMk/>
            <pc:sldMk cId="3309300905" sldId="344"/>
            <ac:spMk id="17" creationId="{0670858C-F383-FFE1-86F6-0DEC0AC98CEB}"/>
          </ac:spMkLst>
        </pc:spChg>
        <pc:picChg chg="add mod">
          <ac:chgData name="Barbara Class" userId="ce38c013-f14e-4d1b-851f-f693be5c662b" providerId="ADAL" clId="{20CA61BE-4CA4-462B-A76D-76691F205328}" dt="2024-09-13T07:01:34.885" v="1190" actId="1076"/>
          <ac:picMkLst>
            <pc:docMk/>
            <pc:sldMk cId="3309300905" sldId="344"/>
            <ac:picMk id="7" creationId="{EC9DA380-C4FB-C325-9982-2E5F7E5229EF}"/>
          </ac:picMkLst>
        </pc:picChg>
        <pc:picChg chg="add mod">
          <ac:chgData name="Barbara Class" userId="ce38c013-f14e-4d1b-851f-f693be5c662b" providerId="ADAL" clId="{20CA61BE-4CA4-462B-A76D-76691F205328}" dt="2024-09-13T07:01:37.896" v="1191" actId="1076"/>
          <ac:picMkLst>
            <pc:docMk/>
            <pc:sldMk cId="3309300905" sldId="344"/>
            <ac:picMk id="10" creationId="{CA4A9581-1B70-414F-66FA-A79298129CB8}"/>
          </ac:picMkLst>
        </pc:picChg>
        <pc:picChg chg="add mod">
          <ac:chgData name="Barbara Class" userId="ce38c013-f14e-4d1b-851f-f693be5c662b" providerId="ADAL" clId="{20CA61BE-4CA4-462B-A76D-76691F205328}" dt="2024-09-13T07:01:42.082" v="1192" actId="1076"/>
          <ac:picMkLst>
            <pc:docMk/>
            <pc:sldMk cId="3309300905" sldId="344"/>
            <ac:picMk id="12" creationId="{010CF74B-B006-741D-73C4-19725F4E4CE9}"/>
          </ac:picMkLst>
        </pc:picChg>
        <pc:picChg chg="add mod">
          <ac:chgData name="Barbara Class" userId="ce38c013-f14e-4d1b-851f-f693be5c662b" providerId="ADAL" clId="{20CA61BE-4CA4-462B-A76D-76691F205328}" dt="2024-09-13T07:01:48.867" v="1193" actId="1076"/>
          <ac:picMkLst>
            <pc:docMk/>
            <pc:sldMk cId="3309300905" sldId="344"/>
            <ac:picMk id="14" creationId="{96FC5310-4A74-A7EC-66FB-04E0985E4E0D}"/>
          </ac:picMkLst>
        </pc:picChg>
        <pc:picChg chg="add mod">
          <ac:chgData name="Barbara Class" userId="ce38c013-f14e-4d1b-851f-f693be5c662b" providerId="ADAL" clId="{20CA61BE-4CA4-462B-A76D-76691F205328}" dt="2024-09-13T07:01:58.537" v="1196" actId="1076"/>
          <ac:picMkLst>
            <pc:docMk/>
            <pc:sldMk cId="3309300905" sldId="344"/>
            <ac:picMk id="16" creationId="{1FD0DBE1-B0E0-538F-6020-C4D0FB4086DD}"/>
          </ac:picMkLst>
        </pc:picChg>
      </pc:sldChg>
      <pc:sldChg chg="delSp modSp add mod">
        <pc:chgData name="Barbara Class" userId="ce38c013-f14e-4d1b-851f-f693be5c662b" providerId="ADAL" clId="{20CA61BE-4CA4-462B-A76D-76691F205328}" dt="2024-09-13T08:06:58.732" v="2832" actId="14100"/>
        <pc:sldMkLst>
          <pc:docMk/>
          <pc:sldMk cId="2312823956" sldId="345"/>
        </pc:sldMkLst>
        <pc:spChg chg="mod">
          <ac:chgData name="Barbara Class" userId="ce38c013-f14e-4d1b-851f-f693be5c662b" providerId="ADAL" clId="{20CA61BE-4CA4-462B-A76D-76691F205328}" dt="2024-09-13T08:02:46.489" v="2529" actId="20577"/>
          <ac:spMkLst>
            <pc:docMk/>
            <pc:sldMk cId="2312823956" sldId="345"/>
            <ac:spMk id="4" creationId="{BF2F74E9-1323-A27B-9DB3-C6BD0950642C}"/>
          </ac:spMkLst>
        </pc:spChg>
        <pc:spChg chg="mod">
          <ac:chgData name="Barbara Class" userId="ce38c013-f14e-4d1b-851f-f693be5c662b" providerId="ADAL" clId="{20CA61BE-4CA4-462B-A76D-76691F205328}" dt="2024-09-13T08:06:58.732" v="2832" actId="14100"/>
          <ac:spMkLst>
            <pc:docMk/>
            <pc:sldMk cId="2312823956" sldId="345"/>
            <ac:spMk id="5" creationId="{49169642-7C92-BE1D-2DA6-A481934717C4}"/>
          </ac:spMkLst>
        </pc:spChg>
        <pc:spChg chg="del mod">
          <ac:chgData name="Barbara Class" userId="ce38c013-f14e-4d1b-851f-f693be5c662b" providerId="ADAL" clId="{20CA61BE-4CA4-462B-A76D-76691F205328}" dt="2024-09-13T08:03:07.484" v="2530" actId="478"/>
          <ac:spMkLst>
            <pc:docMk/>
            <pc:sldMk cId="2312823956" sldId="345"/>
            <ac:spMk id="6" creationId="{51E40E5F-A308-942E-D403-1685169BEA15}"/>
          </ac:spMkLst>
        </pc:spChg>
        <pc:spChg chg="del">
          <ac:chgData name="Barbara Class" userId="ce38c013-f14e-4d1b-851f-f693be5c662b" providerId="ADAL" clId="{20CA61BE-4CA4-462B-A76D-76691F205328}" dt="2024-09-13T07:59:44.403" v="2384" actId="478"/>
          <ac:spMkLst>
            <pc:docMk/>
            <pc:sldMk cId="2312823956" sldId="345"/>
            <ac:spMk id="7" creationId="{2128C344-20E3-7C76-B32C-60356EBCE333}"/>
          </ac:spMkLst>
        </pc:spChg>
      </pc:sldChg>
      <pc:sldChg chg="addSp delSp modSp add mod">
        <pc:chgData name="Barbara Class" userId="ce38c013-f14e-4d1b-851f-f693be5c662b" providerId="ADAL" clId="{20CA61BE-4CA4-462B-A76D-76691F205328}" dt="2024-09-13T07:44:01.669" v="2199" actId="1076"/>
        <pc:sldMkLst>
          <pc:docMk/>
          <pc:sldMk cId="2368530174" sldId="346"/>
        </pc:sldMkLst>
        <pc:spChg chg="add mod">
          <ac:chgData name="Barbara Class" userId="ce38c013-f14e-4d1b-851f-f693be5c662b" providerId="ADAL" clId="{20CA61BE-4CA4-462B-A76D-76691F205328}" dt="2024-09-13T07:19:59.137" v="1927" actId="1076"/>
          <ac:spMkLst>
            <pc:docMk/>
            <pc:sldMk cId="2368530174" sldId="346"/>
            <ac:spMk id="2" creationId="{E0271A61-A80D-DB47-5D2C-86922E4D94BC}"/>
          </ac:spMkLst>
        </pc:spChg>
        <pc:spChg chg="mod">
          <ac:chgData name="Barbara Class" userId="ce38c013-f14e-4d1b-851f-f693be5c662b" providerId="ADAL" clId="{20CA61BE-4CA4-462B-A76D-76691F205328}" dt="2024-09-13T07:13:12.491" v="1599" actId="20577"/>
          <ac:spMkLst>
            <pc:docMk/>
            <pc:sldMk cId="2368530174" sldId="346"/>
            <ac:spMk id="4" creationId="{BF2F74E9-1323-A27B-9DB3-C6BD0950642C}"/>
          </ac:spMkLst>
        </pc:spChg>
        <pc:spChg chg="del mod">
          <ac:chgData name="Barbara Class" userId="ce38c013-f14e-4d1b-851f-f693be5c662b" providerId="ADAL" clId="{20CA61BE-4CA4-462B-A76D-76691F205328}" dt="2024-09-13T07:15:09.122" v="1607" actId="478"/>
          <ac:spMkLst>
            <pc:docMk/>
            <pc:sldMk cId="2368530174" sldId="346"/>
            <ac:spMk id="6" creationId="{51E40E5F-A308-942E-D403-1685169BEA15}"/>
          </ac:spMkLst>
        </pc:spChg>
        <pc:spChg chg="add mod">
          <ac:chgData name="Barbara Class" userId="ce38c013-f14e-4d1b-851f-f693be5c662b" providerId="ADAL" clId="{20CA61BE-4CA4-462B-A76D-76691F205328}" dt="2024-09-13T07:15:14.672" v="1609" actId="1076"/>
          <ac:spMkLst>
            <pc:docMk/>
            <pc:sldMk cId="2368530174" sldId="346"/>
            <ac:spMk id="7" creationId="{06ED6515-4EBF-C497-00A0-09803F1DEFBD}"/>
          </ac:spMkLst>
        </pc:spChg>
        <pc:spChg chg="del">
          <ac:chgData name="Barbara Class" userId="ce38c013-f14e-4d1b-851f-f693be5c662b" providerId="ADAL" clId="{20CA61BE-4CA4-462B-A76D-76691F205328}" dt="2024-09-13T07:13:27.042" v="1602" actId="478"/>
          <ac:spMkLst>
            <pc:docMk/>
            <pc:sldMk cId="2368530174" sldId="346"/>
            <ac:spMk id="8" creationId="{2BE74068-0244-F008-AA23-98785CB4C845}"/>
          </ac:spMkLst>
        </pc:spChg>
        <pc:spChg chg="del">
          <ac:chgData name="Barbara Class" userId="ce38c013-f14e-4d1b-851f-f693be5c662b" providerId="ADAL" clId="{20CA61BE-4CA4-462B-A76D-76691F205328}" dt="2024-09-13T07:13:40.171" v="1605" actId="478"/>
          <ac:spMkLst>
            <pc:docMk/>
            <pc:sldMk cId="2368530174" sldId="346"/>
            <ac:spMk id="9" creationId="{A74F46C0-D775-024C-A658-7475476CCBE9}"/>
          </ac:spMkLst>
        </pc:spChg>
        <pc:spChg chg="add mod">
          <ac:chgData name="Barbara Class" userId="ce38c013-f14e-4d1b-851f-f693be5c662b" providerId="ADAL" clId="{20CA61BE-4CA4-462B-A76D-76691F205328}" dt="2024-09-13T07:20:24.315" v="1929" actId="1076"/>
          <ac:spMkLst>
            <pc:docMk/>
            <pc:sldMk cId="2368530174" sldId="346"/>
            <ac:spMk id="12" creationId="{4DFBC95F-7C8D-1CE7-D31F-2F950DF4AE1E}"/>
          </ac:spMkLst>
        </pc:spChg>
        <pc:spChg chg="add mod">
          <ac:chgData name="Barbara Class" userId="ce38c013-f14e-4d1b-851f-f693be5c662b" providerId="ADAL" clId="{20CA61BE-4CA4-462B-A76D-76691F205328}" dt="2024-09-13T07:44:01.669" v="2199" actId="1076"/>
          <ac:spMkLst>
            <pc:docMk/>
            <pc:sldMk cId="2368530174" sldId="346"/>
            <ac:spMk id="13" creationId="{BB1B22F7-7704-9184-1603-9C34CEAC4ED2}"/>
          </ac:spMkLst>
        </pc:spChg>
        <pc:spChg chg="add mod">
          <ac:chgData name="Barbara Class" userId="ce38c013-f14e-4d1b-851f-f693be5c662b" providerId="ADAL" clId="{20CA61BE-4CA4-462B-A76D-76691F205328}" dt="2024-09-13T07:41:22.301" v="2142" actId="1076"/>
          <ac:spMkLst>
            <pc:docMk/>
            <pc:sldMk cId="2368530174" sldId="346"/>
            <ac:spMk id="14" creationId="{68D5DC61-8239-18A9-FD58-DF7DDB5527C5}"/>
          </ac:spMkLst>
        </pc:spChg>
        <pc:spChg chg="add mod">
          <ac:chgData name="Barbara Class" userId="ce38c013-f14e-4d1b-851f-f693be5c662b" providerId="ADAL" clId="{20CA61BE-4CA4-462B-A76D-76691F205328}" dt="2024-09-13T07:42:30.226" v="2163" actId="1076"/>
          <ac:spMkLst>
            <pc:docMk/>
            <pc:sldMk cId="2368530174" sldId="346"/>
            <ac:spMk id="15" creationId="{097CC58B-E261-2F4E-0AC6-8349ACED588B}"/>
          </ac:spMkLst>
        </pc:spChg>
        <pc:spChg chg="add mod">
          <ac:chgData name="Barbara Class" userId="ce38c013-f14e-4d1b-851f-f693be5c662b" providerId="ADAL" clId="{20CA61BE-4CA4-462B-A76D-76691F205328}" dt="2024-09-13T07:42:36.945" v="2164" actId="1076"/>
          <ac:spMkLst>
            <pc:docMk/>
            <pc:sldMk cId="2368530174" sldId="346"/>
            <ac:spMk id="16" creationId="{736A6D21-337F-1B30-010F-FB874762A108}"/>
          </ac:spMkLst>
        </pc:spChg>
        <pc:spChg chg="add mod">
          <ac:chgData name="Barbara Class" userId="ce38c013-f14e-4d1b-851f-f693be5c662b" providerId="ADAL" clId="{20CA61BE-4CA4-462B-A76D-76691F205328}" dt="2024-09-13T07:42:50.067" v="2171" actId="20577"/>
          <ac:spMkLst>
            <pc:docMk/>
            <pc:sldMk cId="2368530174" sldId="346"/>
            <ac:spMk id="17" creationId="{FCCC1AAB-1B5C-D500-C2A8-9BA0100897D7}"/>
          </ac:spMkLst>
        </pc:spChg>
        <pc:spChg chg="add mod">
          <ac:chgData name="Barbara Class" userId="ce38c013-f14e-4d1b-851f-f693be5c662b" providerId="ADAL" clId="{20CA61BE-4CA4-462B-A76D-76691F205328}" dt="2024-09-13T07:43:02.913" v="2181" actId="20577"/>
          <ac:spMkLst>
            <pc:docMk/>
            <pc:sldMk cId="2368530174" sldId="346"/>
            <ac:spMk id="18" creationId="{9F105BC3-20B8-2735-78AD-2BF37ABD1609}"/>
          </ac:spMkLst>
        </pc:spChg>
        <pc:spChg chg="add mod">
          <ac:chgData name="Barbara Class" userId="ce38c013-f14e-4d1b-851f-f693be5c662b" providerId="ADAL" clId="{20CA61BE-4CA4-462B-A76D-76691F205328}" dt="2024-09-13T07:43:33.088" v="2193" actId="1076"/>
          <ac:spMkLst>
            <pc:docMk/>
            <pc:sldMk cId="2368530174" sldId="346"/>
            <ac:spMk id="19" creationId="{558F51F4-0B92-8742-ECF9-E61EC5A76E43}"/>
          </ac:spMkLst>
        </pc:spChg>
        <pc:graphicFrameChg chg="del">
          <ac:chgData name="Barbara Class" userId="ce38c013-f14e-4d1b-851f-f693be5c662b" providerId="ADAL" clId="{20CA61BE-4CA4-462B-A76D-76691F205328}" dt="2024-09-13T07:13:37.422" v="1604" actId="478"/>
          <ac:graphicFrameMkLst>
            <pc:docMk/>
            <pc:sldMk cId="2368530174" sldId="346"/>
            <ac:graphicFrameMk id="10" creationId="{5D9A18B4-B790-EB80-48A6-D8C367683C90}"/>
          </ac:graphicFrameMkLst>
        </pc:graphicFrameChg>
        <pc:cxnChg chg="del">
          <ac:chgData name="Barbara Class" userId="ce38c013-f14e-4d1b-851f-f693be5c662b" providerId="ADAL" clId="{20CA61BE-4CA4-462B-A76D-76691F205328}" dt="2024-09-13T07:13:32.410" v="1603" actId="478"/>
          <ac:cxnSpMkLst>
            <pc:docMk/>
            <pc:sldMk cId="2368530174" sldId="346"/>
            <ac:cxnSpMk id="11" creationId="{ECC210EE-8CD8-E18A-C70E-D7CC7C388A71}"/>
          </ac:cxnSpMkLst>
        </pc:cxnChg>
      </pc:sldChg>
      <pc:sldChg chg="addSp delSp modSp add mod">
        <pc:chgData name="Barbara Class" userId="ce38c013-f14e-4d1b-851f-f693be5c662b" providerId="ADAL" clId="{20CA61BE-4CA4-462B-A76D-76691F205328}" dt="2024-09-13T08:30:04.476" v="3046" actId="20577"/>
        <pc:sldMkLst>
          <pc:docMk/>
          <pc:sldMk cId="481385653" sldId="347"/>
        </pc:sldMkLst>
        <pc:spChg chg="add mod">
          <ac:chgData name="Barbara Class" userId="ce38c013-f14e-4d1b-851f-f693be5c662b" providerId="ADAL" clId="{20CA61BE-4CA4-462B-A76D-76691F205328}" dt="2024-09-13T08:18:10.133" v="2957" actId="1076"/>
          <ac:spMkLst>
            <pc:docMk/>
            <pc:sldMk cId="481385653" sldId="347"/>
            <ac:spMk id="2" creationId="{53AE90CA-E3FC-DFE7-7BE8-3CBEF202B40C}"/>
          </ac:spMkLst>
        </pc:spChg>
        <pc:spChg chg="mod">
          <ac:chgData name="Barbara Class" userId="ce38c013-f14e-4d1b-851f-f693be5c662b" providerId="ADAL" clId="{20CA61BE-4CA4-462B-A76D-76691F205328}" dt="2024-09-13T08:08:00.930" v="2894" actId="20577"/>
          <ac:spMkLst>
            <pc:docMk/>
            <pc:sldMk cId="481385653" sldId="347"/>
            <ac:spMk id="4" creationId="{BF2F74E9-1323-A27B-9DB3-C6BD0950642C}"/>
          </ac:spMkLst>
        </pc:spChg>
        <pc:spChg chg="mod">
          <ac:chgData name="Barbara Class" userId="ce38c013-f14e-4d1b-851f-f693be5c662b" providerId="ADAL" clId="{20CA61BE-4CA4-462B-A76D-76691F205328}" dt="2024-09-13T08:08:38.011" v="2901" actId="20577"/>
          <ac:spMkLst>
            <pc:docMk/>
            <pc:sldMk cId="481385653" sldId="347"/>
            <ac:spMk id="6" creationId="{51E40E5F-A308-942E-D403-1685169BEA15}"/>
          </ac:spMkLst>
        </pc:spChg>
        <pc:spChg chg="del mod">
          <ac:chgData name="Barbara Class" userId="ce38c013-f14e-4d1b-851f-f693be5c662b" providerId="ADAL" clId="{20CA61BE-4CA4-462B-A76D-76691F205328}" dt="2024-09-13T08:18:52.321" v="2967"/>
          <ac:spMkLst>
            <pc:docMk/>
            <pc:sldMk cId="481385653" sldId="347"/>
            <ac:spMk id="7" creationId="{2128C344-20E3-7C76-B32C-60356EBCE333}"/>
          </ac:spMkLst>
        </pc:spChg>
        <pc:spChg chg="add mod">
          <ac:chgData name="Barbara Class" userId="ce38c013-f14e-4d1b-851f-f693be5c662b" providerId="ADAL" clId="{20CA61BE-4CA4-462B-A76D-76691F205328}" dt="2024-09-13T08:18:10.133" v="2957" actId="1076"/>
          <ac:spMkLst>
            <pc:docMk/>
            <pc:sldMk cId="481385653" sldId="347"/>
            <ac:spMk id="8" creationId="{CFDF4C04-43AD-1267-7BF4-8B656847DACA}"/>
          </ac:spMkLst>
        </pc:spChg>
        <pc:spChg chg="add mod">
          <ac:chgData name="Barbara Class" userId="ce38c013-f14e-4d1b-851f-f693be5c662b" providerId="ADAL" clId="{20CA61BE-4CA4-462B-A76D-76691F205328}" dt="2024-09-13T08:15:24.811" v="2954" actId="1076"/>
          <ac:spMkLst>
            <pc:docMk/>
            <pc:sldMk cId="481385653" sldId="347"/>
            <ac:spMk id="9" creationId="{F7F7E4BB-891F-BB4D-78D9-6D5BCA5611E0}"/>
          </ac:spMkLst>
        </pc:spChg>
        <pc:spChg chg="add del mod">
          <ac:chgData name="Barbara Class" userId="ce38c013-f14e-4d1b-851f-f693be5c662b" providerId="ADAL" clId="{20CA61BE-4CA4-462B-A76D-76691F205328}" dt="2024-09-13T08:18:22.576" v="2960" actId="478"/>
          <ac:spMkLst>
            <pc:docMk/>
            <pc:sldMk cId="481385653" sldId="347"/>
            <ac:spMk id="10" creationId="{84A434FA-99E4-546B-4191-26DDD332AB4B}"/>
          </ac:spMkLst>
        </pc:spChg>
        <pc:spChg chg="add del mod">
          <ac:chgData name="Barbara Class" userId="ce38c013-f14e-4d1b-851f-f693be5c662b" providerId="ADAL" clId="{20CA61BE-4CA4-462B-A76D-76691F205328}" dt="2024-09-13T08:18:22.576" v="2960" actId="478"/>
          <ac:spMkLst>
            <pc:docMk/>
            <pc:sldMk cId="481385653" sldId="347"/>
            <ac:spMk id="11" creationId="{20CB23DC-FC9E-05E7-D3C0-7493EE4D3216}"/>
          </ac:spMkLst>
        </pc:spChg>
        <pc:spChg chg="add mod">
          <ac:chgData name="Barbara Class" userId="ce38c013-f14e-4d1b-851f-f693be5c662b" providerId="ADAL" clId="{20CA61BE-4CA4-462B-A76D-76691F205328}" dt="2024-09-13T08:18:51.059" v="2965" actId="20577"/>
          <ac:spMkLst>
            <pc:docMk/>
            <pc:sldMk cId="481385653" sldId="347"/>
            <ac:spMk id="12" creationId="{B228621C-447D-FF8A-D98C-14288231EF35}"/>
          </ac:spMkLst>
        </pc:spChg>
        <pc:spChg chg="add mod">
          <ac:chgData name="Barbara Class" userId="ce38c013-f14e-4d1b-851f-f693be5c662b" providerId="ADAL" clId="{20CA61BE-4CA4-462B-A76D-76691F205328}" dt="2024-09-13T08:30:04.476" v="3046" actId="20577"/>
          <ac:spMkLst>
            <pc:docMk/>
            <pc:sldMk cId="481385653" sldId="347"/>
            <ac:spMk id="13" creationId="{DC726DC7-E74D-93FD-9BB4-604D332FAB93}"/>
          </ac:spMkLst>
        </pc:spChg>
      </pc:sldChg>
    </pc:docChg>
  </pc:docChgLst>
  <pc:docChgLst>
    <pc:chgData name="Barbara Class" userId="ce38c013-f14e-4d1b-851f-f693be5c662b" providerId="ADAL" clId="{C2DA6D6A-1615-4C9E-BADB-0986531AD8AE}"/>
    <pc:docChg chg="undo custSel addSld delSld modSld sldOrd">
      <pc:chgData name="Barbara Class" userId="ce38c013-f14e-4d1b-851f-f693be5c662b" providerId="ADAL" clId="{C2DA6D6A-1615-4C9E-BADB-0986531AD8AE}" dt="2024-09-12T15:02:23.337" v="2806" actId="14100"/>
      <pc:docMkLst>
        <pc:docMk/>
      </pc:docMkLst>
      <pc:sldChg chg="addSp delSp modSp mod">
        <pc:chgData name="Barbara Class" userId="ce38c013-f14e-4d1b-851f-f693be5c662b" providerId="ADAL" clId="{C2DA6D6A-1615-4C9E-BADB-0986531AD8AE}" dt="2024-09-12T09:57:42.841" v="1102" actId="1076"/>
        <pc:sldMkLst>
          <pc:docMk/>
          <pc:sldMk cId="3636378796" sldId="257"/>
        </pc:sldMkLst>
        <pc:spChg chg="del mod">
          <ac:chgData name="Barbara Class" userId="ce38c013-f14e-4d1b-851f-f693be5c662b" providerId="ADAL" clId="{C2DA6D6A-1615-4C9E-BADB-0986531AD8AE}" dt="2024-09-10T17:02:03.785" v="5" actId="478"/>
          <ac:spMkLst>
            <pc:docMk/>
            <pc:sldMk cId="3636378796" sldId="257"/>
            <ac:spMk id="3" creationId="{A4CA3F4E-D5AE-C44F-3980-84372DE6AC2E}"/>
          </ac:spMkLst>
        </pc:spChg>
        <pc:spChg chg="mod">
          <ac:chgData name="Barbara Class" userId="ce38c013-f14e-4d1b-851f-f693be5c662b" providerId="ADAL" clId="{C2DA6D6A-1615-4C9E-BADB-0986531AD8AE}" dt="2024-09-12T09:51:40.922" v="1091" actId="20577"/>
          <ac:spMkLst>
            <pc:docMk/>
            <pc:sldMk cId="3636378796" sldId="257"/>
            <ac:spMk id="4" creationId="{833C7F4A-CDF6-9E78-39E7-258E9E7E2083}"/>
          </ac:spMkLst>
        </pc:spChg>
        <pc:spChg chg="add mod">
          <ac:chgData name="Barbara Class" userId="ce38c013-f14e-4d1b-851f-f693be5c662b" providerId="ADAL" clId="{C2DA6D6A-1615-4C9E-BADB-0986531AD8AE}" dt="2024-09-12T09:56:38.080" v="1099" actId="20577"/>
          <ac:spMkLst>
            <pc:docMk/>
            <pc:sldMk cId="3636378796" sldId="257"/>
            <ac:spMk id="7" creationId="{D0E92105-E4D1-5948-3C81-7574AE2E8F6D}"/>
          </ac:spMkLst>
        </pc:spChg>
        <pc:picChg chg="del">
          <ac:chgData name="Barbara Class" userId="ce38c013-f14e-4d1b-851f-f693be5c662b" providerId="ADAL" clId="{C2DA6D6A-1615-4C9E-BADB-0986531AD8AE}" dt="2024-09-10T17:01:47.245" v="2" actId="478"/>
          <ac:picMkLst>
            <pc:docMk/>
            <pc:sldMk cId="3636378796" sldId="257"/>
            <ac:picMk id="2" creationId="{9C1C3D54-6E2A-F4F2-07DA-E1472753D163}"/>
          </ac:picMkLst>
        </pc:picChg>
        <pc:picChg chg="add mod">
          <ac:chgData name="Barbara Class" userId="ce38c013-f14e-4d1b-851f-f693be5c662b" providerId="ADAL" clId="{C2DA6D6A-1615-4C9E-BADB-0986531AD8AE}" dt="2024-09-10T17:04:05.763" v="215" actId="1076"/>
          <ac:picMkLst>
            <pc:docMk/>
            <pc:sldMk cId="3636378796" sldId="257"/>
            <ac:picMk id="6" creationId="{9C6FAAE7-D24A-8140-F2D4-043203883B3F}"/>
          </ac:picMkLst>
        </pc:picChg>
        <pc:picChg chg="add mod">
          <ac:chgData name="Barbara Class" userId="ce38c013-f14e-4d1b-851f-f693be5c662b" providerId="ADAL" clId="{C2DA6D6A-1615-4C9E-BADB-0986531AD8AE}" dt="2024-09-12T09:57:42.841" v="1102" actId="1076"/>
          <ac:picMkLst>
            <pc:docMk/>
            <pc:sldMk cId="3636378796" sldId="257"/>
            <ac:picMk id="9" creationId="{83317A2D-B1C1-00A3-5313-518BCC96B61E}"/>
          </ac:picMkLst>
        </pc:picChg>
      </pc:sldChg>
      <pc:sldChg chg="del">
        <pc:chgData name="Barbara Class" userId="ce38c013-f14e-4d1b-851f-f693be5c662b" providerId="ADAL" clId="{C2DA6D6A-1615-4C9E-BADB-0986531AD8AE}" dt="2024-09-10T17:07:23.730" v="298" actId="47"/>
        <pc:sldMkLst>
          <pc:docMk/>
          <pc:sldMk cId="1249133712" sldId="258"/>
        </pc:sldMkLst>
      </pc:sldChg>
      <pc:sldChg chg="del">
        <pc:chgData name="Barbara Class" userId="ce38c013-f14e-4d1b-851f-f693be5c662b" providerId="ADAL" clId="{C2DA6D6A-1615-4C9E-BADB-0986531AD8AE}" dt="2024-09-10T17:01:36.647" v="0" actId="47"/>
        <pc:sldMkLst>
          <pc:docMk/>
          <pc:sldMk cId="377908101" sldId="260"/>
        </pc:sldMkLst>
      </pc:sldChg>
      <pc:sldChg chg="addSp delSp modSp mod">
        <pc:chgData name="Barbara Class" userId="ce38c013-f14e-4d1b-851f-f693be5c662b" providerId="ADAL" clId="{C2DA6D6A-1615-4C9E-BADB-0986531AD8AE}" dt="2024-09-12T15:02:23.337" v="2806" actId="14100"/>
        <pc:sldMkLst>
          <pc:docMk/>
          <pc:sldMk cId="3507441445" sldId="261"/>
        </pc:sldMkLst>
        <pc:spChg chg="add mod">
          <ac:chgData name="Barbara Class" userId="ce38c013-f14e-4d1b-851f-f693be5c662b" providerId="ADAL" clId="{C2DA6D6A-1615-4C9E-BADB-0986531AD8AE}" dt="2024-09-12T15:01:33.836" v="2780" actId="1076"/>
          <ac:spMkLst>
            <pc:docMk/>
            <pc:sldMk cId="3507441445" sldId="261"/>
            <ac:spMk id="14" creationId="{36FDBC48-C58C-64EF-97C4-5F2903374BDA}"/>
          </ac:spMkLst>
        </pc:spChg>
        <pc:spChg chg="add mod">
          <ac:chgData name="Barbara Class" userId="ce38c013-f14e-4d1b-851f-f693be5c662b" providerId="ADAL" clId="{C2DA6D6A-1615-4C9E-BADB-0986531AD8AE}" dt="2024-09-12T15:02:23.337" v="2806" actId="14100"/>
          <ac:spMkLst>
            <pc:docMk/>
            <pc:sldMk cId="3507441445" sldId="261"/>
            <ac:spMk id="15" creationId="{FA455DF0-B212-D69B-6120-D74210F82A37}"/>
          </ac:spMkLst>
        </pc:spChg>
        <pc:picChg chg="del">
          <ac:chgData name="Barbara Class" userId="ce38c013-f14e-4d1b-851f-f693be5c662b" providerId="ADAL" clId="{C2DA6D6A-1615-4C9E-BADB-0986531AD8AE}" dt="2024-09-10T17:06:15.142" v="253" actId="478"/>
          <ac:picMkLst>
            <pc:docMk/>
            <pc:sldMk cId="3507441445" sldId="261"/>
            <ac:picMk id="2" creationId="{9C1C3D54-6E2A-F4F2-07DA-E1472753D163}"/>
          </ac:picMkLst>
        </pc:picChg>
      </pc:sldChg>
      <pc:sldChg chg="delSp modSp mod">
        <pc:chgData name="Barbara Class" userId="ce38c013-f14e-4d1b-851f-f693be5c662b" providerId="ADAL" clId="{C2DA6D6A-1615-4C9E-BADB-0986531AD8AE}" dt="2024-09-12T15:01:11.533" v="2778" actId="478"/>
        <pc:sldMkLst>
          <pc:docMk/>
          <pc:sldMk cId="1889242848" sldId="263"/>
        </pc:sldMkLst>
        <pc:spChg chg="mod">
          <ac:chgData name="Barbara Class" userId="ce38c013-f14e-4d1b-851f-f693be5c662b" providerId="ADAL" clId="{C2DA6D6A-1615-4C9E-BADB-0986531AD8AE}" dt="2024-09-12T14:43:17.838" v="2711" actId="6549"/>
          <ac:spMkLst>
            <pc:docMk/>
            <pc:sldMk cId="1889242848" sldId="263"/>
            <ac:spMk id="4" creationId="{BF2F74E9-1323-A27B-9DB3-C6BD0950642C}"/>
          </ac:spMkLst>
        </pc:spChg>
        <pc:spChg chg="del">
          <ac:chgData name="Barbara Class" userId="ce38c013-f14e-4d1b-851f-f693be5c662b" providerId="ADAL" clId="{C2DA6D6A-1615-4C9E-BADB-0986531AD8AE}" dt="2024-09-12T15:01:11.533" v="2778" actId="478"/>
          <ac:spMkLst>
            <pc:docMk/>
            <pc:sldMk cId="1889242848" sldId="263"/>
            <ac:spMk id="8" creationId="{3083CBAE-EA06-FC1B-0C73-585D8C7F0119}"/>
          </ac:spMkLst>
        </pc:spChg>
        <pc:spChg chg="del">
          <ac:chgData name="Barbara Class" userId="ce38c013-f14e-4d1b-851f-f693be5c662b" providerId="ADAL" clId="{C2DA6D6A-1615-4C9E-BADB-0986531AD8AE}" dt="2024-09-12T15:00:54.712" v="2777" actId="478"/>
          <ac:spMkLst>
            <pc:docMk/>
            <pc:sldMk cId="1889242848" sldId="263"/>
            <ac:spMk id="9" creationId="{B14F4F6C-EC0B-617F-E487-C119A847CD1B}"/>
          </ac:spMkLst>
        </pc:spChg>
        <pc:picChg chg="del">
          <ac:chgData name="Barbara Class" userId="ce38c013-f14e-4d1b-851f-f693be5c662b" providerId="ADAL" clId="{C2DA6D6A-1615-4C9E-BADB-0986531AD8AE}" dt="2024-09-10T17:06:07.693" v="251" actId="478"/>
          <ac:picMkLst>
            <pc:docMk/>
            <pc:sldMk cId="1889242848" sldId="263"/>
            <ac:picMk id="2" creationId="{9C1C3D54-6E2A-F4F2-07DA-E1472753D163}"/>
          </ac:picMkLst>
        </pc:picChg>
      </pc:sldChg>
      <pc:sldChg chg="addSp delSp modSp mod">
        <pc:chgData name="Barbara Class" userId="ce38c013-f14e-4d1b-851f-f693be5c662b" providerId="ADAL" clId="{C2DA6D6A-1615-4C9E-BADB-0986531AD8AE}" dt="2024-09-12T14:44:44.823" v="2776" actId="1076"/>
        <pc:sldMkLst>
          <pc:docMk/>
          <pc:sldMk cId="4031629259" sldId="266"/>
        </pc:sldMkLst>
        <pc:spChg chg="mod">
          <ac:chgData name="Barbara Class" userId="ce38c013-f14e-4d1b-851f-f693be5c662b" providerId="ADAL" clId="{C2DA6D6A-1615-4C9E-BADB-0986531AD8AE}" dt="2024-09-12T14:44:09.396" v="2769" actId="20577"/>
          <ac:spMkLst>
            <pc:docMk/>
            <pc:sldMk cId="4031629259" sldId="266"/>
            <ac:spMk id="4" creationId="{BF2F74E9-1323-A27B-9DB3-C6BD0950642C}"/>
          </ac:spMkLst>
        </pc:spChg>
        <pc:spChg chg="add mod">
          <ac:chgData name="Barbara Class" userId="ce38c013-f14e-4d1b-851f-f693be5c662b" providerId="ADAL" clId="{C2DA6D6A-1615-4C9E-BADB-0986531AD8AE}" dt="2024-09-12T14:44:44.823" v="2776" actId="1076"/>
          <ac:spMkLst>
            <pc:docMk/>
            <pc:sldMk cId="4031629259" sldId="266"/>
            <ac:spMk id="28" creationId="{26CFA9E0-03BE-F2C9-4D5E-A1FFE9FB3EF4}"/>
          </ac:spMkLst>
        </pc:spChg>
        <pc:spChg chg="add mod">
          <ac:chgData name="Barbara Class" userId="ce38c013-f14e-4d1b-851f-f693be5c662b" providerId="ADAL" clId="{C2DA6D6A-1615-4C9E-BADB-0986531AD8AE}" dt="2024-09-12T14:44:39.198" v="2775" actId="1076"/>
          <ac:spMkLst>
            <pc:docMk/>
            <pc:sldMk cId="4031629259" sldId="266"/>
            <ac:spMk id="29" creationId="{A6047BCF-F49A-F505-D290-64462533D0B1}"/>
          </ac:spMkLst>
        </pc:spChg>
        <pc:picChg chg="del">
          <ac:chgData name="Barbara Class" userId="ce38c013-f14e-4d1b-851f-f693be5c662b" providerId="ADAL" clId="{C2DA6D6A-1615-4C9E-BADB-0986531AD8AE}" dt="2024-09-10T17:06:11.431" v="252" actId="478"/>
          <ac:picMkLst>
            <pc:docMk/>
            <pc:sldMk cId="4031629259" sldId="266"/>
            <ac:picMk id="2" creationId="{9C1C3D54-6E2A-F4F2-07DA-E1472753D163}"/>
          </ac:picMkLst>
        </pc:picChg>
      </pc:sldChg>
      <pc:sldChg chg="delSp mod">
        <pc:chgData name="Barbara Class" userId="ce38c013-f14e-4d1b-851f-f693be5c662b" providerId="ADAL" clId="{C2DA6D6A-1615-4C9E-BADB-0986531AD8AE}" dt="2024-09-10T17:06:54.637" v="262" actId="478"/>
        <pc:sldMkLst>
          <pc:docMk/>
          <pc:sldMk cId="2842269584" sldId="269"/>
        </pc:sldMkLst>
        <pc:picChg chg="del">
          <ac:chgData name="Barbara Class" userId="ce38c013-f14e-4d1b-851f-f693be5c662b" providerId="ADAL" clId="{C2DA6D6A-1615-4C9E-BADB-0986531AD8AE}" dt="2024-09-10T17:06:54.637" v="262" actId="478"/>
          <ac:picMkLst>
            <pc:docMk/>
            <pc:sldMk cId="2842269584" sldId="269"/>
            <ac:picMk id="2" creationId="{9C1C3D54-6E2A-F4F2-07DA-E1472753D163}"/>
          </ac:picMkLst>
        </pc:picChg>
      </pc:sldChg>
      <pc:sldChg chg="del">
        <pc:chgData name="Barbara Class" userId="ce38c013-f14e-4d1b-851f-f693be5c662b" providerId="ADAL" clId="{C2DA6D6A-1615-4C9E-BADB-0986531AD8AE}" dt="2024-09-10T17:07:20.126" v="287" actId="47"/>
        <pc:sldMkLst>
          <pc:docMk/>
          <pc:sldMk cId="3095007214" sldId="274"/>
        </pc:sldMkLst>
      </pc:sldChg>
      <pc:sldChg chg="delSp mod">
        <pc:chgData name="Barbara Class" userId="ce38c013-f14e-4d1b-851f-f693be5c662b" providerId="ADAL" clId="{C2DA6D6A-1615-4C9E-BADB-0986531AD8AE}" dt="2024-09-10T17:06:23.436" v="254" actId="478"/>
        <pc:sldMkLst>
          <pc:docMk/>
          <pc:sldMk cId="2037049073" sldId="279"/>
        </pc:sldMkLst>
        <pc:picChg chg="del">
          <ac:chgData name="Barbara Class" userId="ce38c013-f14e-4d1b-851f-f693be5c662b" providerId="ADAL" clId="{C2DA6D6A-1615-4C9E-BADB-0986531AD8AE}" dt="2024-09-10T17:06:23.436" v="254" actId="478"/>
          <ac:picMkLst>
            <pc:docMk/>
            <pc:sldMk cId="2037049073" sldId="279"/>
            <ac:picMk id="2" creationId="{9C1C3D54-6E2A-F4F2-07DA-E1472753D163}"/>
          </ac:picMkLst>
        </pc:picChg>
      </pc:sldChg>
      <pc:sldChg chg="delSp mod">
        <pc:chgData name="Barbara Class" userId="ce38c013-f14e-4d1b-851f-f693be5c662b" providerId="ADAL" clId="{C2DA6D6A-1615-4C9E-BADB-0986531AD8AE}" dt="2024-09-10T17:06:58.250" v="263" actId="478"/>
        <pc:sldMkLst>
          <pc:docMk/>
          <pc:sldMk cId="2764132411" sldId="280"/>
        </pc:sldMkLst>
        <pc:picChg chg="del">
          <ac:chgData name="Barbara Class" userId="ce38c013-f14e-4d1b-851f-f693be5c662b" providerId="ADAL" clId="{C2DA6D6A-1615-4C9E-BADB-0986531AD8AE}" dt="2024-09-10T17:06:58.250" v="263" actId="478"/>
          <ac:picMkLst>
            <pc:docMk/>
            <pc:sldMk cId="2764132411" sldId="280"/>
            <ac:picMk id="2" creationId="{9C1C3D54-6E2A-F4F2-07DA-E1472753D163}"/>
          </ac:picMkLst>
        </pc:picChg>
      </pc:sldChg>
      <pc:sldChg chg="delSp mod">
        <pc:chgData name="Barbara Class" userId="ce38c013-f14e-4d1b-851f-f693be5c662b" providerId="ADAL" clId="{C2DA6D6A-1615-4C9E-BADB-0986531AD8AE}" dt="2024-09-10T17:06:30.510" v="256" actId="478"/>
        <pc:sldMkLst>
          <pc:docMk/>
          <pc:sldMk cId="1469206250" sldId="281"/>
        </pc:sldMkLst>
        <pc:picChg chg="del">
          <ac:chgData name="Barbara Class" userId="ce38c013-f14e-4d1b-851f-f693be5c662b" providerId="ADAL" clId="{C2DA6D6A-1615-4C9E-BADB-0986531AD8AE}" dt="2024-09-10T17:06:30.510" v="256" actId="478"/>
          <ac:picMkLst>
            <pc:docMk/>
            <pc:sldMk cId="1469206250" sldId="281"/>
            <ac:picMk id="2" creationId="{9C1C3D54-6E2A-F4F2-07DA-E1472753D163}"/>
          </ac:picMkLst>
        </pc:picChg>
      </pc:sldChg>
      <pc:sldChg chg="delSp mod">
        <pc:chgData name="Barbara Class" userId="ce38c013-f14e-4d1b-851f-f693be5c662b" providerId="ADAL" clId="{C2DA6D6A-1615-4C9E-BADB-0986531AD8AE}" dt="2024-09-10T17:06:42.508" v="259" actId="478"/>
        <pc:sldMkLst>
          <pc:docMk/>
          <pc:sldMk cId="3936803368" sldId="285"/>
        </pc:sldMkLst>
        <pc:picChg chg="del">
          <ac:chgData name="Barbara Class" userId="ce38c013-f14e-4d1b-851f-f693be5c662b" providerId="ADAL" clId="{C2DA6D6A-1615-4C9E-BADB-0986531AD8AE}" dt="2024-09-10T17:06:42.508" v="259" actId="478"/>
          <ac:picMkLst>
            <pc:docMk/>
            <pc:sldMk cId="3936803368" sldId="285"/>
            <ac:picMk id="2" creationId="{9C1C3D54-6E2A-F4F2-07DA-E1472753D163}"/>
          </ac:picMkLst>
        </pc:picChg>
      </pc:sldChg>
      <pc:sldChg chg="delSp mod">
        <pc:chgData name="Barbara Class" userId="ce38c013-f14e-4d1b-851f-f693be5c662b" providerId="ADAL" clId="{C2DA6D6A-1615-4C9E-BADB-0986531AD8AE}" dt="2024-09-10T17:06:51.049" v="261" actId="478"/>
        <pc:sldMkLst>
          <pc:docMk/>
          <pc:sldMk cId="35653279" sldId="288"/>
        </pc:sldMkLst>
        <pc:picChg chg="del">
          <ac:chgData name="Barbara Class" userId="ce38c013-f14e-4d1b-851f-f693be5c662b" providerId="ADAL" clId="{C2DA6D6A-1615-4C9E-BADB-0986531AD8AE}" dt="2024-09-10T17:06:51.049" v="261" actId="478"/>
          <ac:picMkLst>
            <pc:docMk/>
            <pc:sldMk cId="35653279" sldId="288"/>
            <ac:picMk id="2" creationId="{9C1C3D54-6E2A-F4F2-07DA-E1472753D163}"/>
          </ac:picMkLst>
        </pc:picChg>
      </pc:sldChg>
      <pc:sldChg chg="del">
        <pc:chgData name="Barbara Class" userId="ce38c013-f14e-4d1b-851f-f693be5c662b" providerId="ADAL" clId="{C2DA6D6A-1615-4C9E-BADB-0986531AD8AE}" dt="2024-09-10T17:07:13.450" v="267" actId="47"/>
        <pc:sldMkLst>
          <pc:docMk/>
          <pc:sldMk cId="2604973364" sldId="293"/>
        </pc:sldMkLst>
      </pc:sldChg>
      <pc:sldChg chg="del">
        <pc:chgData name="Barbara Class" userId="ce38c013-f14e-4d1b-851f-f693be5c662b" providerId="ADAL" clId="{C2DA6D6A-1615-4C9E-BADB-0986531AD8AE}" dt="2024-09-10T17:07:21.278" v="291" actId="47"/>
        <pc:sldMkLst>
          <pc:docMk/>
          <pc:sldMk cId="437438064" sldId="294"/>
        </pc:sldMkLst>
      </pc:sldChg>
      <pc:sldChg chg="del">
        <pc:chgData name="Barbara Class" userId="ce38c013-f14e-4d1b-851f-f693be5c662b" providerId="ADAL" clId="{C2DA6D6A-1615-4C9E-BADB-0986531AD8AE}" dt="2024-09-10T17:07:14.127" v="268" actId="47"/>
        <pc:sldMkLst>
          <pc:docMk/>
          <pc:sldMk cId="3257875854" sldId="295"/>
        </pc:sldMkLst>
      </pc:sldChg>
      <pc:sldChg chg="del">
        <pc:chgData name="Barbara Class" userId="ce38c013-f14e-4d1b-851f-f693be5c662b" providerId="ADAL" clId="{C2DA6D6A-1615-4C9E-BADB-0986531AD8AE}" dt="2024-09-10T17:07:14.401" v="269" actId="47"/>
        <pc:sldMkLst>
          <pc:docMk/>
          <pc:sldMk cId="520157121" sldId="296"/>
        </pc:sldMkLst>
      </pc:sldChg>
      <pc:sldChg chg="del">
        <pc:chgData name="Barbara Class" userId="ce38c013-f14e-4d1b-851f-f693be5c662b" providerId="ADAL" clId="{C2DA6D6A-1615-4C9E-BADB-0986531AD8AE}" dt="2024-09-10T17:07:14.649" v="270" actId="47"/>
        <pc:sldMkLst>
          <pc:docMk/>
          <pc:sldMk cId="4280703011" sldId="297"/>
        </pc:sldMkLst>
      </pc:sldChg>
      <pc:sldChg chg="del">
        <pc:chgData name="Barbara Class" userId="ce38c013-f14e-4d1b-851f-f693be5c662b" providerId="ADAL" clId="{C2DA6D6A-1615-4C9E-BADB-0986531AD8AE}" dt="2024-09-10T17:07:14.845" v="271" actId="47"/>
        <pc:sldMkLst>
          <pc:docMk/>
          <pc:sldMk cId="429080343" sldId="298"/>
        </pc:sldMkLst>
      </pc:sldChg>
      <pc:sldChg chg="del">
        <pc:chgData name="Barbara Class" userId="ce38c013-f14e-4d1b-851f-f693be5c662b" providerId="ADAL" clId="{C2DA6D6A-1615-4C9E-BADB-0986531AD8AE}" dt="2024-09-10T17:07:15.049" v="272" actId="47"/>
        <pc:sldMkLst>
          <pc:docMk/>
          <pc:sldMk cId="18521892" sldId="299"/>
        </pc:sldMkLst>
      </pc:sldChg>
      <pc:sldChg chg="del">
        <pc:chgData name="Barbara Class" userId="ce38c013-f14e-4d1b-851f-f693be5c662b" providerId="ADAL" clId="{C2DA6D6A-1615-4C9E-BADB-0986531AD8AE}" dt="2024-09-10T17:07:15.241" v="273" actId="47"/>
        <pc:sldMkLst>
          <pc:docMk/>
          <pc:sldMk cId="2635492675" sldId="300"/>
        </pc:sldMkLst>
      </pc:sldChg>
      <pc:sldChg chg="del">
        <pc:chgData name="Barbara Class" userId="ce38c013-f14e-4d1b-851f-f693be5c662b" providerId="ADAL" clId="{C2DA6D6A-1615-4C9E-BADB-0986531AD8AE}" dt="2024-09-10T17:07:15.417" v="274" actId="47"/>
        <pc:sldMkLst>
          <pc:docMk/>
          <pc:sldMk cId="823008921" sldId="301"/>
        </pc:sldMkLst>
      </pc:sldChg>
      <pc:sldChg chg="del">
        <pc:chgData name="Barbara Class" userId="ce38c013-f14e-4d1b-851f-f693be5c662b" providerId="ADAL" clId="{C2DA6D6A-1615-4C9E-BADB-0986531AD8AE}" dt="2024-09-10T17:07:19.151" v="285" actId="47"/>
        <pc:sldMkLst>
          <pc:docMk/>
          <pc:sldMk cId="4082540260" sldId="302"/>
        </pc:sldMkLst>
      </pc:sldChg>
      <pc:sldChg chg="del">
        <pc:chgData name="Barbara Class" userId="ce38c013-f14e-4d1b-851f-f693be5c662b" providerId="ADAL" clId="{C2DA6D6A-1615-4C9E-BADB-0986531AD8AE}" dt="2024-09-10T17:07:18.919" v="284" actId="47"/>
        <pc:sldMkLst>
          <pc:docMk/>
          <pc:sldMk cId="541245207" sldId="305"/>
        </pc:sldMkLst>
      </pc:sldChg>
      <pc:sldChg chg="del">
        <pc:chgData name="Barbara Class" userId="ce38c013-f14e-4d1b-851f-f693be5c662b" providerId="ADAL" clId="{C2DA6D6A-1615-4C9E-BADB-0986531AD8AE}" dt="2024-09-10T17:07:15.627" v="275" actId="47"/>
        <pc:sldMkLst>
          <pc:docMk/>
          <pc:sldMk cId="2825803521" sldId="306"/>
        </pc:sldMkLst>
      </pc:sldChg>
      <pc:sldChg chg="del">
        <pc:chgData name="Barbara Class" userId="ce38c013-f14e-4d1b-851f-f693be5c662b" providerId="ADAL" clId="{C2DA6D6A-1615-4C9E-BADB-0986531AD8AE}" dt="2024-09-10T17:07:15.792" v="276" actId="47"/>
        <pc:sldMkLst>
          <pc:docMk/>
          <pc:sldMk cId="1615123228" sldId="307"/>
        </pc:sldMkLst>
      </pc:sldChg>
      <pc:sldChg chg="del">
        <pc:chgData name="Barbara Class" userId="ce38c013-f14e-4d1b-851f-f693be5c662b" providerId="ADAL" clId="{C2DA6D6A-1615-4C9E-BADB-0986531AD8AE}" dt="2024-09-10T17:07:16.548" v="277" actId="47"/>
        <pc:sldMkLst>
          <pc:docMk/>
          <pc:sldMk cId="3507743508" sldId="308"/>
        </pc:sldMkLst>
      </pc:sldChg>
      <pc:sldChg chg="del">
        <pc:chgData name="Barbara Class" userId="ce38c013-f14e-4d1b-851f-f693be5c662b" providerId="ADAL" clId="{C2DA6D6A-1615-4C9E-BADB-0986531AD8AE}" dt="2024-09-10T17:07:16.756" v="278" actId="47"/>
        <pc:sldMkLst>
          <pc:docMk/>
          <pc:sldMk cId="1795563341" sldId="309"/>
        </pc:sldMkLst>
      </pc:sldChg>
      <pc:sldChg chg="del">
        <pc:chgData name="Barbara Class" userId="ce38c013-f14e-4d1b-851f-f693be5c662b" providerId="ADAL" clId="{C2DA6D6A-1615-4C9E-BADB-0986531AD8AE}" dt="2024-09-10T17:07:16.932" v="279" actId="47"/>
        <pc:sldMkLst>
          <pc:docMk/>
          <pc:sldMk cId="1270472960" sldId="310"/>
        </pc:sldMkLst>
      </pc:sldChg>
      <pc:sldChg chg="del">
        <pc:chgData name="Barbara Class" userId="ce38c013-f14e-4d1b-851f-f693be5c662b" providerId="ADAL" clId="{C2DA6D6A-1615-4C9E-BADB-0986531AD8AE}" dt="2024-09-10T17:07:17.105" v="280" actId="47"/>
        <pc:sldMkLst>
          <pc:docMk/>
          <pc:sldMk cId="2196774437" sldId="311"/>
        </pc:sldMkLst>
      </pc:sldChg>
      <pc:sldChg chg="del">
        <pc:chgData name="Barbara Class" userId="ce38c013-f14e-4d1b-851f-f693be5c662b" providerId="ADAL" clId="{C2DA6D6A-1615-4C9E-BADB-0986531AD8AE}" dt="2024-09-10T17:07:17.295" v="281" actId="47"/>
        <pc:sldMkLst>
          <pc:docMk/>
          <pc:sldMk cId="3243110355" sldId="312"/>
        </pc:sldMkLst>
      </pc:sldChg>
      <pc:sldChg chg="del">
        <pc:chgData name="Barbara Class" userId="ce38c013-f14e-4d1b-851f-f693be5c662b" providerId="ADAL" clId="{C2DA6D6A-1615-4C9E-BADB-0986531AD8AE}" dt="2024-09-10T17:07:17.953" v="282" actId="47"/>
        <pc:sldMkLst>
          <pc:docMk/>
          <pc:sldMk cId="1513562255" sldId="313"/>
        </pc:sldMkLst>
      </pc:sldChg>
      <pc:sldChg chg="del">
        <pc:chgData name="Barbara Class" userId="ce38c013-f14e-4d1b-851f-f693be5c662b" providerId="ADAL" clId="{C2DA6D6A-1615-4C9E-BADB-0986531AD8AE}" dt="2024-09-10T17:07:18.329" v="283" actId="47"/>
        <pc:sldMkLst>
          <pc:docMk/>
          <pc:sldMk cId="4042721588" sldId="314"/>
        </pc:sldMkLst>
      </pc:sldChg>
      <pc:sldChg chg="del">
        <pc:chgData name="Barbara Class" userId="ce38c013-f14e-4d1b-851f-f693be5c662b" providerId="ADAL" clId="{C2DA6D6A-1615-4C9E-BADB-0986531AD8AE}" dt="2024-09-10T17:07:20.755" v="290" actId="47"/>
        <pc:sldMkLst>
          <pc:docMk/>
          <pc:sldMk cId="708815849" sldId="315"/>
        </pc:sldMkLst>
      </pc:sldChg>
      <pc:sldChg chg="del">
        <pc:chgData name="Barbara Class" userId="ce38c013-f14e-4d1b-851f-f693be5c662b" providerId="ADAL" clId="{C2DA6D6A-1615-4C9E-BADB-0986531AD8AE}" dt="2024-09-10T17:07:20.404" v="288" actId="47"/>
        <pc:sldMkLst>
          <pc:docMk/>
          <pc:sldMk cId="1400466749" sldId="316"/>
        </pc:sldMkLst>
      </pc:sldChg>
      <pc:sldChg chg="del">
        <pc:chgData name="Barbara Class" userId="ce38c013-f14e-4d1b-851f-f693be5c662b" providerId="ADAL" clId="{C2DA6D6A-1615-4C9E-BADB-0986531AD8AE}" dt="2024-09-10T17:07:19.373" v="286" actId="47"/>
        <pc:sldMkLst>
          <pc:docMk/>
          <pc:sldMk cId="2841628108" sldId="317"/>
        </pc:sldMkLst>
      </pc:sldChg>
      <pc:sldChg chg="del">
        <pc:chgData name="Barbara Class" userId="ce38c013-f14e-4d1b-851f-f693be5c662b" providerId="ADAL" clId="{C2DA6D6A-1615-4C9E-BADB-0986531AD8AE}" dt="2024-09-10T17:07:20.580" v="289" actId="47"/>
        <pc:sldMkLst>
          <pc:docMk/>
          <pc:sldMk cId="4291485129" sldId="318"/>
        </pc:sldMkLst>
      </pc:sldChg>
      <pc:sldChg chg="delSp mod">
        <pc:chgData name="Barbara Class" userId="ce38c013-f14e-4d1b-851f-f693be5c662b" providerId="ADAL" clId="{C2DA6D6A-1615-4C9E-BADB-0986531AD8AE}" dt="2024-09-10T17:06:34.162" v="257" actId="478"/>
        <pc:sldMkLst>
          <pc:docMk/>
          <pc:sldMk cId="1513425338" sldId="321"/>
        </pc:sldMkLst>
        <pc:picChg chg="del">
          <ac:chgData name="Barbara Class" userId="ce38c013-f14e-4d1b-851f-f693be5c662b" providerId="ADAL" clId="{C2DA6D6A-1615-4C9E-BADB-0986531AD8AE}" dt="2024-09-10T17:06:34.162" v="257" actId="478"/>
          <ac:picMkLst>
            <pc:docMk/>
            <pc:sldMk cId="1513425338" sldId="321"/>
            <ac:picMk id="2" creationId="{9C1C3D54-6E2A-F4F2-07DA-E1472753D163}"/>
          </ac:picMkLst>
        </pc:picChg>
      </pc:sldChg>
      <pc:sldChg chg="delSp mod">
        <pc:chgData name="Barbara Class" userId="ce38c013-f14e-4d1b-851f-f693be5c662b" providerId="ADAL" clId="{C2DA6D6A-1615-4C9E-BADB-0986531AD8AE}" dt="2024-09-10T17:06:38.711" v="258" actId="478"/>
        <pc:sldMkLst>
          <pc:docMk/>
          <pc:sldMk cId="3258900032" sldId="323"/>
        </pc:sldMkLst>
        <pc:picChg chg="del">
          <ac:chgData name="Barbara Class" userId="ce38c013-f14e-4d1b-851f-f693be5c662b" providerId="ADAL" clId="{C2DA6D6A-1615-4C9E-BADB-0986531AD8AE}" dt="2024-09-10T17:06:38.711" v="258" actId="478"/>
          <ac:picMkLst>
            <pc:docMk/>
            <pc:sldMk cId="3258900032" sldId="323"/>
            <ac:picMk id="2" creationId="{9C1C3D54-6E2A-F4F2-07DA-E1472753D163}"/>
          </ac:picMkLst>
        </pc:picChg>
      </pc:sldChg>
      <pc:sldChg chg="delSp mod">
        <pc:chgData name="Barbara Class" userId="ce38c013-f14e-4d1b-851f-f693be5c662b" providerId="ADAL" clId="{C2DA6D6A-1615-4C9E-BADB-0986531AD8AE}" dt="2024-09-10T17:07:02.809" v="264" actId="478"/>
        <pc:sldMkLst>
          <pc:docMk/>
          <pc:sldMk cId="445611320" sldId="325"/>
        </pc:sldMkLst>
        <pc:spChg chg="del">
          <ac:chgData name="Barbara Class" userId="ce38c013-f14e-4d1b-851f-f693be5c662b" providerId="ADAL" clId="{C2DA6D6A-1615-4C9E-BADB-0986531AD8AE}" dt="2024-09-10T17:07:02.809" v="264" actId="478"/>
          <ac:spMkLst>
            <pc:docMk/>
            <pc:sldMk cId="445611320" sldId="325"/>
            <ac:spMk id="4" creationId="{BF2F74E9-1323-A27B-9DB3-C6BD0950642C}"/>
          </ac:spMkLst>
        </pc:spChg>
      </pc:sldChg>
      <pc:sldChg chg="delSp del mod">
        <pc:chgData name="Barbara Class" userId="ce38c013-f14e-4d1b-851f-f693be5c662b" providerId="ADAL" clId="{C2DA6D6A-1615-4C9E-BADB-0986531AD8AE}" dt="2024-09-10T17:07:23.750" v="299" actId="47"/>
        <pc:sldMkLst>
          <pc:docMk/>
          <pc:sldMk cId="4027682443" sldId="326"/>
        </pc:sldMkLst>
        <pc:picChg chg="del">
          <ac:chgData name="Barbara Class" userId="ce38c013-f14e-4d1b-851f-f693be5c662b" providerId="ADAL" clId="{C2DA6D6A-1615-4C9E-BADB-0986531AD8AE}" dt="2024-09-10T17:07:10.610" v="266" actId="478"/>
          <ac:picMkLst>
            <pc:docMk/>
            <pc:sldMk cId="4027682443" sldId="326"/>
            <ac:picMk id="2" creationId="{9C1C3D54-6E2A-F4F2-07DA-E1472753D163}"/>
          </ac:picMkLst>
        </pc:picChg>
      </pc:sldChg>
      <pc:sldChg chg="del">
        <pc:chgData name="Barbara Class" userId="ce38c013-f14e-4d1b-851f-f693be5c662b" providerId="ADAL" clId="{C2DA6D6A-1615-4C9E-BADB-0986531AD8AE}" dt="2024-09-10T17:07:21.709" v="292" actId="47"/>
        <pc:sldMkLst>
          <pc:docMk/>
          <pc:sldMk cId="663102988" sldId="327"/>
        </pc:sldMkLst>
      </pc:sldChg>
      <pc:sldChg chg="del">
        <pc:chgData name="Barbara Class" userId="ce38c013-f14e-4d1b-851f-f693be5c662b" providerId="ADAL" clId="{C2DA6D6A-1615-4C9E-BADB-0986531AD8AE}" dt="2024-09-10T17:07:21.921" v="293" actId="47"/>
        <pc:sldMkLst>
          <pc:docMk/>
          <pc:sldMk cId="3743796441" sldId="329"/>
        </pc:sldMkLst>
      </pc:sldChg>
      <pc:sldChg chg="del">
        <pc:chgData name="Barbara Class" userId="ce38c013-f14e-4d1b-851f-f693be5c662b" providerId="ADAL" clId="{C2DA6D6A-1615-4C9E-BADB-0986531AD8AE}" dt="2024-09-10T17:07:22.531" v="296" actId="47"/>
        <pc:sldMkLst>
          <pc:docMk/>
          <pc:sldMk cId="3332247618" sldId="332"/>
        </pc:sldMkLst>
      </pc:sldChg>
      <pc:sldChg chg="del">
        <pc:chgData name="Barbara Class" userId="ce38c013-f14e-4d1b-851f-f693be5c662b" providerId="ADAL" clId="{C2DA6D6A-1615-4C9E-BADB-0986531AD8AE}" dt="2024-09-10T17:07:22.117" v="294" actId="47"/>
        <pc:sldMkLst>
          <pc:docMk/>
          <pc:sldMk cId="935449441" sldId="333"/>
        </pc:sldMkLst>
      </pc:sldChg>
      <pc:sldChg chg="del">
        <pc:chgData name="Barbara Class" userId="ce38c013-f14e-4d1b-851f-f693be5c662b" providerId="ADAL" clId="{C2DA6D6A-1615-4C9E-BADB-0986531AD8AE}" dt="2024-09-10T17:07:22.309" v="295" actId="47"/>
        <pc:sldMkLst>
          <pc:docMk/>
          <pc:sldMk cId="809614800" sldId="334"/>
        </pc:sldMkLst>
      </pc:sldChg>
      <pc:sldChg chg="delSp mod">
        <pc:chgData name="Barbara Class" userId="ce38c013-f14e-4d1b-851f-f693be5c662b" providerId="ADAL" clId="{C2DA6D6A-1615-4C9E-BADB-0986531AD8AE}" dt="2024-09-10T17:06:27.005" v="255" actId="478"/>
        <pc:sldMkLst>
          <pc:docMk/>
          <pc:sldMk cId="1334752733" sldId="335"/>
        </pc:sldMkLst>
        <pc:picChg chg="del">
          <ac:chgData name="Barbara Class" userId="ce38c013-f14e-4d1b-851f-f693be5c662b" providerId="ADAL" clId="{C2DA6D6A-1615-4C9E-BADB-0986531AD8AE}" dt="2024-09-10T17:06:27.005" v="255" actId="478"/>
          <ac:picMkLst>
            <pc:docMk/>
            <pc:sldMk cId="1334752733" sldId="335"/>
            <ac:picMk id="2" creationId="{9C1C3D54-6E2A-F4F2-07DA-E1472753D163}"/>
          </ac:picMkLst>
        </pc:picChg>
      </pc:sldChg>
      <pc:sldChg chg="del">
        <pc:chgData name="Barbara Class" userId="ce38c013-f14e-4d1b-851f-f693be5c662b" providerId="ADAL" clId="{C2DA6D6A-1615-4C9E-BADB-0986531AD8AE}" dt="2024-09-10T17:07:23.262" v="297" actId="47"/>
        <pc:sldMkLst>
          <pc:docMk/>
          <pc:sldMk cId="3117895620" sldId="336"/>
        </pc:sldMkLst>
      </pc:sldChg>
      <pc:sldChg chg="delSp mod">
        <pc:chgData name="Barbara Class" userId="ce38c013-f14e-4d1b-851f-f693be5c662b" providerId="ADAL" clId="{C2DA6D6A-1615-4C9E-BADB-0986531AD8AE}" dt="2024-09-10T17:06:45.863" v="260" actId="478"/>
        <pc:sldMkLst>
          <pc:docMk/>
          <pc:sldMk cId="92277205" sldId="337"/>
        </pc:sldMkLst>
        <pc:picChg chg="del">
          <ac:chgData name="Barbara Class" userId="ce38c013-f14e-4d1b-851f-f693be5c662b" providerId="ADAL" clId="{C2DA6D6A-1615-4C9E-BADB-0986531AD8AE}" dt="2024-09-10T17:06:45.863" v="260" actId="478"/>
          <ac:picMkLst>
            <pc:docMk/>
            <pc:sldMk cId="92277205" sldId="337"/>
            <ac:picMk id="2" creationId="{9C1C3D54-6E2A-F4F2-07DA-E1472753D163}"/>
          </ac:picMkLst>
        </pc:picChg>
      </pc:sldChg>
      <pc:sldChg chg="delSp mod">
        <pc:chgData name="Barbara Class" userId="ce38c013-f14e-4d1b-851f-f693be5c662b" providerId="ADAL" clId="{C2DA6D6A-1615-4C9E-BADB-0986531AD8AE}" dt="2024-09-10T17:07:05.998" v="265" actId="478"/>
        <pc:sldMkLst>
          <pc:docMk/>
          <pc:sldMk cId="450740191" sldId="338"/>
        </pc:sldMkLst>
        <pc:picChg chg="del">
          <ac:chgData name="Barbara Class" userId="ce38c013-f14e-4d1b-851f-f693be5c662b" providerId="ADAL" clId="{C2DA6D6A-1615-4C9E-BADB-0986531AD8AE}" dt="2024-09-10T17:07:05.998" v="265" actId="478"/>
          <ac:picMkLst>
            <pc:docMk/>
            <pc:sldMk cId="450740191" sldId="338"/>
            <ac:picMk id="2" creationId="{9C1C3D54-6E2A-F4F2-07DA-E1472753D163}"/>
          </ac:picMkLst>
        </pc:picChg>
      </pc:sldChg>
      <pc:sldChg chg="delSp modSp add mod">
        <pc:chgData name="Barbara Class" userId="ce38c013-f14e-4d1b-851f-f693be5c662b" providerId="ADAL" clId="{C2DA6D6A-1615-4C9E-BADB-0986531AD8AE}" dt="2024-09-12T14:24:28.355" v="2399" actId="6549"/>
        <pc:sldMkLst>
          <pc:docMk/>
          <pc:sldMk cId="2676553510" sldId="339"/>
        </pc:sldMkLst>
        <pc:spChg chg="mod">
          <ac:chgData name="Barbara Class" userId="ce38c013-f14e-4d1b-851f-f693be5c662b" providerId="ADAL" clId="{C2DA6D6A-1615-4C9E-BADB-0986531AD8AE}" dt="2024-09-12T10:14:59.151" v="1857" actId="207"/>
          <ac:spMkLst>
            <pc:docMk/>
            <pc:sldMk cId="2676553510" sldId="339"/>
            <ac:spMk id="3" creationId="{A4CA3F4E-D5AE-C44F-3980-84372DE6AC2E}"/>
          </ac:spMkLst>
        </pc:spChg>
        <pc:spChg chg="mod">
          <ac:chgData name="Barbara Class" userId="ce38c013-f14e-4d1b-851f-f693be5c662b" providerId="ADAL" clId="{C2DA6D6A-1615-4C9E-BADB-0986531AD8AE}" dt="2024-09-12T14:24:28.355" v="2399" actId="6549"/>
          <ac:spMkLst>
            <pc:docMk/>
            <pc:sldMk cId="2676553510" sldId="339"/>
            <ac:spMk id="4" creationId="{833C7F4A-CDF6-9E78-39E7-258E9E7E2083}"/>
          </ac:spMkLst>
        </pc:spChg>
        <pc:picChg chg="del">
          <ac:chgData name="Barbara Class" userId="ce38c013-f14e-4d1b-851f-f693be5c662b" providerId="ADAL" clId="{C2DA6D6A-1615-4C9E-BADB-0986531AD8AE}" dt="2024-09-10T17:01:51.647" v="3" actId="478"/>
          <ac:picMkLst>
            <pc:docMk/>
            <pc:sldMk cId="2676553510" sldId="339"/>
            <ac:picMk id="2" creationId="{9C1C3D54-6E2A-F4F2-07DA-E1472753D163}"/>
          </ac:picMkLst>
        </pc:picChg>
      </pc:sldChg>
      <pc:sldChg chg="addSp delSp modSp add mod">
        <pc:chgData name="Barbara Class" userId="ce38c013-f14e-4d1b-851f-f693be5c662b" providerId="ADAL" clId="{C2DA6D6A-1615-4C9E-BADB-0986531AD8AE}" dt="2024-09-12T13:41:49.373" v="2162" actId="1076"/>
        <pc:sldMkLst>
          <pc:docMk/>
          <pc:sldMk cId="1392888493" sldId="340"/>
        </pc:sldMkLst>
        <pc:spChg chg="mod">
          <ac:chgData name="Barbara Class" userId="ce38c013-f14e-4d1b-851f-f693be5c662b" providerId="ADAL" clId="{C2DA6D6A-1615-4C9E-BADB-0986531AD8AE}" dt="2024-09-12T13:21:27.989" v="2074" actId="20577"/>
          <ac:spMkLst>
            <pc:docMk/>
            <pc:sldMk cId="1392888493" sldId="340"/>
            <ac:spMk id="4" creationId="{BF2F74E9-1323-A27B-9DB3-C6BD0950642C}"/>
          </ac:spMkLst>
        </pc:spChg>
        <pc:spChg chg="del">
          <ac:chgData name="Barbara Class" userId="ce38c013-f14e-4d1b-851f-f693be5c662b" providerId="ADAL" clId="{C2DA6D6A-1615-4C9E-BADB-0986531AD8AE}" dt="2024-09-12T13:41:28.548" v="2112" actId="478"/>
          <ac:spMkLst>
            <pc:docMk/>
            <pc:sldMk cId="1392888493" sldId="340"/>
            <ac:spMk id="5" creationId="{49169642-7C92-BE1D-2DA6-A481934717C4}"/>
          </ac:spMkLst>
        </pc:spChg>
        <pc:spChg chg="add del mod">
          <ac:chgData name="Barbara Class" userId="ce38c013-f14e-4d1b-851f-f693be5c662b" providerId="ADAL" clId="{C2DA6D6A-1615-4C9E-BADB-0986531AD8AE}" dt="2024-09-12T13:20:08.153" v="2063" actId="478"/>
          <ac:spMkLst>
            <pc:docMk/>
            <pc:sldMk cId="1392888493" sldId="340"/>
            <ac:spMk id="6" creationId="{51E40E5F-A308-942E-D403-1685169BEA15}"/>
          </ac:spMkLst>
        </pc:spChg>
        <pc:spChg chg="mod">
          <ac:chgData name="Barbara Class" userId="ce38c013-f14e-4d1b-851f-f693be5c662b" providerId="ADAL" clId="{C2DA6D6A-1615-4C9E-BADB-0986531AD8AE}" dt="2024-09-12T13:21:25.189" v="2073" actId="1076"/>
          <ac:spMkLst>
            <pc:docMk/>
            <pc:sldMk cId="1392888493" sldId="340"/>
            <ac:spMk id="8" creationId="{2BE74068-0244-F008-AA23-98785CB4C845}"/>
          </ac:spMkLst>
        </pc:spChg>
        <pc:spChg chg="add mod">
          <ac:chgData name="Barbara Class" userId="ce38c013-f14e-4d1b-851f-f693be5c662b" providerId="ADAL" clId="{C2DA6D6A-1615-4C9E-BADB-0986531AD8AE}" dt="2024-09-12T13:27:57.392" v="2084" actId="1076"/>
          <ac:spMkLst>
            <pc:docMk/>
            <pc:sldMk cId="1392888493" sldId="340"/>
            <ac:spMk id="12" creationId="{98B5063E-6525-16A4-C503-FED84D414685}"/>
          </ac:spMkLst>
        </pc:spChg>
        <pc:spChg chg="add mod">
          <ac:chgData name="Barbara Class" userId="ce38c013-f14e-4d1b-851f-f693be5c662b" providerId="ADAL" clId="{C2DA6D6A-1615-4C9E-BADB-0986531AD8AE}" dt="2024-09-12T13:40:37.333" v="2093" actId="1076"/>
          <ac:spMkLst>
            <pc:docMk/>
            <pc:sldMk cId="1392888493" sldId="340"/>
            <ac:spMk id="16" creationId="{C33B54D4-F43E-A4F3-0715-743322404CC5}"/>
          </ac:spMkLst>
        </pc:spChg>
        <pc:spChg chg="add mod">
          <ac:chgData name="Barbara Class" userId="ce38c013-f14e-4d1b-851f-f693be5c662b" providerId="ADAL" clId="{C2DA6D6A-1615-4C9E-BADB-0986531AD8AE}" dt="2024-09-12T13:41:20.137" v="2111" actId="1076"/>
          <ac:spMkLst>
            <pc:docMk/>
            <pc:sldMk cId="1392888493" sldId="340"/>
            <ac:spMk id="17" creationId="{14FF673A-4758-18CF-E10F-FD96E2B6960F}"/>
          </ac:spMkLst>
        </pc:spChg>
        <pc:spChg chg="add mod">
          <ac:chgData name="Barbara Class" userId="ce38c013-f14e-4d1b-851f-f693be5c662b" providerId="ADAL" clId="{C2DA6D6A-1615-4C9E-BADB-0986531AD8AE}" dt="2024-09-12T13:41:49.373" v="2162" actId="1076"/>
          <ac:spMkLst>
            <pc:docMk/>
            <pc:sldMk cId="1392888493" sldId="340"/>
            <ac:spMk id="18" creationId="{01E6311D-5470-CD12-D57C-99530EB606D4}"/>
          </ac:spMkLst>
        </pc:spChg>
        <pc:picChg chg="del">
          <ac:chgData name="Barbara Class" userId="ce38c013-f14e-4d1b-851f-f693be5c662b" providerId="ADAL" clId="{C2DA6D6A-1615-4C9E-BADB-0986531AD8AE}" dt="2024-09-12T12:19:55.705" v="2007" actId="478"/>
          <ac:picMkLst>
            <pc:docMk/>
            <pc:sldMk cId="1392888493" sldId="340"/>
            <ac:picMk id="7" creationId="{56423E5E-B708-AB2C-FEC0-89A24B6737F1}"/>
          </ac:picMkLst>
        </pc:picChg>
        <pc:picChg chg="add del mod">
          <ac:chgData name="Barbara Class" userId="ce38c013-f14e-4d1b-851f-f693be5c662b" providerId="ADAL" clId="{C2DA6D6A-1615-4C9E-BADB-0986531AD8AE}" dt="2024-09-12T13:27:19.914" v="2075" actId="478"/>
          <ac:picMkLst>
            <pc:docMk/>
            <pc:sldMk cId="1392888493" sldId="340"/>
            <ac:picMk id="9" creationId="{17B3BEA0-9B56-A16F-D8C7-865140515A9E}"/>
          </ac:picMkLst>
        </pc:picChg>
        <pc:picChg chg="add mod">
          <ac:chgData name="Barbara Class" userId="ce38c013-f14e-4d1b-851f-f693be5c662b" providerId="ADAL" clId="{C2DA6D6A-1615-4C9E-BADB-0986531AD8AE}" dt="2024-09-12T13:27:40.330" v="2079" actId="14100"/>
          <ac:picMkLst>
            <pc:docMk/>
            <pc:sldMk cId="1392888493" sldId="340"/>
            <ac:picMk id="11" creationId="{B28B5687-5E8E-F00E-7883-7CDF6FA2ADC2}"/>
          </ac:picMkLst>
        </pc:picChg>
        <pc:picChg chg="add mod">
          <ac:chgData name="Barbara Class" userId="ce38c013-f14e-4d1b-851f-f693be5c662b" providerId="ADAL" clId="{C2DA6D6A-1615-4C9E-BADB-0986531AD8AE}" dt="2024-09-12T13:40:48.732" v="2094" actId="14100"/>
          <ac:picMkLst>
            <pc:docMk/>
            <pc:sldMk cId="1392888493" sldId="340"/>
            <ac:picMk id="14" creationId="{426963F0-A4FC-3A63-3FA1-03941FDA2D71}"/>
          </ac:picMkLst>
        </pc:picChg>
      </pc:sldChg>
      <pc:sldChg chg="delSp add del mod ord">
        <pc:chgData name="Barbara Class" userId="ce38c013-f14e-4d1b-851f-f693be5c662b" providerId="ADAL" clId="{C2DA6D6A-1615-4C9E-BADB-0986531AD8AE}" dt="2024-09-12T09:49:53.381" v="941" actId="47"/>
        <pc:sldMkLst>
          <pc:docMk/>
          <pc:sldMk cId="2508974773" sldId="340"/>
        </pc:sldMkLst>
        <pc:picChg chg="del">
          <ac:chgData name="Barbara Class" userId="ce38c013-f14e-4d1b-851f-f693be5c662b" providerId="ADAL" clId="{C2DA6D6A-1615-4C9E-BADB-0986531AD8AE}" dt="2024-09-12T09:49:43.080" v="940" actId="478"/>
          <ac:picMkLst>
            <pc:docMk/>
            <pc:sldMk cId="2508974773" sldId="340"/>
            <ac:picMk id="8" creationId="{6E5FB0EB-B212-A405-2729-621D806097FD}"/>
          </ac:picMkLst>
        </pc:picChg>
      </pc:sldChg>
      <pc:sldChg chg="addSp delSp modSp add mod">
        <pc:chgData name="Barbara Class" userId="ce38c013-f14e-4d1b-851f-f693be5c662b" providerId="ADAL" clId="{C2DA6D6A-1615-4C9E-BADB-0986531AD8AE}" dt="2024-09-12T14:17:58.163" v="2398" actId="1076"/>
        <pc:sldMkLst>
          <pc:docMk/>
          <pc:sldMk cId="4027998411" sldId="341"/>
        </pc:sldMkLst>
        <pc:spChg chg="add mod">
          <ac:chgData name="Barbara Class" userId="ce38c013-f14e-4d1b-851f-f693be5c662b" providerId="ADAL" clId="{C2DA6D6A-1615-4C9E-BADB-0986531AD8AE}" dt="2024-09-12T14:10:00.667" v="2358" actId="1076"/>
          <ac:spMkLst>
            <pc:docMk/>
            <pc:sldMk cId="4027998411" sldId="341"/>
            <ac:spMk id="2" creationId="{53DCCF14-6219-5448-2B6F-7B5FFF505F13}"/>
          </ac:spMkLst>
        </pc:spChg>
        <pc:spChg chg="mod">
          <ac:chgData name="Barbara Class" userId="ce38c013-f14e-4d1b-851f-f693be5c662b" providerId="ADAL" clId="{C2DA6D6A-1615-4C9E-BADB-0986531AD8AE}" dt="2024-09-12T13:43:01.895" v="2195" actId="20577"/>
          <ac:spMkLst>
            <pc:docMk/>
            <pc:sldMk cId="4027998411" sldId="341"/>
            <ac:spMk id="4" creationId="{BF2F74E9-1323-A27B-9DB3-C6BD0950642C}"/>
          </ac:spMkLst>
        </pc:spChg>
        <pc:spChg chg="mod">
          <ac:chgData name="Barbara Class" userId="ce38c013-f14e-4d1b-851f-f693be5c662b" providerId="ADAL" clId="{C2DA6D6A-1615-4C9E-BADB-0986531AD8AE}" dt="2024-09-12T14:10:00.667" v="2358" actId="1076"/>
          <ac:spMkLst>
            <pc:docMk/>
            <pc:sldMk cId="4027998411" sldId="341"/>
            <ac:spMk id="5" creationId="{49169642-7C92-BE1D-2DA6-A481934717C4}"/>
          </ac:spMkLst>
        </pc:spChg>
        <pc:spChg chg="del">
          <ac:chgData name="Barbara Class" userId="ce38c013-f14e-4d1b-851f-f693be5c662b" providerId="ADAL" clId="{C2DA6D6A-1615-4C9E-BADB-0986531AD8AE}" dt="2024-09-12T13:42:48.594" v="2169" actId="478"/>
          <ac:spMkLst>
            <pc:docMk/>
            <pc:sldMk cId="4027998411" sldId="341"/>
            <ac:spMk id="6" creationId="{457F14D9-FBED-E82A-8464-0F5B87371439}"/>
          </ac:spMkLst>
        </pc:spChg>
        <pc:spChg chg="add mod">
          <ac:chgData name="Barbara Class" userId="ce38c013-f14e-4d1b-851f-f693be5c662b" providerId="ADAL" clId="{C2DA6D6A-1615-4C9E-BADB-0986531AD8AE}" dt="2024-09-12T14:10:00.667" v="2358" actId="1076"/>
          <ac:spMkLst>
            <pc:docMk/>
            <pc:sldMk cId="4027998411" sldId="341"/>
            <ac:spMk id="7" creationId="{B5695EA5-C988-C1B3-1932-0F6A0232A073}"/>
          </ac:spMkLst>
        </pc:spChg>
        <pc:spChg chg="add del mod">
          <ac:chgData name="Barbara Class" userId="ce38c013-f14e-4d1b-851f-f693be5c662b" providerId="ADAL" clId="{C2DA6D6A-1615-4C9E-BADB-0986531AD8AE}" dt="2024-09-12T14:09:49.532" v="2357" actId="478"/>
          <ac:spMkLst>
            <pc:docMk/>
            <pc:sldMk cId="4027998411" sldId="341"/>
            <ac:spMk id="9" creationId="{0AD5C1A8-46E2-8806-1400-3083250480F6}"/>
          </ac:spMkLst>
        </pc:spChg>
        <pc:spChg chg="add mod">
          <ac:chgData name="Barbara Class" userId="ce38c013-f14e-4d1b-851f-f693be5c662b" providerId="ADAL" clId="{C2DA6D6A-1615-4C9E-BADB-0986531AD8AE}" dt="2024-09-12T14:17:58.163" v="2398" actId="1076"/>
          <ac:spMkLst>
            <pc:docMk/>
            <pc:sldMk cId="4027998411" sldId="341"/>
            <ac:spMk id="10" creationId="{D0EE4F6D-E982-BB53-F246-C651623F2799}"/>
          </ac:spMkLst>
        </pc:spChg>
        <pc:spChg chg="add mod">
          <ac:chgData name="Barbara Class" userId="ce38c013-f14e-4d1b-851f-f693be5c662b" providerId="ADAL" clId="{C2DA6D6A-1615-4C9E-BADB-0986531AD8AE}" dt="2024-09-12T14:16:34.661" v="2374" actId="1076"/>
          <ac:spMkLst>
            <pc:docMk/>
            <pc:sldMk cId="4027998411" sldId="341"/>
            <ac:spMk id="13" creationId="{564C9891-9B3F-CCA7-8FA8-740A3C6B3C37}"/>
          </ac:spMkLst>
        </pc:spChg>
        <pc:spChg chg="add mod">
          <ac:chgData name="Barbara Class" userId="ce38c013-f14e-4d1b-851f-f693be5c662b" providerId="ADAL" clId="{C2DA6D6A-1615-4C9E-BADB-0986531AD8AE}" dt="2024-09-12T14:17:13.664" v="2381" actId="20577"/>
          <ac:spMkLst>
            <pc:docMk/>
            <pc:sldMk cId="4027998411" sldId="341"/>
            <ac:spMk id="14" creationId="{0229B7D9-ADF1-936F-6E43-01A0D9CA1ED0}"/>
          </ac:spMkLst>
        </pc:spChg>
        <pc:spChg chg="add mod">
          <ac:chgData name="Barbara Class" userId="ce38c013-f14e-4d1b-851f-f693be5c662b" providerId="ADAL" clId="{C2DA6D6A-1615-4C9E-BADB-0986531AD8AE}" dt="2024-09-12T14:17:48.210" v="2397" actId="1076"/>
          <ac:spMkLst>
            <pc:docMk/>
            <pc:sldMk cId="4027998411" sldId="341"/>
            <ac:spMk id="15" creationId="{8F3FCC66-A659-34D0-893A-9E2ED02E86B7}"/>
          </ac:spMkLst>
        </pc:spChg>
        <pc:picChg chg="del">
          <ac:chgData name="Barbara Class" userId="ce38c013-f14e-4d1b-851f-f693be5c662b" providerId="ADAL" clId="{C2DA6D6A-1615-4C9E-BADB-0986531AD8AE}" dt="2024-09-12T13:42:38.802" v="2164" actId="478"/>
          <ac:picMkLst>
            <pc:docMk/>
            <pc:sldMk cId="4027998411" sldId="341"/>
            <ac:picMk id="8" creationId="{6E5FB0EB-B212-A405-2729-621D806097FD}"/>
          </ac:picMkLst>
        </pc:picChg>
        <pc:picChg chg="add mod">
          <ac:chgData name="Barbara Class" userId="ce38c013-f14e-4d1b-851f-f693be5c662b" providerId="ADAL" clId="{C2DA6D6A-1615-4C9E-BADB-0986531AD8AE}" dt="2024-09-12T14:17:11.605" v="2380" actId="1076"/>
          <ac:picMkLst>
            <pc:docMk/>
            <pc:sldMk cId="4027998411" sldId="341"/>
            <ac:picMk id="12" creationId="{4393505A-362C-6718-8B5A-14778590E154}"/>
          </ac:picMkLst>
        </pc:picChg>
      </pc:sldChg>
      <pc:sldChg chg="addSp delSp modSp add mod">
        <pc:chgData name="Barbara Class" userId="ce38c013-f14e-4d1b-851f-f693be5c662b" providerId="ADAL" clId="{C2DA6D6A-1615-4C9E-BADB-0986531AD8AE}" dt="2024-09-12T14:42:29.718" v="2634" actId="1076"/>
        <pc:sldMkLst>
          <pc:docMk/>
          <pc:sldMk cId="835147217" sldId="342"/>
        </pc:sldMkLst>
        <pc:spChg chg="del">
          <ac:chgData name="Barbara Class" userId="ce38c013-f14e-4d1b-851f-f693be5c662b" providerId="ADAL" clId="{C2DA6D6A-1615-4C9E-BADB-0986531AD8AE}" dt="2024-09-12T14:25:02.539" v="2443" actId="478"/>
          <ac:spMkLst>
            <pc:docMk/>
            <pc:sldMk cId="835147217" sldId="342"/>
            <ac:spMk id="2" creationId="{53DCCF14-6219-5448-2B6F-7B5FFF505F13}"/>
          </ac:spMkLst>
        </pc:spChg>
        <pc:spChg chg="mod">
          <ac:chgData name="Barbara Class" userId="ce38c013-f14e-4d1b-851f-f693be5c662b" providerId="ADAL" clId="{C2DA6D6A-1615-4C9E-BADB-0986531AD8AE}" dt="2024-09-12T14:24:54.371" v="2440" actId="20577"/>
          <ac:spMkLst>
            <pc:docMk/>
            <pc:sldMk cId="835147217" sldId="342"/>
            <ac:spMk id="4" creationId="{BF2F74E9-1323-A27B-9DB3-C6BD0950642C}"/>
          </ac:spMkLst>
        </pc:spChg>
        <pc:spChg chg="del">
          <ac:chgData name="Barbara Class" userId="ce38c013-f14e-4d1b-851f-f693be5c662b" providerId="ADAL" clId="{C2DA6D6A-1615-4C9E-BADB-0986531AD8AE}" dt="2024-09-12T14:24:57.980" v="2441" actId="478"/>
          <ac:spMkLst>
            <pc:docMk/>
            <pc:sldMk cId="835147217" sldId="342"/>
            <ac:spMk id="5" creationId="{49169642-7C92-BE1D-2DA6-A481934717C4}"/>
          </ac:spMkLst>
        </pc:spChg>
        <pc:spChg chg="add mod">
          <ac:chgData name="Barbara Class" userId="ce38c013-f14e-4d1b-851f-f693be5c662b" providerId="ADAL" clId="{C2DA6D6A-1615-4C9E-BADB-0986531AD8AE}" dt="2024-09-12T14:28:05.358" v="2464" actId="20577"/>
          <ac:spMkLst>
            <pc:docMk/>
            <pc:sldMk cId="835147217" sldId="342"/>
            <ac:spMk id="6" creationId="{0213A834-0AC1-54F7-C11C-1FD002B3F6A3}"/>
          </ac:spMkLst>
        </pc:spChg>
        <pc:spChg chg="del">
          <ac:chgData name="Barbara Class" userId="ce38c013-f14e-4d1b-851f-f693be5c662b" providerId="ADAL" clId="{C2DA6D6A-1615-4C9E-BADB-0986531AD8AE}" dt="2024-09-12T14:24:59.958" v="2442" actId="478"/>
          <ac:spMkLst>
            <pc:docMk/>
            <pc:sldMk cId="835147217" sldId="342"/>
            <ac:spMk id="7" creationId="{B5695EA5-C988-C1B3-1932-0F6A0232A073}"/>
          </ac:spMkLst>
        </pc:spChg>
        <pc:spChg chg="add mod">
          <ac:chgData name="Barbara Class" userId="ce38c013-f14e-4d1b-851f-f693be5c662b" providerId="ADAL" clId="{C2DA6D6A-1615-4C9E-BADB-0986531AD8AE}" dt="2024-09-12T14:36:26.325" v="2614" actId="20577"/>
          <ac:spMkLst>
            <pc:docMk/>
            <pc:sldMk cId="835147217" sldId="342"/>
            <ac:spMk id="8" creationId="{CDA12F17-D22C-61D2-8607-E759D315EB79}"/>
          </ac:spMkLst>
        </pc:spChg>
        <pc:spChg chg="add mod">
          <ac:chgData name="Barbara Class" userId="ce38c013-f14e-4d1b-851f-f693be5c662b" providerId="ADAL" clId="{C2DA6D6A-1615-4C9E-BADB-0986531AD8AE}" dt="2024-09-12T14:35:28.756" v="2471" actId="1076"/>
          <ac:spMkLst>
            <pc:docMk/>
            <pc:sldMk cId="835147217" sldId="342"/>
            <ac:spMk id="9" creationId="{E7F07926-9F53-AE75-C998-4DF5BC1EC3E5}"/>
          </ac:spMkLst>
        </pc:spChg>
        <pc:spChg chg="mod">
          <ac:chgData name="Barbara Class" userId="ce38c013-f14e-4d1b-851f-f693be5c662b" providerId="ADAL" clId="{C2DA6D6A-1615-4C9E-BADB-0986531AD8AE}" dt="2024-09-12T14:39:09.947" v="2618" actId="1076"/>
          <ac:spMkLst>
            <pc:docMk/>
            <pc:sldMk cId="835147217" sldId="342"/>
            <ac:spMk id="10" creationId="{D0EE4F6D-E982-BB53-F246-C651623F2799}"/>
          </ac:spMkLst>
        </pc:spChg>
        <pc:spChg chg="del">
          <ac:chgData name="Barbara Class" userId="ce38c013-f14e-4d1b-851f-f693be5c662b" providerId="ADAL" clId="{C2DA6D6A-1615-4C9E-BADB-0986531AD8AE}" dt="2024-09-12T14:25:13.483" v="2446" actId="478"/>
          <ac:spMkLst>
            <pc:docMk/>
            <pc:sldMk cId="835147217" sldId="342"/>
            <ac:spMk id="13" creationId="{564C9891-9B3F-CCA7-8FA8-740A3C6B3C37}"/>
          </ac:spMkLst>
        </pc:spChg>
        <pc:spChg chg="mod">
          <ac:chgData name="Barbara Class" userId="ce38c013-f14e-4d1b-851f-f693be5c662b" providerId="ADAL" clId="{C2DA6D6A-1615-4C9E-BADB-0986531AD8AE}" dt="2024-09-12T14:27:52.464" v="2455" actId="1076"/>
          <ac:spMkLst>
            <pc:docMk/>
            <pc:sldMk cId="835147217" sldId="342"/>
            <ac:spMk id="14" creationId="{0229B7D9-ADF1-936F-6E43-01A0D9CA1ED0}"/>
          </ac:spMkLst>
        </pc:spChg>
        <pc:spChg chg="del">
          <ac:chgData name="Barbara Class" userId="ce38c013-f14e-4d1b-851f-f693be5c662b" providerId="ADAL" clId="{C2DA6D6A-1615-4C9E-BADB-0986531AD8AE}" dt="2024-09-12T14:25:11.111" v="2445" actId="478"/>
          <ac:spMkLst>
            <pc:docMk/>
            <pc:sldMk cId="835147217" sldId="342"/>
            <ac:spMk id="15" creationId="{8F3FCC66-A659-34D0-893A-9E2ED02E86B7}"/>
          </ac:spMkLst>
        </pc:spChg>
        <pc:spChg chg="add mod">
          <ac:chgData name="Barbara Class" userId="ce38c013-f14e-4d1b-851f-f693be5c662b" providerId="ADAL" clId="{C2DA6D6A-1615-4C9E-BADB-0986531AD8AE}" dt="2024-09-12T14:39:51.705" v="2625" actId="1076"/>
          <ac:spMkLst>
            <pc:docMk/>
            <pc:sldMk cId="835147217" sldId="342"/>
            <ac:spMk id="17" creationId="{36A556ED-8412-2306-C8B2-F9BB51E67C28}"/>
          </ac:spMkLst>
        </pc:spChg>
        <pc:spChg chg="add mod">
          <ac:chgData name="Barbara Class" userId="ce38c013-f14e-4d1b-851f-f693be5c662b" providerId="ADAL" clId="{C2DA6D6A-1615-4C9E-BADB-0986531AD8AE}" dt="2024-09-12T14:42:27.757" v="2633" actId="1076"/>
          <ac:spMkLst>
            <pc:docMk/>
            <pc:sldMk cId="835147217" sldId="342"/>
            <ac:spMk id="20" creationId="{4F518528-C8E1-B2A2-0B4F-EFE812E904CB}"/>
          </ac:spMkLst>
        </pc:spChg>
        <pc:picChg chg="del">
          <ac:chgData name="Barbara Class" userId="ce38c013-f14e-4d1b-851f-f693be5c662b" providerId="ADAL" clId="{C2DA6D6A-1615-4C9E-BADB-0986531AD8AE}" dt="2024-09-12T14:25:11.111" v="2445" actId="478"/>
          <ac:picMkLst>
            <pc:docMk/>
            <pc:sldMk cId="835147217" sldId="342"/>
            <ac:picMk id="12" creationId="{4393505A-362C-6718-8B5A-14778590E154}"/>
          </ac:picMkLst>
        </pc:picChg>
        <pc:picChg chg="add mod">
          <ac:chgData name="Barbara Class" userId="ce38c013-f14e-4d1b-851f-f693be5c662b" providerId="ADAL" clId="{C2DA6D6A-1615-4C9E-BADB-0986531AD8AE}" dt="2024-09-12T14:38:33.252" v="2617" actId="14100"/>
          <ac:picMkLst>
            <pc:docMk/>
            <pc:sldMk cId="835147217" sldId="342"/>
            <ac:picMk id="16" creationId="{3F4A52EE-35AA-974E-2267-E43E9F0833DC}"/>
          </ac:picMkLst>
        </pc:picChg>
        <pc:picChg chg="add mod">
          <ac:chgData name="Barbara Class" userId="ce38c013-f14e-4d1b-851f-f693be5c662b" providerId="ADAL" clId="{C2DA6D6A-1615-4C9E-BADB-0986531AD8AE}" dt="2024-09-12T14:42:29.718" v="2634" actId="1076"/>
          <ac:picMkLst>
            <pc:docMk/>
            <pc:sldMk cId="835147217" sldId="342"/>
            <ac:picMk id="19" creationId="{D1F4F89D-69CC-6B50-3C68-A41CA90737BC}"/>
          </ac:picMkLst>
        </pc:picChg>
      </pc:sldChg>
    </pc:docChg>
  </pc:docChgLst>
  <pc:docChgLst>
    <pc:chgData name="Barbara Class" userId="ce38c013-f14e-4d1b-851f-f693be5c662b" providerId="ADAL" clId="{D0AD288E-C40F-40E0-9E33-C8D72366DC0D}"/>
    <pc:docChg chg="undo custSel addSld modSld sldOrd">
      <pc:chgData name="Barbara Class" userId="ce38c013-f14e-4d1b-851f-f693be5c662b" providerId="ADAL" clId="{D0AD288E-C40F-40E0-9E33-C8D72366DC0D}" dt="2024-08-21T07:30:47.815" v="780" actId="20577"/>
      <pc:docMkLst>
        <pc:docMk/>
      </pc:docMkLst>
      <pc:sldChg chg="modSp mod">
        <pc:chgData name="Barbara Class" userId="ce38c013-f14e-4d1b-851f-f693be5c662b" providerId="ADAL" clId="{D0AD288E-C40F-40E0-9E33-C8D72366DC0D}" dt="2024-08-21T07:17:55.771" v="541" actId="20577"/>
        <pc:sldMkLst>
          <pc:docMk/>
          <pc:sldMk cId="3636378796" sldId="257"/>
        </pc:sldMkLst>
        <pc:spChg chg="mod">
          <ac:chgData name="Barbara Class" userId="ce38c013-f14e-4d1b-851f-f693be5c662b" providerId="ADAL" clId="{D0AD288E-C40F-40E0-9E33-C8D72366DC0D}" dt="2024-08-21T07:17:55.771" v="541" actId="20577"/>
          <ac:spMkLst>
            <pc:docMk/>
            <pc:sldMk cId="3636378796" sldId="257"/>
            <ac:spMk id="4" creationId="{833C7F4A-CDF6-9E78-39E7-258E9E7E2083}"/>
          </ac:spMkLst>
        </pc:spChg>
      </pc:sldChg>
      <pc:sldChg chg="modSp mod">
        <pc:chgData name="Barbara Class" userId="ce38c013-f14e-4d1b-851f-f693be5c662b" providerId="ADAL" clId="{D0AD288E-C40F-40E0-9E33-C8D72366DC0D}" dt="2024-08-21T07:30:47.815" v="780" actId="20577"/>
        <pc:sldMkLst>
          <pc:docMk/>
          <pc:sldMk cId="2842269584" sldId="269"/>
        </pc:sldMkLst>
        <pc:spChg chg="mod">
          <ac:chgData name="Barbara Class" userId="ce38c013-f14e-4d1b-851f-f693be5c662b" providerId="ADAL" clId="{D0AD288E-C40F-40E0-9E33-C8D72366DC0D}" dt="2024-08-21T07:30:47.815" v="780" actId="20577"/>
          <ac:spMkLst>
            <pc:docMk/>
            <pc:sldMk cId="2842269584" sldId="269"/>
            <ac:spMk id="4" creationId="{BF2F74E9-1323-A27B-9DB3-C6BD0950642C}"/>
          </ac:spMkLst>
        </pc:spChg>
      </pc:sldChg>
      <pc:sldChg chg="ord">
        <pc:chgData name="Barbara Class" userId="ce38c013-f14e-4d1b-851f-f693be5c662b" providerId="ADAL" clId="{D0AD288E-C40F-40E0-9E33-C8D72366DC0D}" dt="2024-08-21T07:23:29.972" v="622"/>
        <pc:sldMkLst>
          <pc:docMk/>
          <pc:sldMk cId="2037049073" sldId="279"/>
        </pc:sldMkLst>
      </pc:sldChg>
      <pc:sldChg chg="ord">
        <pc:chgData name="Barbara Class" userId="ce38c013-f14e-4d1b-851f-f693be5c662b" providerId="ADAL" clId="{D0AD288E-C40F-40E0-9E33-C8D72366DC0D}" dt="2024-08-21T07:23:23.785" v="620"/>
        <pc:sldMkLst>
          <pc:docMk/>
          <pc:sldMk cId="1469206250" sldId="281"/>
        </pc:sldMkLst>
      </pc:sldChg>
      <pc:sldChg chg="modSp mod">
        <pc:chgData name="Barbara Class" userId="ce38c013-f14e-4d1b-851f-f693be5c662b" providerId="ADAL" clId="{D0AD288E-C40F-40E0-9E33-C8D72366DC0D}" dt="2024-08-21T07:28:02.276" v="710" actId="20577"/>
        <pc:sldMkLst>
          <pc:docMk/>
          <pc:sldMk cId="3936803368" sldId="285"/>
        </pc:sldMkLst>
        <pc:spChg chg="mod">
          <ac:chgData name="Barbara Class" userId="ce38c013-f14e-4d1b-851f-f693be5c662b" providerId="ADAL" clId="{D0AD288E-C40F-40E0-9E33-C8D72366DC0D}" dt="2024-08-21T07:27:19.205" v="705" actId="114"/>
          <ac:spMkLst>
            <pc:docMk/>
            <pc:sldMk cId="3936803368" sldId="285"/>
            <ac:spMk id="4" creationId="{BF2F74E9-1323-A27B-9DB3-C6BD0950642C}"/>
          </ac:spMkLst>
        </pc:spChg>
        <pc:spChg chg="mod">
          <ac:chgData name="Barbara Class" userId="ce38c013-f14e-4d1b-851f-f693be5c662b" providerId="ADAL" clId="{D0AD288E-C40F-40E0-9E33-C8D72366DC0D}" dt="2024-08-21T07:28:02.276" v="710" actId="20577"/>
          <ac:spMkLst>
            <pc:docMk/>
            <pc:sldMk cId="3936803368" sldId="285"/>
            <ac:spMk id="6" creationId="{51E40E5F-A308-942E-D403-1685169BEA15}"/>
          </ac:spMkLst>
        </pc:spChg>
      </pc:sldChg>
      <pc:sldChg chg="modSp mod">
        <pc:chgData name="Barbara Class" userId="ce38c013-f14e-4d1b-851f-f693be5c662b" providerId="ADAL" clId="{D0AD288E-C40F-40E0-9E33-C8D72366DC0D}" dt="2024-08-21T07:28:54.426" v="742" actId="14100"/>
        <pc:sldMkLst>
          <pc:docMk/>
          <pc:sldMk cId="35653279" sldId="288"/>
        </pc:sldMkLst>
        <pc:spChg chg="mod">
          <ac:chgData name="Barbara Class" userId="ce38c013-f14e-4d1b-851f-f693be5c662b" providerId="ADAL" clId="{D0AD288E-C40F-40E0-9E33-C8D72366DC0D}" dt="2024-08-21T07:28:54.426" v="742" actId="14100"/>
          <ac:spMkLst>
            <pc:docMk/>
            <pc:sldMk cId="35653279" sldId="288"/>
            <ac:spMk id="4" creationId="{BF2F74E9-1323-A27B-9DB3-C6BD0950642C}"/>
          </ac:spMkLst>
        </pc:spChg>
      </pc:sldChg>
      <pc:sldChg chg="modSp mod">
        <pc:chgData name="Barbara Class" userId="ce38c013-f14e-4d1b-851f-f693be5c662b" providerId="ADAL" clId="{D0AD288E-C40F-40E0-9E33-C8D72366DC0D}" dt="2024-08-21T07:18:52.501" v="558" actId="1076"/>
        <pc:sldMkLst>
          <pc:docMk/>
          <pc:sldMk cId="1513425338" sldId="321"/>
        </pc:sldMkLst>
        <pc:spChg chg="mod">
          <ac:chgData name="Barbara Class" userId="ce38c013-f14e-4d1b-851f-f693be5c662b" providerId="ADAL" clId="{D0AD288E-C40F-40E0-9E33-C8D72366DC0D}" dt="2024-08-21T07:18:45.961" v="557" actId="20577"/>
          <ac:spMkLst>
            <pc:docMk/>
            <pc:sldMk cId="1513425338" sldId="321"/>
            <ac:spMk id="4" creationId="{BF2F74E9-1323-A27B-9DB3-C6BD0950642C}"/>
          </ac:spMkLst>
        </pc:spChg>
        <pc:picChg chg="mod">
          <ac:chgData name="Barbara Class" userId="ce38c013-f14e-4d1b-851f-f693be5c662b" providerId="ADAL" clId="{D0AD288E-C40F-40E0-9E33-C8D72366DC0D}" dt="2024-08-21T07:18:52.501" v="558" actId="1076"/>
          <ac:picMkLst>
            <pc:docMk/>
            <pc:sldMk cId="1513425338" sldId="321"/>
            <ac:picMk id="7" creationId="{56423E5E-B708-AB2C-FEC0-89A24B6737F1}"/>
          </ac:picMkLst>
        </pc:picChg>
      </pc:sldChg>
      <pc:sldChg chg="modSp mod">
        <pc:chgData name="Barbara Class" userId="ce38c013-f14e-4d1b-851f-f693be5c662b" providerId="ADAL" clId="{D0AD288E-C40F-40E0-9E33-C8D72366DC0D}" dt="2024-08-21T07:24:48.641" v="661" actId="113"/>
        <pc:sldMkLst>
          <pc:docMk/>
          <pc:sldMk cId="3258900032" sldId="323"/>
        </pc:sldMkLst>
        <pc:spChg chg="mod">
          <ac:chgData name="Barbara Class" userId="ce38c013-f14e-4d1b-851f-f693be5c662b" providerId="ADAL" clId="{D0AD288E-C40F-40E0-9E33-C8D72366DC0D}" dt="2024-08-21T07:24:36.313" v="660" actId="114"/>
          <ac:spMkLst>
            <pc:docMk/>
            <pc:sldMk cId="3258900032" sldId="323"/>
            <ac:spMk id="4" creationId="{BF2F74E9-1323-A27B-9DB3-C6BD0950642C}"/>
          </ac:spMkLst>
        </pc:spChg>
        <pc:spChg chg="mod">
          <ac:chgData name="Barbara Class" userId="ce38c013-f14e-4d1b-851f-f693be5c662b" providerId="ADAL" clId="{D0AD288E-C40F-40E0-9E33-C8D72366DC0D}" dt="2024-08-21T07:24:48.641" v="661" actId="113"/>
          <ac:spMkLst>
            <pc:docMk/>
            <pc:sldMk cId="3258900032" sldId="323"/>
            <ac:spMk id="5" creationId="{49169642-7C92-BE1D-2DA6-A481934717C4}"/>
          </ac:spMkLst>
        </pc:spChg>
      </pc:sldChg>
      <pc:sldChg chg="modSp mod">
        <pc:chgData name="Barbara Class" userId="ce38c013-f14e-4d1b-851f-f693be5c662b" providerId="ADAL" clId="{D0AD288E-C40F-40E0-9E33-C8D72366DC0D}" dt="2024-08-19T05:33:45.667" v="218"/>
        <pc:sldMkLst>
          <pc:docMk/>
          <pc:sldMk cId="663102988" sldId="327"/>
        </pc:sldMkLst>
        <pc:spChg chg="mod">
          <ac:chgData name="Barbara Class" userId="ce38c013-f14e-4d1b-851f-f693be5c662b" providerId="ADAL" clId="{D0AD288E-C40F-40E0-9E33-C8D72366DC0D}" dt="2024-08-19T05:33:45.667" v="218"/>
          <ac:spMkLst>
            <pc:docMk/>
            <pc:sldMk cId="663102988" sldId="327"/>
            <ac:spMk id="5" creationId="{49169642-7C92-BE1D-2DA6-A481934717C4}"/>
          </ac:spMkLst>
        </pc:spChg>
      </pc:sldChg>
      <pc:sldChg chg="delSp modSp mod">
        <pc:chgData name="Barbara Class" userId="ce38c013-f14e-4d1b-851f-f693be5c662b" providerId="ADAL" clId="{D0AD288E-C40F-40E0-9E33-C8D72366DC0D}" dt="2024-08-19T08:07:35.925" v="532" actId="20577"/>
        <pc:sldMkLst>
          <pc:docMk/>
          <pc:sldMk cId="3743796441" sldId="329"/>
        </pc:sldMkLst>
        <pc:spChg chg="mod">
          <ac:chgData name="Barbara Class" userId="ce38c013-f14e-4d1b-851f-f693be5c662b" providerId="ADAL" clId="{D0AD288E-C40F-40E0-9E33-C8D72366DC0D}" dt="2024-08-19T08:07:35.925" v="532" actId="20577"/>
          <ac:spMkLst>
            <pc:docMk/>
            <pc:sldMk cId="3743796441" sldId="329"/>
            <ac:spMk id="5" creationId="{49169642-7C92-BE1D-2DA6-A481934717C4}"/>
          </ac:spMkLst>
        </pc:spChg>
        <pc:spChg chg="del">
          <ac:chgData name="Barbara Class" userId="ce38c013-f14e-4d1b-851f-f693be5c662b" providerId="ADAL" clId="{D0AD288E-C40F-40E0-9E33-C8D72366DC0D}" dt="2024-08-19T05:47:54.298" v="355" actId="478"/>
          <ac:spMkLst>
            <pc:docMk/>
            <pc:sldMk cId="3743796441" sldId="329"/>
            <ac:spMk id="6" creationId="{8E3EDF43-4779-5663-7F5F-6C246FECC41B}"/>
          </ac:spMkLst>
        </pc:spChg>
      </pc:sldChg>
      <pc:sldChg chg="modSp mod">
        <pc:chgData name="Barbara Class" userId="ce38c013-f14e-4d1b-851f-f693be5c662b" providerId="ADAL" clId="{D0AD288E-C40F-40E0-9E33-C8D72366DC0D}" dt="2024-08-20T05:45:39.716" v="540"/>
        <pc:sldMkLst>
          <pc:docMk/>
          <pc:sldMk cId="322211196" sldId="330"/>
        </pc:sldMkLst>
        <pc:spChg chg="mod">
          <ac:chgData name="Barbara Class" userId="ce38c013-f14e-4d1b-851f-f693be5c662b" providerId="ADAL" clId="{D0AD288E-C40F-40E0-9E33-C8D72366DC0D}" dt="2024-08-20T05:45:39.716" v="540"/>
          <ac:spMkLst>
            <pc:docMk/>
            <pc:sldMk cId="322211196" sldId="330"/>
            <ac:spMk id="5" creationId="{49169642-7C92-BE1D-2DA6-A481934717C4}"/>
          </ac:spMkLst>
        </pc:spChg>
      </pc:sldChg>
      <pc:sldChg chg="delSp modSp add mod">
        <pc:chgData name="Barbara Class" userId="ce38c013-f14e-4d1b-851f-f693be5c662b" providerId="ADAL" clId="{D0AD288E-C40F-40E0-9E33-C8D72366DC0D}" dt="2024-08-19T05:32:26.100" v="216" actId="20577"/>
        <pc:sldMkLst>
          <pc:docMk/>
          <pc:sldMk cId="2754189952" sldId="331"/>
        </pc:sldMkLst>
        <pc:spChg chg="mod">
          <ac:chgData name="Barbara Class" userId="ce38c013-f14e-4d1b-851f-f693be5c662b" providerId="ADAL" clId="{D0AD288E-C40F-40E0-9E33-C8D72366DC0D}" dt="2024-08-19T05:32:26.100" v="216" actId="20577"/>
          <ac:spMkLst>
            <pc:docMk/>
            <pc:sldMk cId="2754189952" sldId="331"/>
            <ac:spMk id="4" creationId="{BF2F74E9-1323-A27B-9DB3-C6BD0950642C}"/>
          </ac:spMkLst>
        </pc:spChg>
        <pc:spChg chg="del">
          <ac:chgData name="Barbara Class" userId="ce38c013-f14e-4d1b-851f-f693be5c662b" providerId="ADAL" clId="{D0AD288E-C40F-40E0-9E33-C8D72366DC0D}" dt="2024-08-19T05:31:57.785" v="87" actId="478"/>
          <ac:spMkLst>
            <pc:docMk/>
            <pc:sldMk cId="2754189952" sldId="331"/>
            <ac:spMk id="5" creationId="{49169642-7C92-BE1D-2DA6-A481934717C4}"/>
          </ac:spMkLst>
        </pc:spChg>
      </pc:sldChg>
    </pc:docChg>
  </pc:docChgLst>
  <pc:docChgLst>
    <pc:chgData name="Barbara Class" userId="ce38c013-f14e-4d1b-851f-f693be5c662b" providerId="ADAL" clId="{830AC474-F4D6-46C7-84E4-58235D3C8DCC}"/>
    <pc:docChg chg="undo custSel addSld delSld modSld">
      <pc:chgData name="Barbara Class" userId="ce38c013-f14e-4d1b-851f-f693be5c662b" providerId="ADAL" clId="{830AC474-F4D6-46C7-84E4-58235D3C8DCC}" dt="2024-09-13T11:10:13.209" v="714" actId="20577"/>
      <pc:docMkLst>
        <pc:docMk/>
      </pc:docMkLst>
      <pc:sldChg chg="modSp mod">
        <pc:chgData name="Barbara Class" userId="ce38c013-f14e-4d1b-851f-f693be5c662b" providerId="ADAL" clId="{830AC474-F4D6-46C7-84E4-58235D3C8DCC}" dt="2024-09-13T11:09:14.834" v="706" actId="20577"/>
        <pc:sldMkLst>
          <pc:docMk/>
          <pc:sldMk cId="1334752733" sldId="335"/>
        </pc:sldMkLst>
        <pc:spChg chg="mod">
          <ac:chgData name="Barbara Class" userId="ce38c013-f14e-4d1b-851f-f693be5c662b" providerId="ADAL" clId="{830AC474-F4D6-46C7-84E4-58235D3C8DCC}" dt="2024-09-13T11:09:14.834" v="706" actId="20577"/>
          <ac:spMkLst>
            <pc:docMk/>
            <pc:sldMk cId="1334752733" sldId="335"/>
            <ac:spMk id="2" creationId="{CDA09B0F-3B2F-5920-15E4-727DBE4DEBAA}"/>
          </ac:spMkLst>
        </pc:spChg>
      </pc:sldChg>
      <pc:sldChg chg="modSp mod">
        <pc:chgData name="Barbara Class" userId="ce38c013-f14e-4d1b-851f-f693be5c662b" providerId="ADAL" clId="{830AC474-F4D6-46C7-84E4-58235D3C8DCC}" dt="2024-09-13T11:10:13.209" v="714" actId="20577"/>
        <pc:sldMkLst>
          <pc:docMk/>
          <pc:sldMk cId="2312823956" sldId="345"/>
        </pc:sldMkLst>
        <pc:spChg chg="mod">
          <ac:chgData name="Barbara Class" userId="ce38c013-f14e-4d1b-851f-f693be5c662b" providerId="ADAL" clId="{830AC474-F4D6-46C7-84E4-58235D3C8DCC}" dt="2024-09-13T11:10:13.209" v="714" actId="20577"/>
          <ac:spMkLst>
            <pc:docMk/>
            <pc:sldMk cId="2312823956" sldId="345"/>
            <ac:spMk id="5" creationId="{49169642-7C92-BE1D-2DA6-A481934717C4}"/>
          </ac:spMkLst>
        </pc:spChg>
      </pc:sldChg>
      <pc:sldChg chg="modSp mod">
        <pc:chgData name="Barbara Class" userId="ce38c013-f14e-4d1b-851f-f693be5c662b" providerId="ADAL" clId="{830AC474-F4D6-46C7-84E4-58235D3C8DCC}" dt="2024-09-13T11:09:39.134" v="708" actId="255"/>
        <pc:sldMkLst>
          <pc:docMk/>
          <pc:sldMk cId="2368530174" sldId="346"/>
        </pc:sldMkLst>
        <pc:spChg chg="mod">
          <ac:chgData name="Barbara Class" userId="ce38c013-f14e-4d1b-851f-f693be5c662b" providerId="ADAL" clId="{830AC474-F4D6-46C7-84E4-58235D3C8DCC}" dt="2024-09-13T11:09:39.134" v="708" actId="255"/>
          <ac:spMkLst>
            <pc:docMk/>
            <pc:sldMk cId="2368530174" sldId="346"/>
            <ac:spMk id="2" creationId="{E0271A61-A80D-DB47-5D2C-86922E4D94BC}"/>
          </ac:spMkLst>
        </pc:spChg>
      </pc:sldChg>
      <pc:sldChg chg="addSp delSp modSp add mod">
        <pc:chgData name="Barbara Class" userId="ce38c013-f14e-4d1b-851f-f693be5c662b" providerId="ADAL" clId="{830AC474-F4D6-46C7-84E4-58235D3C8DCC}" dt="2024-09-13T10:54:28.080" v="357" actId="1076"/>
        <pc:sldMkLst>
          <pc:docMk/>
          <pc:sldMk cId="3339734636" sldId="348"/>
        </pc:sldMkLst>
        <pc:spChg chg="del">
          <ac:chgData name="Barbara Class" userId="ce38c013-f14e-4d1b-851f-f693be5c662b" providerId="ADAL" clId="{830AC474-F4D6-46C7-84E4-58235D3C8DCC}" dt="2024-09-13T08:41:50.779" v="38" actId="478"/>
          <ac:spMkLst>
            <pc:docMk/>
            <pc:sldMk cId="3339734636" sldId="348"/>
            <ac:spMk id="2" creationId="{53AE90CA-E3FC-DFE7-7BE8-3CBEF202B40C}"/>
          </ac:spMkLst>
        </pc:spChg>
        <pc:spChg chg="mod">
          <ac:chgData name="Barbara Class" userId="ce38c013-f14e-4d1b-851f-f693be5c662b" providerId="ADAL" clId="{830AC474-F4D6-46C7-84E4-58235D3C8DCC}" dt="2024-09-13T09:02:44.800" v="164" actId="20577"/>
          <ac:spMkLst>
            <pc:docMk/>
            <pc:sldMk cId="3339734636" sldId="348"/>
            <ac:spMk id="4" creationId="{BF2F74E9-1323-A27B-9DB3-C6BD0950642C}"/>
          </ac:spMkLst>
        </pc:spChg>
        <pc:spChg chg="mod">
          <ac:chgData name="Barbara Class" userId="ce38c013-f14e-4d1b-851f-f693be5c662b" providerId="ADAL" clId="{830AC474-F4D6-46C7-84E4-58235D3C8DCC}" dt="2024-09-13T09:21:32.338" v="200" actId="6549"/>
          <ac:spMkLst>
            <pc:docMk/>
            <pc:sldMk cId="3339734636" sldId="348"/>
            <ac:spMk id="5" creationId="{49169642-7C92-BE1D-2DA6-A481934717C4}"/>
          </ac:spMkLst>
        </pc:spChg>
        <pc:spChg chg="del mod">
          <ac:chgData name="Barbara Class" userId="ce38c013-f14e-4d1b-851f-f693be5c662b" providerId="ADAL" clId="{830AC474-F4D6-46C7-84E4-58235D3C8DCC}" dt="2024-09-13T08:41:45.024" v="36"/>
          <ac:spMkLst>
            <pc:docMk/>
            <pc:sldMk cId="3339734636" sldId="348"/>
            <ac:spMk id="6" creationId="{51E40E5F-A308-942E-D403-1685169BEA15}"/>
          </ac:spMkLst>
        </pc:spChg>
        <pc:spChg chg="del">
          <ac:chgData name="Barbara Class" userId="ce38c013-f14e-4d1b-851f-f693be5c662b" providerId="ADAL" clId="{830AC474-F4D6-46C7-84E4-58235D3C8DCC}" dt="2024-09-13T08:41:53.984" v="39" actId="478"/>
          <ac:spMkLst>
            <pc:docMk/>
            <pc:sldMk cId="3339734636" sldId="348"/>
            <ac:spMk id="8" creationId="{CFDF4C04-43AD-1267-7BF4-8B656847DACA}"/>
          </ac:spMkLst>
        </pc:spChg>
        <pc:spChg chg="del">
          <ac:chgData name="Barbara Class" userId="ce38c013-f14e-4d1b-851f-f693be5c662b" providerId="ADAL" clId="{830AC474-F4D6-46C7-84E4-58235D3C8DCC}" dt="2024-09-13T08:41:45.022" v="34" actId="478"/>
          <ac:spMkLst>
            <pc:docMk/>
            <pc:sldMk cId="3339734636" sldId="348"/>
            <ac:spMk id="9" creationId="{F7F7E4BB-891F-BB4D-78D9-6D5BCA5611E0}"/>
          </ac:spMkLst>
        </pc:spChg>
        <pc:spChg chg="add mod">
          <ac:chgData name="Barbara Class" userId="ce38c013-f14e-4d1b-851f-f693be5c662b" providerId="ADAL" clId="{830AC474-F4D6-46C7-84E4-58235D3C8DCC}" dt="2024-09-13T09:03:34.110" v="191" actId="1076"/>
          <ac:spMkLst>
            <pc:docMk/>
            <pc:sldMk cId="3339734636" sldId="348"/>
            <ac:spMk id="10" creationId="{A824744C-91B1-BBF2-9859-9F6FB657F846}"/>
          </ac:spMkLst>
        </pc:spChg>
        <pc:spChg chg="add del mod">
          <ac:chgData name="Barbara Class" userId="ce38c013-f14e-4d1b-851f-f693be5c662b" providerId="ADAL" clId="{830AC474-F4D6-46C7-84E4-58235D3C8DCC}" dt="2024-09-13T09:03:18.301" v="189" actId="478"/>
          <ac:spMkLst>
            <pc:docMk/>
            <pc:sldMk cId="3339734636" sldId="348"/>
            <ac:spMk id="11" creationId="{BF2F5BC2-06E7-1AD7-B061-0EA8C5664AAD}"/>
          </ac:spMkLst>
        </pc:spChg>
        <pc:spChg chg="del">
          <ac:chgData name="Barbara Class" userId="ce38c013-f14e-4d1b-851f-f693be5c662b" providerId="ADAL" clId="{830AC474-F4D6-46C7-84E4-58235D3C8DCC}" dt="2024-09-13T08:41:48.354" v="37" actId="478"/>
          <ac:spMkLst>
            <pc:docMk/>
            <pc:sldMk cId="3339734636" sldId="348"/>
            <ac:spMk id="12" creationId="{B228621C-447D-FF8A-D98C-14288231EF35}"/>
          </ac:spMkLst>
        </pc:spChg>
        <pc:spChg chg="add del mod">
          <ac:chgData name="Barbara Class" userId="ce38c013-f14e-4d1b-851f-f693be5c662b" providerId="ADAL" clId="{830AC474-F4D6-46C7-84E4-58235D3C8DCC}" dt="2024-09-13T08:52:39.386" v="135" actId="478"/>
          <ac:spMkLst>
            <pc:docMk/>
            <pc:sldMk cId="3339734636" sldId="348"/>
            <ac:spMk id="13" creationId="{DC726DC7-E74D-93FD-9BB4-604D332FAB93}"/>
          </ac:spMkLst>
        </pc:spChg>
        <pc:spChg chg="add mod">
          <ac:chgData name="Barbara Class" userId="ce38c013-f14e-4d1b-851f-f693be5c662b" providerId="ADAL" clId="{830AC474-F4D6-46C7-84E4-58235D3C8DCC}" dt="2024-09-13T09:03:34.110" v="191" actId="1076"/>
          <ac:spMkLst>
            <pc:docMk/>
            <pc:sldMk cId="3339734636" sldId="348"/>
            <ac:spMk id="14" creationId="{AC546178-6CCA-A8E5-A647-F4FE910EC58F}"/>
          </ac:spMkLst>
        </pc:spChg>
        <pc:spChg chg="add mod">
          <ac:chgData name="Barbara Class" userId="ce38c013-f14e-4d1b-851f-f693be5c662b" providerId="ADAL" clId="{830AC474-F4D6-46C7-84E4-58235D3C8DCC}" dt="2024-09-13T10:51:52.762" v="290" actId="20577"/>
          <ac:spMkLst>
            <pc:docMk/>
            <pc:sldMk cId="3339734636" sldId="348"/>
            <ac:spMk id="15" creationId="{9D46DDBC-DBA4-9E0F-303C-951EBEEF4125}"/>
          </ac:spMkLst>
        </pc:spChg>
        <pc:spChg chg="add mod">
          <ac:chgData name="Barbara Class" userId="ce38c013-f14e-4d1b-851f-f693be5c662b" providerId="ADAL" clId="{830AC474-F4D6-46C7-84E4-58235D3C8DCC}" dt="2024-09-13T09:34:01.636" v="219" actId="1076"/>
          <ac:spMkLst>
            <pc:docMk/>
            <pc:sldMk cId="3339734636" sldId="348"/>
            <ac:spMk id="16" creationId="{0DBADBCB-D1F0-B3F4-CD98-6D2A8076129D}"/>
          </ac:spMkLst>
        </pc:spChg>
        <pc:spChg chg="add mod">
          <ac:chgData name="Barbara Class" userId="ce38c013-f14e-4d1b-851f-f693be5c662b" providerId="ADAL" clId="{830AC474-F4D6-46C7-84E4-58235D3C8DCC}" dt="2024-09-13T10:52:26.658" v="301" actId="1076"/>
          <ac:spMkLst>
            <pc:docMk/>
            <pc:sldMk cId="3339734636" sldId="348"/>
            <ac:spMk id="17" creationId="{36BE5E18-B52F-6162-D8B5-D29521C07176}"/>
          </ac:spMkLst>
        </pc:spChg>
        <pc:spChg chg="add mod">
          <ac:chgData name="Barbara Class" userId="ce38c013-f14e-4d1b-851f-f693be5c662b" providerId="ADAL" clId="{830AC474-F4D6-46C7-84E4-58235D3C8DCC}" dt="2024-09-13T10:53:11.112" v="317" actId="1076"/>
          <ac:spMkLst>
            <pc:docMk/>
            <pc:sldMk cId="3339734636" sldId="348"/>
            <ac:spMk id="18" creationId="{D59D41E6-85D5-DAB7-9FDF-F90A11108CCA}"/>
          </ac:spMkLst>
        </pc:spChg>
        <pc:spChg chg="add mod">
          <ac:chgData name="Barbara Class" userId="ce38c013-f14e-4d1b-851f-f693be5c662b" providerId="ADAL" clId="{830AC474-F4D6-46C7-84E4-58235D3C8DCC}" dt="2024-09-13T10:53:25.798" v="326" actId="20577"/>
          <ac:spMkLst>
            <pc:docMk/>
            <pc:sldMk cId="3339734636" sldId="348"/>
            <ac:spMk id="19" creationId="{8E78A10E-9868-732B-CD5E-63D8A22F7534}"/>
          </ac:spMkLst>
        </pc:spChg>
        <pc:spChg chg="add mod">
          <ac:chgData name="Barbara Class" userId="ce38c013-f14e-4d1b-851f-f693be5c662b" providerId="ADAL" clId="{830AC474-F4D6-46C7-84E4-58235D3C8DCC}" dt="2024-09-13T10:54:24.276" v="356" actId="1076"/>
          <ac:spMkLst>
            <pc:docMk/>
            <pc:sldMk cId="3339734636" sldId="348"/>
            <ac:spMk id="20" creationId="{FD6EB37E-E33C-8050-0B0C-143CC5629EE2}"/>
          </ac:spMkLst>
        </pc:spChg>
        <pc:spChg chg="add mod">
          <ac:chgData name="Barbara Class" userId="ce38c013-f14e-4d1b-851f-f693be5c662b" providerId="ADAL" clId="{830AC474-F4D6-46C7-84E4-58235D3C8DCC}" dt="2024-09-13T10:54:19.580" v="355" actId="20577"/>
          <ac:spMkLst>
            <pc:docMk/>
            <pc:sldMk cId="3339734636" sldId="348"/>
            <ac:spMk id="21" creationId="{ADD451EB-B8C8-F506-B22A-58F4E1BAB4A2}"/>
          </ac:spMkLst>
        </pc:spChg>
        <pc:spChg chg="add mod">
          <ac:chgData name="Barbara Class" userId="ce38c013-f14e-4d1b-851f-f693be5c662b" providerId="ADAL" clId="{830AC474-F4D6-46C7-84E4-58235D3C8DCC}" dt="2024-09-13T10:54:28.080" v="357" actId="1076"/>
          <ac:spMkLst>
            <pc:docMk/>
            <pc:sldMk cId="3339734636" sldId="348"/>
            <ac:spMk id="22" creationId="{1E28E868-88EA-A7DE-528E-0F931325A360}"/>
          </ac:spMkLst>
        </pc:spChg>
        <pc:picChg chg="add mod">
          <ac:chgData name="Barbara Class" userId="ce38c013-f14e-4d1b-851f-f693be5c662b" providerId="ADAL" clId="{830AC474-F4D6-46C7-84E4-58235D3C8DCC}" dt="2024-09-13T09:03:34.110" v="191" actId="1076"/>
          <ac:picMkLst>
            <pc:docMk/>
            <pc:sldMk cId="3339734636" sldId="348"/>
            <ac:picMk id="7" creationId="{4E9308A9-6DF0-B94D-BDF3-B39CFF26E1D1}"/>
          </ac:picMkLst>
        </pc:picChg>
      </pc:sldChg>
      <pc:sldChg chg="add del">
        <pc:chgData name="Barbara Class" userId="ce38c013-f14e-4d1b-851f-f693be5c662b" providerId="ADAL" clId="{830AC474-F4D6-46C7-84E4-58235D3C8DCC}" dt="2024-09-13T11:00:19.619" v="359" actId="47"/>
        <pc:sldMkLst>
          <pc:docMk/>
          <pc:sldMk cId="463789353" sldId="349"/>
        </pc:sldMkLst>
      </pc:sldChg>
      <pc:sldChg chg="delSp modSp add mod">
        <pc:chgData name="Barbara Class" userId="ce38c013-f14e-4d1b-851f-f693be5c662b" providerId="ADAL" clId="{830AC474-F4D6-46C7-84E4-58235D3C8DCC}" dt="2024-09-13T11:07:12.518" v="536" actId="6549"/>
        <pc:sldMkLst>
          <pc:docMk/>
          <pc:sldMk cId="3040744488" sldId="349"/>
        </pc:sldMkLst>
        <pc:spChg chg="del">
          <ac:chgData name="Barbara Class" userId="ce38c013-f14e-4d1b-851f-f693be5c662b" providerId="ADAL" clId="{830AC474-F4D6-46C7-84E4-58235D3C8DCC}" dt="2024-09-13T11:00:56.264" v="373" actId="478"/>
          <ac:spMkLst>
            <pc:docMk/>
            <pc:sldMk cId="3040744488" sldId="349"/>
            <ac:spMk id="2" creationId="{53AE90CA-E3FC-DFE7-7BE8-3CBEF202B40C}"/>
          </ac:spMkLst>
        </pc:spChg>
        <pc:spChg chg="mod">
          <ac:chgData name="Barbara Class" userId="ce38c013-f14e-4d1b-851f-f693be5c662b" providerId="ADAL" clId="{830AC474-F4D6-46C7-84E4-58235D3C8DCC}" dt="2024-09-13T11:00:31.156" v="370" actId="20577"/>
          <ac:spMkLst>
            <pc:docMk/>
            <pc:sldMk cId="3040744488" sldId="349"/>
            <ac:spMk id="4" creationId="{BF2F74E9-1323-A27B-9DB3-C6BD0950642C}"/>
          </ac:spMkLst>
        </pc:spChg>
        <pc:spChg chg="mod">
          <ac:chgData name="Barbara Class" userId="ce38c013-f14e-4d1b-851f-f693be5c662b" providerId="ADAL" clId="{830AC474-F4D6-46C7-84E4-58235D3C8DCC}" dt="2024-09-13T11:07:12.518" v="536" actId="6549"/>
          <ac:spMkLst>
            <pc:docMk/>
            <pc:sldMk cId="3040744488" sldId="349"/>
            <ac:spMk id="6" creationId="{51E40E5F-A308-942E-D403-1685169BEA15}"/>
          </ac:spMkLst>
        </pc:spChg>
        <pc:spChg chg="del">
          <ac:chgData name="Barbara Class" userId="ce38c013-f14e-4d1b-851f-f693be5c662b" providerId="ADAL" clId="{830AC474-F4D6-46C7-84E4-58235D3C8DCC}" dt="2024-09-13T11:00:59.102" v="374" actId="478"/>
          <ac:spMkLst>
            <pc:docMk/>
            <pc:sldMk cId="3040744488" sldId="349"/>
            <ac:spMk id="8" creationId="{CFDF4C04-43AD-1267-7BF4-8B656847DACA}"/>
          </ac:spMkLst>
        </pc:spChg>
        <pc:spChg chg="del">
          <ac:chgData name="Barbara Class" userId="ce38c013-f14e-4d1b-851f-f693be5c662b" providerId="ADAL" clId="{830AC474-F4D6-46C7-84E4-58235D3C8DCC}" dt="2024-09-13T11:00:49.832" v="371" actId="478"/>
          <ac:spMkLst>
            <pc:docMk/>
            <pc:sldMk cId="3040744488" sldId="349"/>
            <ac:spMk id="9" creationId="{F7F7E4BB-891F-BB4D-78D9-6D5BCA5611E0}"/>
          </ac:spMkLst>
        </pc:spChg>
        <pc:spChg chg="del">
          <ac:chgData name="Barbara Class" userId="ce38c013-f14e-4d1b-851f-f693be5c662b" providerId="ADAL" clId="{830AC474-F4D6-46C7-84E4-58235D3C8DCC}" dt="2024-09-13T11:00:53.272" v="372" actId="478"/>
          <ac:spMkLst>
            <pc:docMk/>
            <pc:sldMk cId="3040744488" sldId="349"/>
            <ac:spMk id="12" creationId="{B228621C-447D-FF8A-D98C-14288231EF35}"/>
          </ac:spMkLst>
        </pc:spChg>
        <pc:spChg chg="del">
          <ac:chgData name="Barbara Class" userId="ce38c013-f14e-4d1b-851f-f693be5c662b" providerId="ADAL" clId="{830AC474-F4D6-46C7-84E4-58235D3C8DCC}" dt="2024-09-13T11:01:02.005" v="375" actId="478"/>
          <ac:spMkLst>
            <pc:docMk/>
            <pc:sldMk cId="3040744488" sldId="349"/>
            <ac:spMk id="13" creationId="{DC726DC7-E74D-93FD-9BB4-604D332FAB93}"/>
          </ac:spMkLst>
        </pc:spChg>
      </pc:sldChg>
      <pc:sldChg chg="delSp modSp add del mod">
        <pc:chgData name="Barbara Class" userId="ce38c013-f14e-4d1b-851f-f693be5c662b" providerId="ADAL" clId="{830AC474-F4D6-46C7-84E4-58235D3C8DCC}" dt="2024-09-13T11:06:58.395" v="535" actId="47"/>
        <pc:sldMkLst>
          <pc:docMk/>
          <pc:sldMk cId="2440350272" sldId="350"/>
        </pc:sldMkLst>
        <pc:spChg chg="mod">
          <ac:chgData name="Barbara Class" userId="ce38c013-f14e-4d1b-851f-f693be5c662b" providerId="ADAL" clId="{830AC474-F4D6-46C7-84E4-58235D3C8DCC}" dt="2024-09-13T11:06:54.504" v="534" actId="20577"/>
          <ac:spMkLst>
            <pc:docMk/>
            <pc:sldMk cId="2440350272" sldId="350"/>
            <ac:spMk id="4" creationId="{BF2F74E9-1323-A27B-9DB3-C6BD0950642C}"/>
          </ac:spMkLst>
        </pc:spChg>
        <pc:spChg chg="del">
          <ac:chgData name="Barbara Class" userId="ce38c013-f14e-4d1b-851f-f693be5c662b" providerId="ADAL" clId="{830AC474-F4D6-46C7-84E4-58235D3C8DCC}" dt="2024-09-13T11:05:59.435" v="392" actId="478"/>
          <ac:spMkLst>
            <pc:docMk/>
            <pc:sldMk cId="2440350272" sldId="350"/>
            <ac:spMk id="5" creationId="{49169642-7C92-BE1D-2DA6-A481934717C4}"/>
          </ac:spMkLst>
        </pc:spChg>
        <pc:spChg chg="del">
          <ac:chgData name="Barbara Class" userId="ce38c013-f14e-4d1b-851f-f693be5c662b" providerId="ADAL" clId="{830AC474-F4D6-46C7-84E4-58235D3C8DCC}" dt="2024-09-13T11:05:38.527" v="391" actId="478"/>
          <ac:spMkLst>
            <pc:docMk/>
            <pc:sldMk cId="2440350272" sldId="350"/>
            <ac:spMk id="10" creationId="{A824744C-91B1-BBF2-9859-9F6FB657F846}"/>
          </ac:spMkLst>
        </pc:spChg>
        <pc:spChg chg="del">
          <ac:chgData name="Barbara Class" userId="ce38c013-f14e-4d1b-851f-f693be5c662b" providerId="ADAL" clId="{830AC474-F4D6-46C7-84E4-58235D3C8DCC}" dt="2024-09-13T11:03:38.993" v="388" actId="478"/>
          <ac:spMkLst>
            <pc:docMk/>
            <pc:sldMk cId="2440350272" sldId="350"/>
            <ac:spMk id="14" creationId="{AC546178-6CCA-A8E5-A647-F4FE910EC58F}"/>
          </ac:spMkLst>
        </pc:spChg>
        <pc:spChg chg="del">
          <ac:chgData name="Barbara Class" userId="ce38c013-f14e-4d1b-851f-f693be5c662b" providerId="ADAL" clId="{830AC474-F4D6-46C7-84E4-58235D3C8DCC}" dt="2024-09-13T11:05:30.403" v="389" actId="478"/>
          <ac:spMkLst>
            <pc:docMk/>
            <pc:sldMk cId="2440350272" sldId="350"/>
            <ac:spMk id="15" creationId="{9D46DDBC-DBA4-9E0F-303C-951EBEEF4125}"/>
          </ac:spMkLst>
        </pc:spChg>
        <pc:spChg chg="del">
          <ac:chgData name="Barbara Class" userId="ce38c013-f14e-4d1b-851f-f693be5c662b" providerId="ADAL" clId="{830AC474-F4D6-46C7-84E4-58235D3C8DCC}" dt="2024-09-13T11:05:30.403" v="389" actId="478"/>
          <ac:spMkLst>
            <pc:docMk/>
            <pc:sldMk cId="2440350272" sldId="350"/>
            <ac:spMk id="16" creationId="{0DBADBCB-D1F0-B3F4-CD98-6D2A8076129D}"/>
          </ac:spMkLst>
        </pc:spChg>
        <pc:spChg chg="del">
          <ac:chgData name="Barbara Class" userId="ce38c013-f14e-4d1b-851f-f693be5c662b" providerId="ADAL" clId="{830AC474-F4D6-46C7-84E4-58235D3C8DCC}" dt="2024-09-13T11:05:30.403" v="389" actId="478"/>
          <ac:spMkLst>
            <pc:docMk/>
            <pc:sldMk cId="2440350272" sldId="350"/>
            <ac:spMk id="17" creationId="{36BE5E18-B52F-6162-D8B5-D29521C07176}"/>
          </ac:spMkLst>
        </pc:spChg>
        <pc:spChg chg="del">
          <ac:chgData name="Barbara Class" userId="ce38c013-f14e-4d1b-851f-f693be5c662b" providerId="ADAL" clId="{830AC474-F4D6-46C7-84E4-58235D3C8DCC}" dt="2024-09-13T11:05:34.465" v="390" actId="478"/>
          <ac:spMkLst>
            <pc:docMk/>
            <pc:sldMk cId="2440350272" sldId="350"/>
            <ac:spMk id="18" creationId="{D59D41E6-85D5-DAB7-9FDF-F90A11108CCA}"/>
          </ac:spMkLst>
        </pc:spChg>
        <pc:spChg chg="del">
          <ac:chgData name="Barbara Class" userId="ce38c013-f14e-4d1b-851f-f693be5c662b" providerId="ADAL" clId="{830AC474-F4D6-46C7-84E4-58235D3C8DCC}" dt="2024-09-13T11:05:30.403" v="389" actId="478"/>
          <ac:spMkLst>
            <pc:docMk/>
            <pc:sldMk cId="2440350272" sldId="350"/>
            <ac:spMk id="19" creationId="{8E78A10E-9868-732B-CD5E-63D8A22F7534}"/>
          </ac:spMkLst>
        </pc:spChg>
        <pc:spChg chg="del">
          <ac:chgData name="Barbara Class" userId="ce38c013-f14e-4d1b-851f-f693be5c662b" providerId="ADAL" clId="{830AC474-F4D6-46C7-84E4-58235D3C8DCC}" dt="2024-09-13T11:05:30.403" v="389" actId="478"/>
          <ac:spMkLst>
            <pc:docMk/>
            <pc:sldMk cId="2440350272" sldId="350"/>
            <ac:spMk id="20" creationId="{FD6EB37E-E33C-8050-0B0C-143CC5629EE2}"/>
          </ac:spMkLst>
        </pc:spChg>
        <pc:spChg chg="del">
          <ac:chgData name="Barbara Class" userId="ce38c013-f14e-4d1b-851f-f693be5c662b" providerId="ADAL" clId="{830AC474-F4D6-46C7-84E4-58235D3C8DCC}" dt="2024-09-13T11:05:30.403" v="389" actId="478"/>
          <ac:spMkLst>
            <pc:docMk/>
            <pc:sldMk cId="2440350272" sldId="350"/>
            <ac:spMk id="21" creationId="{ADD451EB-B8C8-F506-B22A-58F4E1BAB4A2}"/>
          </ac:spMkLst>
        </pc:spChg>
        <pc:spChg chg="del">
          <ac:chgData name="Barbara Class" userId="ce38c013-f14e-4d1b-851f-f693be5c662b" providerId="ADAL" clId="{830AC474-F4D6-46C7-84E4-58235D3C8DCC}" dt="2024-09-13T11:05:30.403" v="389" actId="478"/>
          <ac:spMkLst>
            <pc:docMk/>
            <pc:sldMk cId="2440350272" sldId="350"/>
            <ac:spMk id="22" creationId="{1E28E868-88EA-A7DE-528E-0F931325A360}"/>
          </ac:spMkLst>
        </pc:spChg>
        <pc:picChg chg="del">
          <ac:chgData name="Barbara Class" userId="ce38c013-f14e-4d1b-851f-f693be5c662b" providerId="ADAL" clId="{830AC474-F4D6-46C7-84E4-58235D3C8DCC}" dt="2024-09-13T11:03:34.382" v="387" actId="478"/>
          <ac:picMkLst>
            <pc:docMk/>
            <pc:sldMk cId="2440350272" sldId="350"/>
            <ac:picMk id="7" creationId="{4E9308A9-6DF0-B94D-BDF3-B39CFF26E1D1}"/>
          </ac:picMkLst>
        </pc:picChg>
      </pc:sldChg>
    </pc:docChg>
  </pc:docChgLst>
  <pc:docChgLst>
    <pc:chgData name="Barbara Class" userId="ce38c013-f14e-4d1b-851f-f693be5c662b" providerId="ADAL" clId="{69548AD4-A02A-4072-ACB8-CEA3BACD7DC8}"/>
    <pc:docChg chg="addSld modSld">
      <pc:chgData name="Barbara Class" userId="ce38c013-f14e-4d1b-851f-f693be5c662b" providerId="ADAL" clId="{69548AD4-A02A-4072-ACB8-CEA3BACD7DC8}" dt="2024-09-17T11:26:11.282" v="36" actId="20577"/>
      <pc:docMkLst>
        <pc:docMk/>
      </pc:docMkLst>
      <pc:sldChg chg="modSp mod">
        <pc:chgData name="Barbara Class" userId="ce38c013-f14e-4d1b-851f-f693be5c662b" providerId="ADAL" clId="{69548AD4-A02A-4072-ACB8-CEA3BACD7DC8}" dt="2024-09-17T09:16:17.672" v="12" actId="20577"/>
        <pc:sldMkLst>
          <pc:docMk/>
          <pc:sldMk cId="3636378796" sldId="257"/>
        </pc:sldMkLst>
        <pc:spChg chg="mod">
          <ac:chgData name="Barbara Class" userId="ce38c013-f14e-4d1b-851f-f693be5c662b" providerId="ADAL" clId="{69548AD4-A02A-4072-ACB8-CEA3BACD7DC8}" dt="2024-09-17T09:16:17.672" v="12" actId="20577"/>
          <ac:spMkLst>
            <pc:docMk/>
            <pc:sldMk cId="3636378796" sldId="257"/>
            <ac:spMk id="7" creationId="{D0E92105-E4D1-5948-3C81-7574AE2E8F6D}"/>
          </ac:spMkLst>
        </pc:spChg>
      </pc:sldChg>
      <pc:sldChg chg="modSp mod">
        <pc:chgData name="Barbara Class" userId="ce38c013-f14e-4d1b-851f-f693be5c662b" providerId="ADAL" clId="{69548AD4-A02A-4072-ACB8-CEA3BACD7DC8}" dt="2024-09-17T11:26:11.282" v="36" actId="20577"/>
        <pc:sldMkLst>
          <pc:docMk/>
          <pc:sldMk cId="2117454397" sldId="350"/>
        </pc:sldMkLst>
        <pc:spChg chg="mod">
          <ac:chgData name="Barbara Class" userId="ce38c013-f14e-4d1b-851f-f693be5c662b" providerId="ADAL" clId="{69548AD4-A02A-4072-ACB8-CEA3BACD7DC8}" dt="2024-09-17T11:26:11.282" v="36" actId="20577"/>
          <ac:spMkLst>
            <pc:docMk/>
            <pc:sldMk cId="2117454397" sldId="350"/>
            <ac:spMk id="4" creationId="{BF2F74E9-1323-A27B-9DB3-C6BD0950642C}"/>
          </ac:spMkLst>
        </pc:spChg>
        <pc:spChg chg="mod">
          <ac:chgData name="Barbara Class" userId="ce38c013-f14e-4d1b-851f-f693be5c662b" providerId="ADAL" clId="{69548AD4-A02A-4072-ACB8-CEA3BACD7DC8}" dt="2024-09-17T11:25:14.896" v="13"/>
          <ac:spMkLst>
            <pc:docMk/>
            <pc:sldMk cId="2117454397" sldId="350"/>
            <ac:spMk id="5" creationId="{49169642-7C92-BE1D-2DA6-A481934717C4}"/>
          </ac:spMkLst>
        </pc:spChg>
      </pc:sldChg>
      <pc:sldChg chg="modSp add mod">
        <pc:chgData name="Barbara Class" userId="ce38c013-f14e-4d1b-851f-f693be5c662b" providerId="ADAL" clId="{69548AD4-A02A-4072-ACB8-CEA3BACD7DC8}" dt="2024-09-17T11:26:03.777" v="35" actId="1076"/>
        <pc:sldMkLst>
          <pc:docMk/>
          <pc:sldMk cId="3995893756" sldId="353"/>
        </pc:sldMkLst>
        <pc:spChg chg="mod">
          <ac:chgData name="Barbara Class" userId="ce38c013-f14e-4d1b-851f-f693be5c662b" providerId="ADAL" clId="{69548AD4-A02A-4072-ACB8-CEA3BACD7DC8}" dt="2024-09-17T11:26:03.777" v="35" actId="1076"/>
          <ac:spMkLst>
            <pc:docMk/>
            <pc:sldMk cId="3995893756" sldId="353"/>
            <ac:spMk id="4" creationId="{833C7F4A-CDF6-9E78-39E7-258E9E7E2083}"/>
          </ac:spMkLst>
        </pc:spChg>
      </pc:sldChg>
    </pc:docChg>
  </pc:docChgLst>
  <pc:docChgLst>
    <pc:chgData name="Barbara Class" userId="ce38c013-f14e-4d1b-851f-f693be5c662b" providerId="ADAL" clId="{A75EA83F-5DC2-4428-BB4D-680FE88D6FDA}"/>
    <pc:docChg chg="custSel addSld delSld modSld sldOrd">
      <pc:chgData name="Barbara Class" userId="ce38c013-f14e-4d1b-851f-f693be5c662b" providerId="ADAL" clId="{A75EA83F-5DC2-4428-BB4D-680FE88D6FDA}" dt="2024-08-17T17:53:25.859" v="2412"/>
      <pc:docMkLst>
        <pc:docMk/>
      </pc:docMkLst>
      <pc:sldChg chg="modSp mod">
        <pc:chgData name="Barbara Class" userId="ce38c013-f14e-4d1b-851f-f693be5c662b" providerId="ADAL" clId="{A75EA83F-5DC2-4428-BB4D-680FE88D6FDA}" dt="2024-08-17T16:48:26.087" v="56" actId="14100"/>
        <pc:sldMkLst>
          <pc:docMk/>
          <pc:sldMk cId="3636378796" sldId="257"/>
        </pc:sldMkLst>
        <pc:spChg chg="mod">
          <ac:chgData name="Barbara Class" userId="ce38c013-f14e-4d1b-851f-f693be5c662b" providerId="ADAL" clId="{A75EA83F-5DC2-4428-BB4D-680FE88D6FDA}" dt="2024-08-17T16:48:26.087" v="56" actId="14100"/>
          <ac:spMkLst>
            <pc:docMk/>
            <pc:sldMk cId="3636378796" sldId="257"/>
            <ac:spMk id="4" creationId="{833C7F4A-CDF6-9E78-39E7-258E9E7E2083}"/>
          </ac:spMkLst>
        </pc:spChg>
      </pc:sldChg>
      <pc:sldChg chg="addSp modSp add mod modNotesTx">
        <pc:chgData name="Barbara Class" userId="ce38c013-f14e-4d1b-851f-f693be5c662b" providerId="ADAL" clId="{A75EA83F-5DC2-4428-BB4D-680FE88D6FDA}" dt="2024-08-17T16:54:55.498" v="179" actId="1076"/>
        <pc:sldMkLst>
          <pc:docMk/>
          <pc:sldMk cId="3507441445" sldId="261"/>
        </pc:sldMkLst>
        <pc:spChg chg="mod">
          <ac:chgData name="Barbara Class" userId="ce38c013-f14e-4d1b-851f-f693be5c662b" providerId="ADAL" clId="{A75EA83F-5DC2-4428-BB4D-680FE88D6FDA}" dt="2024-08-17T16:50:20.782" v="105" actId="20577"/>
          <ac:spMkLst>
            <pc:docMk/>
            <pc:sldMk cId="3507441445" sldId="261"/>
            <ac:spMk id="4" creationId="{BF2F74E9-1323-A27B-9DB3-C6BD0950642C}"/>
          </ac:spMkLst>
        </pc:spChg>
        <pc:spChg chg="add mod">
          <ac:chgData name="Barbara Class" userId="ce38c013-f14e-4d1b-851f-f693be5c662b" providerId="ADAL" clId="{A75EA83F-5DC2-4428-BB4D-680FE88D6FDA}" dt="2024-08-17T16:52:47.256" v="111" actId="14100"/>
          <ac:spMkLst>
            <pc:docMk/>
            <pc:sldMk cId="3507441445" sldId="261"/>
            <ac:spMk id="8" creationId="{F2A4BE15-225D-0669-C9D2-46979FD6FCD9}"/>
          </ac:spMkLst>
        </pc:spChg>
        <pc:spChg chg="mod">
          <ac:chgData name="Barbara Class" userId="ce38c013-f14e-4d1b-851f-f693be5c662b" providerId="ADAL" clId="{A75EA83F-5DC2-4428-BB4D-680FE88D6FDA}" dt="2024-08-17T16:52:34.121" v="107" actId="14100"/>
          <ac:spMkLst>
            <pc:docMk/>
            <pc:sldMk cId="3507441445" sldId="261"/>
            <ac:spMk id="9" creationId="{E43B99AD-F600-5764-97E9-A7E3D3DFDAEF}"/>
          </ac:spMkLst>
        </pc:spChg>
        <pc:spChg chg="add mod">
          <ac:chgData name="Barbara Class" userId="ce38c013-f14e-4d1b-851f-f693be5c662b" providerId="ADAL" clId="{A75EA83F-5DC2-4428-BB4D-680FE88D6FDA}" dt="2024-08-17T16:54:55.498" v="179" actId="1076"/>
          <ac:spMkLst>
            <pc:docMk/>
            <pc:sldMk cId="3507441445" sldId="261"/>
            <ac:spMk id="12" creationId="{4BB58C22-9958-05AB-E8D8-9D5A5632430F}"/>
          </ac:spMkLst>
        </pc:spChg>
      </pc:sldChg>
      <pc:sldChg chg="add">
        <pc:chgData name="Barbara Class" userId="ce38c013-f14e-4d1b-851f-f693be5c662b" providerId="ADAL" clId="{A75EA83F-5DC2-4428-BB4D-680FE88D6FDA}" dt="2024-08-16T14:40:25.161" v="2"/>
        <pc:sldMkLst>
          <pc:docMk/>
          <pc:sldMk cId="1889242848" sldId="263"/>
        </pc:sldMkLst>
      </pc:sldChg>
      <pc:sldChg chg="add">
        <pc:chgData name="Barbara Class" userId="ce38c013-f14e-4d1b-851f-f693be5c662b" providerId="ADAL" clId="{A75EA83F-5DC2-4428-BB4D-680FE88D6FDA}" dt="2024-08-16T14:40:25.161" v="2"/>
        <pc:sldMkLst>
          <pc:docMk/>
          <pc:sldMk cId="1946934404" sldId="265"/>
        </pc:sldMkLst>
      </pc:sldChg>
      <pc:sldChg chg="modSp add mod ord">
        <pc:chgData name="Barbara Class" userId="ce38c013-f14e-4d1b-851f-f693be5c662b" providerId="ADAL" clId="{A75EA83F-5DC2-4428-BB4D-680FE88D6FDA}" dt="2024-08-17T16:49:00.168" v="87" actId="20577"/>
        <pc:sldMkLst>
          <pc:docMk/>
          <pc:sldMk cId="4031629259" sldId="266"/>
        </pc:sldMkLst>
        <pc:spChg chg="mod">
          <ac:chgData name="Barbara Class" userId="ce38c013-f14e-4d1b-851f-f693be5c662b" providerId="ADAL" clId="{A75EA83F-5DC2-4428-BB4D-680FE88D6FDA}" dt="2024-08-17T16:49:00.168" v="87" actId="20577"/>
          <ac:spMkLst>
            <pc:docMk/>
            <pc:sldMk cId="4031629259" sldId="266"/>
            <ac:spMk id="4" creationId="{BF2F74E9-1323-A27B-9DB3-C6BD0950642C}"/>
          </ac:spMkLst>
        </pc:spChg>
      </pc:sldChg>
      <pc:sldChg chg="add">
        <pc:chgData name="Barbara Class" userId="ce38c013-f14e-4d1b-851f-f693be5c662b" providerId="ADAL" clId="{A75EA83F-5DC2-4428-BB4D-680FE88D6FDA}" dt="2024-08-16T14:40:25.161" v="2"/>
        <pc:sldMkLst>
          <pc:docMk/>
          <pc:sldMk cId="756863258" sldId="267"/>
        </pc:sldMkLst>
      </pc:sldChg>
      <pc:sldChg chg="add">
        <pc:chgData name="Barbara Class" userId="ce38c013-f14e-4d1b-851f-f693be5c662b" providerId="ADAL" clId="{A75EA83F-5DC2-4428-BB4D-680FE88D6FDA}" dt="2024-08-16T14:40:25.161" v="2"/>
        <pc:sldMkLst>
          <pc:docMk/>
          <pc:sldMk cId="3574266029" sldId="268"/>
        </pc:sldMkLst>
      </pc:sldChg>
      <pc:sldChg chg="add">
        <pc:chgData name="Barbara Class" userId="ce38c013-f14e-4d1b-851f-f693be5c662b" providerId="ADAL" clId="{A75EA83F-5DC2-4428-BB4D-680FE88D6FDA}" dt="2024-08-16T14:40:25.161" v="2"/>
        <pc:sldMkLst>
          <pc:docMk/>
          <pc:sldMk cId="2842269584" sldId="269"/>
        </pc:sldMkLst>
      </pc:sldChg>
      <pc:sldChg chg="add">
        <pc:chgData name="Barbara Class" userId="ce38c013-f14e-4d1b-851f-f693be5c662b" providerId="ADAL" clId="{A75EA83F-5DC2-4428-BB4D-680FE88D6FDA}" dt="2024-08-16T14:40:25.161" v="2"/>
        <pc:sldMkLst>
          <pc:docMk/>
          <pc:sldMk cId="2259008130" sldId="270"/>
        </pc:sldMkLst>
      </pc:sldChg>
      <pc:sldChg chg="add">
        <pc:chgData name="Barbara Class" userId="ce38c013-f14e-4d1b-851f-f693be5c662b" providerId="ADAL" clId="{A75EA83F-5DC2-4428-BB4D-680FE88D6FDA}" dt="2024-08-16T14:40:25.161" v="2"/>
        <pc:sldMkLst>
          <pc:docMk/>
          <pc:sldMk cId="3737862654" sldId="271"/>
        </pc:sldMkLst>
      </pc:sldChg>
      <pc:sldChg chg="add">
        <pc:chgData name="Barbara Class" userId="ce38c013-f14e-4d1b-851f-f693be5c662b" providerId="ADAL" clId="{A75EA83F-5DC2-4428-BB4D-680FE88D6FDA}" dt="2024-08-16T14:40:25.161" v="2"/>
        <pc:sldMkLst>
          <pc:docMk/>
          <pc:sldMk cId="647205410" sldId="272"/>
        </pc:sldMkLst>
      </pc:sldChg>
      <pc:sldChg chg="add">
        <pc:chgData name="Barbara Class" userId="ce38c013-f14e-4d1b-851f-f693be5c662b" providerId="ADAL" clId="{A75EA83F-5DC2-4428-BB4D-680FE88D6FDA}" dt="2024-08-16T14:40:25.161" v="2"/>
        <pc:sldMkLst>
          <pc:docMk/>
          <pc:sldMk cId="4199793110" sldId="275"/>
        </pc:sldMkLst>
      </pc:sldChg>
      <pc:sldChg chg="add ord">
        <pc:chgData name="Barbara Class" userId="ce38c013-f14e-4d1b-851f-f693be5c662b" providerId="ADAL" clId="{A75EA83F-5DC2-4428-BB4D-680FE88D6FDA}" dt="2024-08-17T17:53:25.859" v="2412"/>
        <pc:sldMkLst>
          <pc:docMk/>
          <pc:sldMk cId="39783737" sldId="276"/>
        </pc:sldMkLst>
      </pc:sldChg>
      <pc:sldChg chg="add">
        <pc:chgData name="Barbara Class" userId="ce38c013-f14e-4d1b-851f-f693be5c662b" providerId="ADAL" clId="{A75EA83F-5DC2-4428-BB4D-680FE88D6FDA}" dt="2024-08-16T14:40:25.161" v="2"/>
        <pc:sldMkLst>
          <pc:docMk/>
          <pc:sldMk cId="3056043483" sldId="277"/>
        </pc:sldMkLst>
      </pc:sldChg>
      <pc:sldChg chg="add">
        <pc:chgData name="Barbara Class" userId="ce38c013-f14e-4d1b-851f-f693be5c662b" providerId="ADAL" clId="{A75EA83F-5DC2-4428-BB4D-680FE88D6FDA}" dt="2024-08-16T14:40:25.161" v="2"/>
        <pc:sldMkLst>
          <pc:docMk/>
          <pc:sldMk cId="3182140736" sldId="278"/>
        </pc:sldMkLst>
      </pc:sldChg>
      <pc:sldChg chg="add ord">
        <pc:chgData name="Barbara Class" userId="ce38c013-f14e-4d1b-851f-f693be5c662b" providerId="ADAL" clId="{A75EA83F-5DC2-4428-BB4D-680FE88D6FDA}" dt="2024-08-17T17:00:20.427" v="181"/>
        <pc:sldMkLst>
          <pc:docMk/>
          <pc:sldMk cId="2037049073" sldId="279"/>
        </pc:sldMkLst>
      </pc:sldChg>
      <pc:sldChg chg="add ord">
        <pc:chgData name="Barbara Class" userId="ce38c013-f14e-4d1b-851f-f693be5c662b" providerId="ADAL" clId="{A75EA83F-5DC2-4428-BB4D-680FE88D6FDA}" dt="2024-08-17T17:00:20.427" v="181"/>
        <pc:sldMkLst>
          <pc:docMk/>
          <pc:sldMk cId="2764132411" sldId="280"/>
        </pc:sldMkLst>
      </pc:sldChg>
      <pc:sldChg chg="add ord">
        <pc:chgData name="Barbara Class" userId="ce38c013-f14e-4d1b-851f-f693be5c662b" providerId="ADAL" clId="{A75EA83F-5DC2-4428-BB4D-680FE88D6FDA}" dt="2024-08-17T17:00:20.427" v="181"/>
        <pc:sldMkLst>
          <pc:docMk/>
          <pc:sldMk cId="1469206250" sldId="281"/>
        </pc:sldMkLst>
      </pc:sldChg>
      <pc:sldChg chg="add">
        <pc:chgData name="Barbara Class" userId="ce38c013-f14e-4d1b-851f-f693be5c662b" providerId="ADAL" clId="{A75EA83F-5DC2-4428-BB4D-680FE88D6FDA}" dt="2024-08-16T14:40:25.161" v="2"/>
        <pc:sldMkLst>
          <pc:docMk/>
          <pc:sldMk cId="2198069286" sldId="282"/>
        </pc:sldMkLst>
      </pc:sldChg>
      <pc:sldChg chg="modSp add mod ord">
        <pc:chgData name="Barbara Class" userId="ce38c013-f14e-4d1b-851f-f693be5c662b" providerId="ADAL" clId="{A75EA83F-5DC2-4428-BB4D-680FE88D6FDA}" dt="2024-08-17T17:41:00.039" v="2343" actId="113"/>
        <pc:sldMkLst>
          <pc:docMk/>
          <pc:sldMk cId="3936803368" sldId="285"/>
        </pc:sldMkLst>
        <pc:spChg chg="mod">
          <ac:chgData name="Barbara Class" userId="ce38c013-f14e-4d1b-851f-f693be5c662b" providerId="ADAL" clId="{A75EA83F-5DC2-4428-BB4D-680FE88D6FDA}" dt="2024-08-17T17:38:10.222" v="2167" actId="20577"/>
          <ac:spMkLst>
            <pc:docMk/>
            <pc:sldMk cId="3936803368" sldId="285"/>
            <ac:spMk id="4" creationId="{BF2F74E9-1323-A27B-9DB3-C6BD0950642C}"/>
          </ac:spMkLst>
        </pc:spChg>
        <pc:spChg chg="mod">
          <ac:chgData name="Barbara Class" userId="ce38c013-f14e-4d1b-851f-f693be5c662b" providerId="ADAL" clId="{A75EA83F-5DC2-4428-BB4D-680FE88D6FDA}" dt="2024-08-17T17:41:00.039" v="2343" actId="113"/>
          <ac:spMkLst>
            <pc:docMk/>
            <pc:sldMk cId="3936803368" sldId="285"/>
            <ac:spMk id="6" creationId="{51E40E5F-A308-942E-D403-1685169BEA15}"/>
          </ac:spMkLst>
        </pc:spChg>
        <pc:spChg chg="mod">
          <ac:chgData name="Barbara Class" userId="ce38c013-f14e-4d1b-851f-f693be5c662b" providerId="ADAL" clId="{A75EA83F-5DC2-4428-BB4D-680FE88D6FDA}" dt="2024-08-17T17:39:12.372" v="2322" actId="20577"/>
          <ac:spMkLst>
            <pc:docMk/>
            <pc:sldMk cId="3936803368" sldId="285"/>
            <ac:spMk id="7" creationId="{2128C344-20E3-7C76-B32C-60356EBCE333}"/>
          </ac:spMkLst>
        </pc:spChg>
      </pc:sldChg>
      <pc:sldChg chg="add ord">
        <pc:chgData name="Barbara Class" userId="ce38c013-f14e-4d1b-851f-f693be5c662b" providerId="ADAL" clId="{A75EA83F-5DC2-4428-BB4D-680FE88D6FDA}" dt="2024-08-17T17:43:01.601" v="2347"/>
        <pc:sldMkLst>
          <pc:docMk/>
          <pc:sldMk cId="1829881200" sldId="286"/>
        </pc:sldMkLst>
      </pc:sldChg>
      <pc:sldChg chg="add">
        <pc:chgData name="Barbara Class" userId="ce38c013-f14e-4d1b-851f-f693be5c662b" providerId="ADAL" clId="{A75EA83F-5DC2-4428-BB4D-680FE88D6FDA}" dt="2024-08-16T14:40:25.161" v="2"/>
        <pc:sldMkLst>
          <pc:docMk/>
          <pc:sldMk cId="632345081" sldId="287"/>
        </pc:sldMkLst>
      </pc:sldChg>
      <pc:sldChg chg="addSp delSp modSp add mod ord">
        <pc:chgData name="Barbara Class" userId="ce38c013-f14e-4d1b-851f-f693be5c662b" providerId="ADAL" clId="{A75EA83F-5DC2-4428-BB4D-680FE88D6FDA}" dt="2024-08-17T17:37:54.053" v="2164"/>
        <pc:sldMkLst>
          <pc:docMk/>
          <pc:sldMk cId="35653279" sldId="288"/>
        </pc:sldMkLst>
        <pc:spChg chg="mod">
          <ac:chgData name="Barbara Class" userId="ce38c013-f14e-4d1b-851f-f693be5c662b" providerId="ADAL" clId="{A75EA83F-5DC2-4428-BB4D-680FE88D6FDA}" dt="2024-08-17T17:23:45.116" v="1742"/>
          <ac:spMkLst>
            <pc:docMk/>
            <pc:sldMk cId="35653279" sldId="288"/>
            <ac:spMk id="4" creationId="{BF2F74E9-1323-A27B-9DB3-C6BD0950642C}"/>
          </ac:spMkLst>
        </pc:spChg>
        <pc:spChg chg="del mod">
          <ac:chgData name="Barbara Class" userId="ce38c013-f14e-4d1b-851f-f693be5c662b" providerId="ADAL" clId="{A75EA83F-5DC2-4428-BB4D-680FE88D6FDA}" dt="2024-08-17T17:23:47.988" v="1743" actId="478"/>
          <ac:spMkLst>
            <pc:docMk/>
            <pc:sldMk cId="35653279" sldId="288"/>
            <ac:spMk id="6" creationId="{51E40E5F-A308-942E-D403-1685169BEA15}"/>
          </ac:spMkLst>
        </pc:spChg>
        <pc:spChg chg="mod">
          <ac:chgData name="Barbara Class" userId="ce38c013-f14e-4d1b-851f-f693be5c662b" providerId="ADAL" clId="{A75EA83F-5DC2-4428-BB4D-680FE88D6FDA}" dt="2024-08-17T17:26:24.385" v="1918" actId="20577"/>
          <ac:spMkLst>
            <pc:docMk/>
            <pc:sldMk cId="35653279" sldId="288"/>
            <ac:spMk id="7" creationId="{2128C344-20E3-7C76-B32C-60356EBCE333}"/>
          </ac:spMkLst>
        </pc:spChg>
        <pc:spChg chg="add mod">
          <ac:chgData name="Barbara Class" userId="ce38c013-f14e-4d1b-851f-f693be5c662b" providerId="ADAL" clId="{A75EA83F-5DC2-4428-BB4D-680FE88D6FDA}" dt="2024-08-17T17:35:21.009" v="2146" actId="1076"/>
          <ac:spMkLst>
            <pc:docMk/>
            <pc:sldMk cId="35653279" sldId="288"/>
            <ac:spMk id="9" creationId="{AD723272-537B-B3DB-8F24-8FBEA67FC163}"/>
          </ac:spMkLst>
        </pc:spChg>
        <pc:spChg chg="add mod">
          <ac:chgData name="Barbara Class" userId="ce38c013-f14e-4d1b-851f-f693be5c662b" providerId="ADAL" clId="{A75EA83F-5DC2-4428-BB4D-680FE88D6FDA}" dt="2024-08-17T17:37:10.808" v="2161" actId="208"/>
          <ac:spMkLst>
            <pc:docMk/>
            <pc:sldMk cId="35653279" sldId="288"/>
            <ac:spMk id="10" creationId="{A7478220-E0FF-EA77-E57F-00EE6D456EB1}"/>
          </ac:spMkLst>
        </pc:spChg>
        <pc:spChg chg="add mod">
          <ac:chgData name="Barbara Class" userId="ce38c013-f14e-4d1b-851f-f693be5c662b" providerId="ADAL" clId="{A75EA83F-5DC2-4428-BB4D-680FE88D6FDA}" dt="2024-08-17T17:37:00.689" v="2160" actId="1076"/>
          <ac:spMkLst>
            <pc:docMk/>
            <pc:sldMk cId="35653279" sldId="288"/>
            <ac:spMk id="11" creationId="{F805B465-7B3D-BE6B-97D5-567AE88D578F}"/>
          </ac:spMkLst>
        </pc:spChg>
        <pc:graphicFrameChg chg="add mod modGraphic">
          <ac:chgData name="Barbara Class" userId="ce38c013-f14e-4d1b-851f-f693be5c662b" providerId="ADAL" clId="{A75EA83F-5DC2-4428-BB4D-680FE88D6FDA}" dt="2024-08-17T17:28:09.629" v="2088" actId="20577"/>
          <ac:graphicFrameMkLst>
            <pc:docMk/>
            <pc:sldMk cId="35653279" sldId="288"/>
            <ac:graphicFrameMk id="8" creationId="{EB6751B1-B90B-7DBE-2F0A-5DD3F2E0D8FB}"/>
          </ac:graphicFrameMkLst>
        </pc:graphicFrameChg>
      </pc:sldChg>
      <pc:sldChg chg="add">
        <pc:chgData name="Barbara Class" userId="ce38c013-f14e-4d1b-851f-f693be5c662b" providerId="ADAL" clId="{A75EA83F-5DC2-4428-BB4D-680FE88D6FDA}" dt="2024-08-16T14:40:25.161" v="2"/>
        <pc:sldMkLst>
          <pc:docMk/>
          <pc:sldMk cId="94210729" sldId="289"/>
        </pc:sldMkLst>
      </pc:sldChg>
      <pc:sldChg chg="add">
        <pc:chgData name="Barbara Class" userId="ce38c013-f14e-4d1b-851f-f693be5c662b" providerId="ADAL" clId="{A75EA83F-5DC2-4428-BB4D-680FE88D6FDA}" dt="2024-08-16T14:40:25.161" v="2"/>
        <pc:sldMkLst>
          <pc:docMk/>
          <pc:sldMk cId="2919904733" sldId="290"/>
        </pc:sldMkLst>
      </pc:sldChg>
      <pc:sldChg chg="add">
        <pc:chgData name="Barbara Class" userId="ce38c013-f14e-4d1b-851f-f693be5c662b" providerId="ADAL" clId="{A75EA83F-5DC2-4428-BB4D-680FE88D6FDA}" dt="2024-08-16T14:40:25.161" v="2"/>
        <pc:sldMkLst>
          <pc:docMk/>
          <pc:sldMk cId="2279054572" sldId="291"/>
        </pc:sldMkLst>
      </pc:sldChg>
      <pc:sldChg chg="add">
        <pc:chgData name="Barbara Class" userId="ce38c013-f14e-4d1b-851f-f693be5c662b" providerId="ADAL" clId="{A75EA83F-5DC2-4428-BB4D-680FE88D6FDA}" dt="2024-08-16T14:40:25.161" v="2"/>
        <pc:sldMkLst>
          <pc:docMk/>
          <pc:sldMk cId="1122969025" sldId="292"/>
        </pc:sldMkLst>
      </pc:sldChg>
      <pc:sldChg chg="new">
        <pc:chgData name="Barbara Class" userId="ce38c013-f14e-4d1b-851f-f693be5c662b" providerId="ADAL" clId="{A75EA83F-5DC2-4428-BB4D-680FE88D6FDA}" dt="2024-08-16T14:39:16.617" v="0" actId="680"/>
        <pc:sldMkLst>
          <pc:docMk/>
          <pc:sldMk cId="3789442304" sldId="319"/>
        </pc:sldMkLst>
      </pc:sldChg>
      <pc:sldChg chg="new">
        <pc:chgData name="Barbara Class" userId="ce38c013-f14e-4d1b-851f-f693be5c662b" providerId="ADAL" clId="{A75EA83F-5DC2-4428-BB4D-680FE88D6FDA}" dt="2024-08-16T14:39:18.450" v="1" actId="680"/>
        <pc:sldMkLst>
          <pc:docMk/>
          <pc:sldMk cId="4243477334" sldId="320"/>
        </pc:sldMkLst>
      </pc:sldChg>
      <pc:sldChg chg="delSp modSp add mod ord">
        <pc:chgData name="Barbara Class" userId="ce38c013-f14e-4d1b-851f-f693be5c662b" providerId="ADAL" clId="{A75EA83F-5DC2-4428-BB4D-680FE88D6FDA}" dt="2024-08-17T17:13:43.302" v="1371" actId="6549"/>
        <pc:sldMkLst>
          <pc:docMk/>
          <pc:sldMk cId="1513425338" sldId="321"/>
        </pc:sldMkLst>
        <pc:spChg chg="mod">
          <ac:chgData name="Barbara Class" userId="ce38c013-f14e-4d1b-851f-f693be5c662b" providerId="ADAL" clId="{A75EA83F-5DC2-4428-BB4D-680FE88D6FDA}" dt="2024-08-17T17:01:34.799" v="212" actId="20577"/>
          <ac:spMkLst>
            <pc:docMk/>
            <pc:sldMk cId="1513425338" sldId="321"/>
            <ac:spMk id="4" creationId="{BF2F74E9-1323-A27B-9DB3-C6BD0950642C}"/>
          </ac:spMkLst>
        </pc:spChg>
        <pc:spChg chg="mod">
          <ac:chgData name="Barbara Class" userId="ce38c013-f14e-4d1b-851f-f693be5c662b" providerId="ADAL" clId="{A75EA83F-5DC2-4428-BB4D-680FE88D6FDA}" dt="2024-08-17T17:13:43.302" v="1371" actId="6549"/>
          <ac:spMkLst>
            <pc:docMk/>
            <pc:sldMk cId="1513425338" sldId="321"/>
            <ac:spMk id="6" creationId="{51E40E5F-A308-942E-D403-1685169BEA15}"/>
          </ac:spMkLst>
        </pc:spChg>
        <pc:spChg chg="del">
          <ac:chgData name="Barbara Class" userId="ce38c013-f14e-4d1b-851f-f693be5c662b" providerId="ADAL" clId="{A75EA83F-5DC2-4428-BB4D-680FE88D6FDA}" dt="2024-08-17T17:01:53.463" v="249" actId="478"/>
          <ac:spMkLst>
            <pc:docMk/>
            <pc:sldMk cId="1513425338" sldId="321"/>
            <ac:spMk id="7" creationId="{2128C344-20E3-7C76-B32C-60356EBCE333}"/>
          </ac:spMkLst>
        </pc:spChg>
      </pc:sldChg>
      <pc:sldChg chg="addSp new del mod">
        <pc:chgData name="Barbara Class" userId="ce38c013-f14e-4d1b-851f-f693be5c662b" providerId="ADAL" clId="{A75EA83F-5DC2-4428-BB4D-680FE88D6FDA}" dt="2024-08-17T17:43:54.616" v="2355" actId="47"/>
        <pc:sldMkLst>
          <pc:docMk/>
          <pc:sldMk cId="1148436023" sldId="322"/>
        </pc:sldMkLst>
        <pc:spChg chg="add">
          <ac:chgData name="Barbara Class" userId="ce38c013-f14e-4d1b-851f-f693be5c662b" providerId="ADAL" clId="{A75EA83F-5DC2-4428-BB4D-680FE88D6FDA}" dt="2024-08-17T17:42:56.758" v="2345" actId="22"/>
          <ac:spMkLst>
            <pc:docMk/>
            <pc:sldMk cId="1148436023" sldId="322"/>
            <ac:spMk id="6" creationId="{6BCE0D5F-4B57-89C0-F218-47D6088201CC}"/>
          </ac:spMkLst>
        </pc:spChg>
      </pc:sldChg>
      <pc:sldChg chg="add del">
        <pc:chgData name="Barbara Class" userId="ce38c013-f14e-4d1b-851f-f693be5c662b" providerId="ADAL" clId="{A75EA83F-5DC2-4428-BB4D-680FE88D6FDA}" dt="2024-08-17T17:37:17.551" v="2162" actId="47"/>
        <pc:sldMkLst>
          <pc:docMk/>
          <pc:sldMk cId="4052761844" sldId="322"/>
        </pc:sldMkLst>
      </pc:sldChg>
      <pc:sldChg chg="addSp delSp modSp add mod">
        <pc:chgData name="Barbara Class" userId="ce38c013-f14e-4d1b-851f-f693be5c662b" providerId="ADAL" clId="{A75EA83F-5DC2-4428-BB4D-680FE88D6FDA}" dt="2024-08-17T17:52:59.360" v="2410" actId="113"/>
        <pc:sldMkLst>
          <pc:docMk/>
          <pc:sldMk cId="3258900032" sldId="323"/>
        </pc:sldMkLst>
        <pc:spChg chg="mod">
          <ac:chgData name="Barbara Class" userId="ce38c013-f14e-4d1b-851f-f693be5c662b" providerId="ADAL" clId="{A75EA83F-5DC2-4428-BB4D-680FE88D6FDA}" dt="2024-08-17T17:46:44.836" v="2399" actId="20577"/>
          <ac:spMkLst>
            <pc:docMk/>
            <pc:sldMk cId="3258900032" sldId="323"/>
            <ac:spMk id="4" creationId="{BF2F74E9-1323-A27B-9DB3-C6BD0950642C}"/>
          </ac:spMkLst>
        </pc:spChg>
        <pc:spChg chg="mod">
          <ac:chgData name="Barbara Class" userId="ce38c013-f14e-4d1b-851f-f693be5c662b" providerId="ADAL" clId="{A75EA83F-5DC2-4428-BB4D-680FE88D6FDA}" dt="2024-08-17T17:52:59.360" v="2410" actId="113"/>
          <ac:spMkLst>
            <pc:docMk/>
            <pc:sldMk cId="3258900032" sldId="323"/>
            <ac:spMk id="5" creationId="{49169642-7C92-BE1D-2DA6-A481934717C4}"/>
          </ac:spMkLst>
        </pc:spChg>
        <pc:spChg chg="del mod">
          <ac:chgData name="Barbara Class" userId="ce38c013-f14e-4d1b-851f-f693be5c662b" providerId="ADAL" clId="{A75EA83F-5DC2-4428-BB4D-680FE88D6FDA}" dt="2024-08-17T17:43:14.087" v="2351"/>
          <ac:spMkLst>
            <pc:docMk/>
            <pc:sldMk cId="3258900032" sldId="323"/>
            <ac:spMk id="6" creationId="{51E40E5F-A308-942E-D403-1685169BEA15}"/>
          </ac:spMkLst>
        </pc:spChg>
        <pc:spChg chg="mod">
          <ac:chgData name="Barbara Class" userId="ce38c013-f14e-4d1b-851f-f693be5c662b" providerId="ADAL" clId="{A75EA83F-5DC2-4428-BB4D-680FE88D6FDA}" dt="2024-08-17T17:48:04.255" v="2404" actId="1076"/>
          <ac:spMkLst>
            <pc:docMk/>
            <pc:sldMk cId="3258900032" sldId="323"/>
            <ac:spMk id="7" creationId="{2128C344-20E3-7C76-B32C-60356EBCE333}"/>
          </ac:spMkLst>
        </pc:spChg>
        <pc:spChg chg="add mod">
          <ac:chgData name="Barbara Class" userId="ce38c013-f14e-4d1b-851f-f693be5c662b" providerId="ADAL" clId="{A75EA83F-5DC2-4428-BB4D-680FE88D6FDA}" dt="2024-08-17T17:46:17.235" v="2393" actId="122"/>
          <ac:spMkLst>
            <pc:docMk/>
            <pc:sldMk cId="3258900032" sldId="323"/>
            <ac:spMk id="9" creationId="{0682FD00-ABF4-922D-F3A7-BCB6CA96B072}"/>
          </ac:spMkLst>
        </pc:spChg>
        <pc:cxnChg chg="add mod">
          <ac:chgData name="Barbara Class" userId="ce38c013-f14e-4d1b-851f-f693be5c662b" providerId="ADAL" clId="{A75EA83F-5DC2-4428-BB4D-680FE88D6FDA}" dt="2024-08-17T17:46:06.066" v="2391" actId="14100"/>
          <ac:cxnSpMkLst>
            <pc:docMk/>
            <pc:sldMk cId="3258900032" sldId="323"/>
            <ac:cxnSpMk id="8" creationId="{DFE2E383-7C67-8AF9-EEC4-7406B02F2B75}"/>
          </ac:cxnSpMkLst>
        </pc:cxnChg>
        <pc:cxnChg chg="add mod">
          <ac:chgData name="Barbara Class" userId="ce38c013-f14e-4d1b-851f-f693be5c662b" providerId="ADAL" clId="{A75EA83F-5DC2-4428-BB4D-680FE88D6FDA}" dt="2024-08-17T17:46:11.291" v="2392" actId="14100"/>
          <ac:cxnSpMkLst>
            <pc:docMk/>
            <pc:sldMk cId="3258900032" sldId="323"/>
            <ac:cxnSpMk id="10" creationId="{F0F7040F-D1BB-0AD1-BB40-BF462E03396D}"/>
          </ac:cxnSpMkLst>
        </pc:cxnChg>
      </pc:sldChg>
    </pc:docChg>
  </pc:docChgLst>
  <pc:docChgLst>
    <pc:chgData name="Barbara Class" userId="ce38c013-f14e-4d1b-851f-f693be5c662b" providerId="ADAL" clId="{F444DA07-E13E-492A-8C1B-F58305E34A99}"/>
    <pc:docChg chg="undo custSel addSld delSld modSld">
      <pc:chgData name="Barbara Class" userId="ce38c013-f14e-4d1b-851f-f693be5c662b" providerId="ADAL" clId="{F444DA07-E13E-492A-8C1B-F58305E34A99}" dt="2024-08-29T06:51:57.435" v="645" actId="1076"/>
      <pc:docMkLst>
        <pc:docMk/>
      </pc:docMkLst>
      <pc:sldChg chg="modNotesTx">
        <pc:chgData name="Barbara Class" userId="ce38c013-f14e-4d1b-851f-f693be5c662b" providerId="ADAL" clId="{F444DA07-E13E-492A-8C1B-F58305E34A99}" dt="2024-08-29T06:11:44.901" v="2" actId="6549"/>
        <pc:sldMkLst>
          <pc:docMk/>
          <pc:sldMk cId="3507441445" sldId="261"/>
        </pc:sldMkLst>
      </pc:sldChg>
      <pc:sldChg chg="modNotesTx">
        <pc:chgData name="Barbara Class" userId="ce38c013-f14e-4d1b-851f-f693be5c662b" providerId="ADAL" clId="{F444DA07-E13E-492A-8C1B-F58305E34A99}" dt="2024-08-29T06:11:33.079" v="0" actId="6549"/>
        <pc:sldMkLst>
          <pc:docMk/>
          <pc:sldMk cId="1889242848" sldId="263"/>
        </pc:sldMkLst>
      </pc:sldChg>
      <pc:sldChg chg="modSp mod modNotesTx">
        <pc:chgData name="Barbara Class" userId="ce38c013-f14e-4d1b-851f-f693be5c662b" providerId="ADAL" clId="{F444DA07-E13E-492A-8C1B-F58305E34A99}" dt="2024-08-29T06:34:19.092" v="344" actId="6549"/>
        <pc:sldMkLst>
          <pc:docMk/>
          <pc:sldMk cId="4031629259" sldId="266"/>
        </pc:sldMkLst>
        <pc:spChg chg="mod">
          <ac:chgData name="Barbara Class" userId="ce38c013-f14e-4d1b-851f-f693be5c662b" providerId="ADAL" clId="{F444DA07-E13E-492A-8C1B-F58305E34A99}" dt="2024-08-29T06:34:19.092" v="344" actId="6549"/>
          <ac:spMkLst>
            <pc:docMk/>
            <pc:sldMk cId="4031629259" sldId="266"/>
            <ac:spMk id="13" creationId="{922BC22E-5E31-7B4E-2B57-5FC2F224D41C}"/>
          </ac:spMkLst>
        </pc:spChg>
      </pc:sldChg>
      <pc:sldChg chg="modSp mod modNotesTx">
        <pc:chgData name="Barbara Class" userId="ce38c013-f14e-4d1b-851f-f693be5c662b" providerId="ADAL" clId="{F444DA07-E13E-492A-8C1B-F58305E34A99}" dt="2024-08-29T06:46:11.284" v="548" actId="14100"/>
        <pc:sldMkLst>
          <pc:docMk/>
          <pc:sldMk cId="2842269584" sldId="269"/>
        </pc:sldMkLst>
        <pc:spChg chg="mod">
          <ac:chgData name="Barbara Class" userId="ce38c013-f14e-4d1b-851f-f693be5c662b" providerId="ADAL" clId="{F444DA07-E13E-492A-8C1B-F58305E34A99}" dt="2024-08-29T06:45:53.158" v="547" actId="20577"/>
          <ac:spMkLst>
            <pc:docMk/>
            <pc:sldMk cId="2842269584" sldId="269"/>
            <ac:spMk id="4" creationId="{BF2F74E9-1323-A27B-9DB3-C6BD0950642C}"/>
          </ac:spMkLst>
        </pc:spChg>
        <pc:spChg chg="mod">
          <ac:chgData name="Barbara Class" userId="ce38c013-f14e-4d1b-851f-f693be5c662b" providerId="ADAL" clId="{F444DA07-E13E-492A-8C1B-F58305E34A99}" dt="2024-08-29T06:46:11.284" v="548" actId="14100"/>
          <ac:spMkLst>
            <pc:docMk/>
            <pc:sldMk cId="2842269584" sldId="269"/>
            <ac:spMk id="7" creationId="{5533BDAA-1FB0-653C-4D1C-342775450DE9}"/>
          </ac:spMkLst>
        </pc:spChg>
        <pc:spChg chg="mod">
          <ac:chgData name="Barbara Class" userId="ce38c013-f14e-4d1b-851f-f693be5c662b" providerId="ADAL" clId="{F444DA07-E13E-492A-8C1B-F58305E34A99}" dt="2024-08-29T06:41:57.206" v="497" actId="20577"/>
          <ac:spMkLst>
            <pc:docMk/>
            <pc:sldMk cId="2842269584" sldId="269"/>
            <ac:spMk id="13" creationId="{C7EA2CEB-CF97-1AFE-A0A2-DEAA66EE93B8}"/>
          </ac:spMkLst>
        </pc:spChg>
      </pc:sldChg>
      <pc:sldChg chg="modSp mod">
        <pc:chgData name="Barbara Class" userId="ce38c013-f14e-4d1b-851f-f693be5c662b" providerId="ADAL" clId="{F444DA07-E13E-492A-8C1B-F58305E34A99}" dt="2024-08-29T06:12:27.198" v="3" actId="313"/>
        <pc:sldMkLst>
          <pc:docMk/>
          <pc:sldMk cId="2037049073" sldId="279"/>
        </pc:sldMkLst>
        <pc:spChg chg="mod">
          <ac:chgData name="Barbara Class" userId="ce38c013-f14e-4d1b-851f-f693be5c662b" providerId="ADAL" clId="{F444DA07-E13E-492A-8C1B-F58305E34A99}" dt="2024-08-29T06:12:27.198" v="3" actId="313"/>
          <ac:spMkLst>
            <pc:docMk/>
            <pc:sldMk cId="2037049073" sldId="279"/>
            <ac:spMk id="5" creationId="{49169642-7C92-BE1D-2DA6-A481934717C4}"/>
          </ac:spMkLst>
        </pc:spChg>
      </pc:sldChg>
      <pc:sldChg chg="modSp mod">
        <pc:chgData name="Barbara Class" userId="ce38c013-f14e-4d1b-851f-f693be5c662b" providerId="ADAL" clId="{F444DA07-E13E-492A-8C1B-F58305E34A99}" dt="2024-08-29T06:23:17.632" v="156" actId="1076"/>
        <pc:sldMkLst>
          <pc:docMk/>
          <pc:sldMk cId="1469206250" sldId="281"/>
        </pc:sldMkLst>
        <pc:spChg chg="mod">
          <ac:chgData name="Barbara Class" userId="ce38c013-f14e-4d1b-851f-f693be5c662b" providerId="ADAL" clId="{F444DA07-E13E-492A-8C1B-F58305E34A99}" dt="2024-08-29T06:23:09.477" v="154" actId="14100"/>
          <ac:spMkLst>
            <pc:docMk/>
            <pc:sldMk cId="1469206250" sldId="281"/>
            <ac:spMk id="5" creationId="{49169642-7C92-BE1D-2DA6-A481934717C4}"/>
          </ac:spMkLst>
        </pc:spChg>
        <pc:spChg chg="mod">
          <ac:chgData name="Barbara Class" userId="ce38c013-f14e-4d1b-851f-f693be5c662b" providerId="ADAL" clId="{F444DA07-E13E-492A-8C1B-F58305E34A99}" dt="2024-08-29T06:23:17.632" v="156" actId="1076"/>
          <ac:spMkLst>
            <pc:docMk/>
            <pc:sldMk cId="1469206250" sldId="281"/>
            <ac:spMk id="6" creationId="{539DD0FB-7A56-E47E-867A-1D748E5278EF}"/>
          </ac:spMkLst>
        </pc:spChg>
        <pc:spChg chg="mod">
          <ac:chgData name="Barbara Class" userId="ce38c013-f14e-4d1b-851f-f693be5c662b" providerId="ADAL" clId="{F444DA07-E13E-492A-8C1B-F58305E34A99}" dt="2024-08-29T06:23:12.150" v="155" actId="1076"/>
          <ac:spMkLst>
            <pc:docMk/>
            <pc:sldMk cId="1469206250" sldId="281"/>
            <ac:spMk id="8" creationId="{4EEEAA5F-2FA2-8036-D193-2E39ABCA241F}"/>
          </ac:spMkLst>
        </pc:spChg>
      </pc:sldChg>
      <pc:sldChg chg="modNotesTx">
        <pc:chgData name="Barbara Class" userId="ce38c013-f14e-4d1b-851f-f693be5c662b" providerId="ADAL" clId="{F444DA07-E13E-492A-8C1B-F58305E34A99}" dt="2024-08-29T06:33:13.796" v="283" actId="6549"/>
        <pc:sldMkLst>
          <pc:docMk/>
          <pc:sldMk cId="3936803368" sldId="285"/>
        </pc:sldMkLst>
      </pc:sldChg>
      <pc:sldChg chg="modNotesTx">
        <pc:chgData name="Barbara Class" userId="ce38c013-f14e-4d1b-851f-f693be5c662b" providerId="ADAL" clId="{F444DA07-E13E-492A-8C1B-F58305E34A99}" dt="2024-08-29T06:33:18.649" v="285" actId="6549"/>
        <pc:sldMkLst>
          <pc:docMk/>
          <pc:sldMk cId="35653279" sldId="288"/>
        </pc:sldMkLst>
      </pc:sldChg>
      <pc:sldChg chg="modSp mod modNotesTx">
        <pc:chgData name="Barbara Class" userId="ce38c013-f14e-4d1b-851f-f693be5c662b" providerId="ADAL" clId="{F444DA07-E13E-492A-8C1B-F58305E34A99}" dt="2024-08-29T06:32:46.078" v="281" actId="6549"/>
        <pc:sldMkLst>
          <pc:docMk/>
          <pc:sldMk cId="1513425338" sldId="321"/>
        </pc:sldMkLst>
        <pc:spChg chg="mod">
          <ac:chgData name="Barbara Class" userId="ce38c013-f14e-4d1b-851f-f693be5c662b" providerId="ADAL" clId="{F444DA07-E13E-492A-8C1B-F58305E34A99}" dt="2024-08-29T06:25:09.472" v="162" actId="20577"/>
          <ac:spMkLst>
            <pc:docMk/>
            <pc:sldMk cId="1513425338" sldId="321"/>
            <ac:spMk id="6" creationId="{51E40E5F-A308-942E-D403-1685169BEA15}"/>
          </ac:spMkLst>
        </pc:spChg>
      </pc:sldChg>
      <pc:sldChg chg="modSp mod modNotesTx">
        <pc:chgData name="Barbara Class" userId="ce38c013-f14e-4d1b-851f-f693be5c662b" providerId="ADAL" clId="{F444DA07-E13E-492A-8C1B-F58305E34A99}" dt="2024-08-29T06:36:50.859" v="400" actId="6549"/>
        <pc:sldMkLst>
          <pc:docMk/>
          <pc:sldMk cId="3258900032" sldId="323"/>
        </pc:sldMkLst>
        <pc:spChg chg="mod">
          <ac:chgData name="Barbara Class" userId="ce38c013-f14e-4d1b-851f-f693be5c662b" providerId="ADAL" clId="{F444DA07-E13E-492A-8C1B-F58305E34A99}" dt="2024-08-29T06:36:50.859" v="400" actId="6549"/>
          <ac:spMkLst>
            <pc:docMk/>
            <pc:sldMk cId="3258900032" sldId="323"/>
            <ac:spMk id="5" creationId="{49169642-7C92-BE1D-2DA6-A481934717C4}"/>
          </ac:spMkLst>
        </pc:spChg>
        <pc:picChg chg="mod">
          <ac:chgData name="Barbara Class" userId="ce38c013-f14e-4d1b-851f-f693be5c662b" providerId="ADAL" clId="{F444DA07-E13E-492A-8C1B-F58305E34A99}" dt="2024-08-29T06:31:38.046" v="235" actId="1076"/>
          <ac:picMkLst>
            <pc:docMk/>
            <pc:sldMk cId="3258900032" sldId="323"/>
            <ac:picMk id="11" creationId="{9F16C718-5213-8D4E-AF4B-14C14BCEF2BA}"/>
          </ac:picMkLst>
        </pc:picChg>
      </pc:sldChg>
      <pc:sldChg chg="modSp mod">
        <pc:chgData name="Barbara Class" userId="ce38c013-f14e-4d1b-851f-f693be5c662b" providerId="ADAL" clId="{F444DA07-E13E-492A-8C1B-F58305E34A99}" dt="2024-08-29T06:48:40.612" v="597" actId="20577"/>
        <pc:sldMkLst>
          <pc:docMk/>
          <pc:sldMk cId="445611320" sldId="325"/>
        </pc:sldMkLst>
        <pc:spChg chg="mod">
          <ac:chgData name="Barbara Class" userId="ce38c013-f14e-4d1b-851f-f693be5c662b" providerId="ADAL" clId="{F444DA07-E13E-492A-8C1B-F58305E34A99}" dt="2024-08-29T06:48:40.612" v="597" actId="20577"/>
          <ac:spMkLst>
            <pc:docMk/>
            <pc:sldMk cId="445611320" sldId="325"/>
            <ac:spMk id="8" creationId="{54B77629-9027-2E38-0D97-0FCEC69E1FCB}"/>
          </ac:spMkLst>
        </pc:spChg>
      </pc:sldChg>
      <pc:sldChg chg="addSp delSp modSp add mod">
        <pc:chgData name="Barbara Class" userId="ce38c013-f14e-4d1b-851f-f693be5c662b" providerId="ADAL" clId="{F444DA07-E13E-492A-8C1B-F58305E34A99}" dt="2024-08-29T06:38:13.597" v="484" actId="20577"/>
        <pc:sldMkLst>
          <pc:docMk/>
          <pc:sldMk cId="1334752733" sldId="335"/>
        </pc:sldMkLst>
        <pc:spChg chg="mod">
          <ac:chgData name="Barbara Class" userId="ce38c013-f14e-4d1b-851f-f693be5c662b" providerId="ADAL" clId="{F444DA07-E13E-492A-8C1B-F58305E34A99}" dt="2024-08-29T06:19:29.050" v="25" actId="20577"/>
          <ac:spMkLst>
            <pc:docMk/>
            <pc:sldMk cId="1334752733" sldId="335"/>
            <ac:spMk id="4" creationId="{BF2F74E9-1323-A27B-9DB3-C6BD0950642C}"/>
          </ac:spMkLst>
        </pc:spChg>
        <pc:spChg chg="del mod">
          <ac:chgData name="Barbara Class" userId="ce38c013-f14e-4d1b-851f-f693be5c662b" providerId="ADAL" clId="{F444DA07-E13E-492A-8C1B-F58305E34A99}" dt="2024-08-29T06:14:28.128" v="13"/>
          <ac:spMkLst>
            <pc:docMk/>
            <pc:sldMk cId="1334752733" sldId="335"/>
            <ac:spMk id="5" creationId="{49169642-7C92-BE1D-2DA6-A481934717C4}"/>
          </ac:spMkLst>
        </pc:spChg>
        <pc:spChg chg="add mod">
          <ac:chgData name="Barbara Class" userId="ce38c013-f14e-4d1b-851f-f693be5c662b" providerId="ADAL" clId="{F444DA07-E13E-492A-8C1B-F58305E34A99}" dt="2024-08-29T06:38:13.597" v="484" actId="20577"/>
          <ac:spMkLst>
            <pc:docMk/>
            <pc:sldMk cId="1334752733" sldId="335"/>
            <ac:spMk id="7" creationId="{16F2025F-D66F-95C7-345F-893BEA10FB59}"/>
          </ac:spMkLst>
        </pc:spChg>
      </pc:sldChg>
      <pc:sldChg chg="modSp add del mod">
        <pc:chgData name="Barbara Class" userId="ce38c013-f14e-4d1b-851f-f693be5c662b" providerId="ADAL" clId="{F444DA07-E13E-492A-8C1B-F58305E34A99}" dt="2024-08-29T06:14:12.822" v="9" actId="47"/>
        <pc:sldMkLst>
          <pc:docMk/>
          <pc:sldMk cId="3707557542" sldId="335"/>
        </pc:sldMkLst>
        <pc:spChg chg="mod">
          <ac:chgData name="Barbara Class" userId="ce38c013-f14e-4d1b-851f-f693be5c662b" providerId="ADAL" clId="{F444DA07-E13E-492A-8C1B-F58305E34A99}" dt="2024-08-29T06:13:04.514" v="8" actId="6549"/>
          <ac:spMkLst>
            <pc:docMk/>
            <pc:sldMk cId="3707557542" sldId="335"/>
            <ac:spMk id="5" creationId="{49169642-7C92-BE1D-2DA6-A481934717C4}"/>
          </ac:spMkLst>
        </pc:spChg>
      </pc:sldChg>
      <pc:sldChg chg="delSp modSp add mod">
        <pc:chgData name="Barbara Class" userId="ce38c013-f14e-4d1b-851f-f693be5c662b" providerId="ADAL" clId="{F444DA07-E13E-492A-8C1B-F58305E34A99}" dt="2024-08-29T06:51:57.435" v="645" actId="1076"/>
        <pc:sldMkLst>
          <pc:docMk/>
          <pc:sldMk cId="3117895620" sldId="336"/>
        </pc:sldMkLst>
        <pc:spChg chg="del">
          <ac:chgData name="Barbara Class" userId="ce38c013-f14e-4d1b-851f-f693be5c662b" providerId="ADAL" clId="{F444DA07-E13E-492A-8C1B-F58305E34A99}" dt="2024-08-29T06:51:48.293" v="643" actId="478"/>
          <ac:spMkLst>
            <pc:docMk/>
            <pc:sldMk cId="3117895620" sldId="336"/>
            <ac:spMk id="4" creationId="{BF2F74E9-1323-A27B-9DB3-C6BD0950642C}"/>
          </ac:spMkLst>
        </pc:spChg>
        <pc:spChg chg="mod">
          <ac:chgData name="Barbara Class" userId="ce38c013-f14e-4d1b-851f-f693be5c662b" providerId="ADAL" clId="{F444DA07-E13E-492A-8C1B-F58305E34A99}" dt="2024-08-29T06:51:57.435" v="645" actId="1076"/>
          <ac:spMkLst>
            <pc:docMk/>
            <pc:sldMk cId="3117895620" sldId="336"/>
            <ac:spMk id="5" creationId="{49169642-7C92-BE1D-2DA6-A481934717C4}"/>
          </ac:spMkLst>
        </pc:spChg>
      </pc:sldChg>
    </pc:docChg>
  </pc:docChgLst>
  <pc:docChgLst>
    <pc:chgData name="Barbara Class" userId="ce38c013-f14e-4d1b-851f-f693be5c662b" providerId="ADAL" clId="{0B258CDD-38A0-4D36-B41A-6F33ED105D3A}"/>
    <pc:docChg chg="undo custSel addSld delSld modSld sldOrd">
      <pc:chgData name="Barbara Class" userId="ce38c013-f14e-4d1b-851f-f693be5c662b" providerId="ADAL" clId="{0B258CDD-38A0-4D36-B41A-6F33ED105D3A}" dt="2024-08-18T11:45:05.017" v="923" actId="20577"/>
      <pc:docMkLst>
        <pc:docMk/>
      </pc:docMkLst>
      <pc:sldChg chg="modSp mod">
        <pc:chgData name="Barbara Class" userId="ce38c013-f14e-4d1b-851f-f693be5c662b" providerId="ADAL" clId="{0B258CDD-38A0-4D36-B41A-6F33ED105D3A}" dt="2024-08-18T11:45:05.017" v="923" actId="20577"/>
        <pc:sldMkLst>
          <pc:docMk/>
          <pc:sldMk cId="3636378796" sldId="257"/>
        </pc:sldMkLst>
        <pc:spChg chg="mod">
          <ac:chgData name="Barbara Class" userId="ce38c013-f14e-4d1b-851f-f693be5c662b" providerId="ADAL" clId="{0B258CDD-38A0-4D36-B41A-6F33ED105D3A}" dt="2024-08-18T11:45:05.017" v="923" actId="20577"/>
          <ac:spMkLst>
            <pc:docMk/>
            <pc:sldMk cId="3636378796" sldId="257"/>
            <ac:spMk id="4" creationId="{833C7F4A-CDF6-9E78-39E7-258E9E7E2083}"/>
          </ac:spMkLst>
        </pc:spChg>
      </pc:sldChg>
      <pc:sldChg chg="modSp mod">
        <pc:chgData name="Barbara Class" userId="ce38c013-f14e-4d1b-851f-f693be5c662b" providerId="ADAL" clId="{0B258CDD-38A0-4D36-B41A-6F33ED105D3A}" dt="2024-08-18T11:35:15.069" v="302" actId="20577"/>
        <pc:sldMkLst>
          <pc:docMk/>
          <pc:sldMk cId="3507441445" sldId="261"/>
        </pc:sldMkLst>
        <pc:spChg chg="mod">
          <ac:chgData name="Barbara Class" userId="ce38c013-f14e-4d1b-851f-f693be5c662b" providerId="ADAL" clId="{0B258CDD-38A0-4D36-B41A-6F33ED105D3A}" dt="2024-08-18T11:35:15.069" v="302" actId="20577"/>
          <ac:spMkLst>
            <pc:docMk/>
            <pc:sldMk cId="3507441445" sldId="261"/>
            <ac:spMk id="4" creationId="{BF2F74E9-1323-A27B-9DB3-C6BD0950642C}"/>
          </ac:spMkLst>
        </pc:spChg>
      </pc:sldChg>
      <pc:sldChg chg="modSp mod">
        <pc:chgData name="Barbara Class" userId="ce38c013-f14e-4d1b-851f-f693be5c662b" providerId="ADAL" clId="{0B258CDD-38A0-4D36-B41A-6F33ED105D3A}" dt="2024-08-18T11:34:18.933" v="234" actId="20577"/>
        <pc:sldMkLst>
          <pc:docMk/>
          <pc:sldMk cId="1889242848" sldId="263"/>
        </pc:sldMkLst>
        <pc:spChg chg="mod">
          <ac:chgData name="Barbara Class" userId="ce38c013-f14e-4d1b-851f-f693be5c662b" providerId="ADAL" clId="{0B258CDD-38A0-4D36-B41A-6F33ED105D3A}" dt="2024-08-18T11:34:18.933" v="234" actId="20577"/>
          <ac:spMkLst>
            <pc:docMk/>
            <pc:sldMk cId="1889242848" sldId="263"/>
            <ac:spMk id="4" creationId="{BF2F74E9-1323-A27B-9DB3-C6BD0950642C}"/>
          </ac:spMkLst>
        </pc:spChg>
      </pc:sldChg>
      <pc:sldChg chg="del">
        <pc:chgData name="Barbara Class" userId="ce38c013-f14e-4d1b-851f-f693be5c662b" providerId="ADAL" clId="{0B258CDD-38A0-4D36-B41A-6F33ED105D3A}" dt="2024-08-18T11:27:07.565" v="8" actId="47"/>
        <pc:sldMkLst>
          <pc:docMk/>
          <pc:sldMk cId="1946934404" sldId="265"/>
        </pc:sldMkLst>
      </pc:sldChg>
      <pc:sldChg chg="add del">
        <pc:chgData name="Barbara Class" userId="ce38c013-f14e-4d1b-851f-f693be5c662b" providerId="ADAL" clId="{0B258CDD-38A0-4D36-B41A-6F33ED105D3A}" dt="2024-08-18T11:28:01.645" v="24" actId="47"/>
        <pc:sldMkLst>
          <pc:docMk/>
          <pc:sldMk cId="756863258" sldId="267"/>
        </pc:sldMkLst>
      </pc:sldChg>
      <pc:sldChg chg="add del">
        <pc:chgData name="Barbara Class" userId="ce38c013-f14e-4d1b-851f-f693be5c662b" providerId="ADAL" clId="{0B258CDD-38A0-4D36-B41A-6F33ED105D3A}" dt="2024-08-18T11:29:45.646" v="26" actId="47"/>
        <pc:sldMkLst>
          <pc:docMk/>
          <pc:sldMk cId="3574266029" sldId="268"/>
        </pc:sldMkLst>
      </pc:sldChg>
      <pc:sldChg chg="addSp modSp mod">
        <pc:chgData name="Barbara Class" userId="ce38c013-f14e-4d1b-851f-f693be5c662b" providerId="ADAL" clId="{0B258CDD-38A0-4D36-B41A-6F33ED105D3A}" dt="2024-08-18T11:42:26.468" v="675" actId="14100"/>
        <pc:sldMkLst>
          <pc:docMk/>
          <pc:sldMk cId="2842269584" sldId="269"/>
        </pc:sldMkLst>
        <pc:spChg chg="mod">
          <ac:chgData name="Barbara Class" userId="ce38c013-f14e-4d1b-851f-f693be5c662b" providerId="ADAL" clId="{0B258CDD-38A0-4D36-B41A-6F33ED105D3A}" dt="2024-08-18T11:42:03.547" v="672" actId="20577"/>
          <ac:spMkLst>
            <pc:docMk/>
            <pc:sldMk cId="2842269584" sldId="269"/>
            <ac:spMk id="4" creationId="{BF2F74E9-1323-A27B-9DB3-C6BD0950642C}"/>
          </ac:spMkLst>
        </pc:spChg>
        <pc:spChg chg="add mod">
          <ac:chgData name="Barbara Class" userId="ce38c013-f14e-4d1b-851f-f693be5c662b" providerId="ADAL" clId="{0B258CDD-38A0-4D36-B41A-6F33ED105D3A}" dt="2024-08-18T11:41:31.608" v="636" actId="14100"/>
          <ac:spMkLst>
            <pc:docMk/>
            <pc:sldMk cId="2842269584" sldId="269"/>
            <ac:spMk id="5" creationId="{25010214-6BA0-7C4F-55D8-707535B0136C}"/>
          </ac:spMkLst>
        </pc:spChg>
        <pc:spChg chg="add mod">
          <ac:chgData name="Barbara Class" userId="ce38c013-f14e-4d1b-851f-f693be5c662b" providerId="ADAL" clId="{0B258CDD-38A0-4D36-B41A-6F33ED105D3A}" dt="2024-08-18T11:41:16.957" v="635" actId="14100"/>
          <ac:spMkLst>
            <pc:docMk/>
            <pc:sldMk cId="2842269584" sldId="269"/>
            <ac:spMk id="6" creationId="{677EEC20-FBAA-3C1A-D7E2-9EA52F6D2273}"/>
          </ac:spMkLst>
        </pc:spChg>
        <pc:spChg chg="add mod">
          <ac:chgData name="Barbara Class" userId="ce38c013-f14e-4d1b-851f-f693be5c662b" providerId="ADAL" clId="{0B258CDD-38A0-4D36-B41A-6F33ED105D3A}" dt="2024-08-18T11:42:26.468" v="675" actId="14100"/>
          <ac:spMkLst>
            <pc:docMk/>
            <pc:sldMk cId="2842269584" sldId="269"/>
            <ac:spMk id="7" creationId="{5533BDAA-1FB0-653C-4D1C-342775450DE9}"/>
          </ac:spMkLst>
        </pc:spChg>
      </pc:sldChg>
      <pc:sldChg chg="del">
        <pc:chgData name="Barbara Class" userId="ce38c013-f14e-4d1b-851f-f693be5c662b" providerId="ADAL" clId="{0B258CDD-38A0-4D36-B41A-6F33ED105D3A}" dt="2024-08-18T11:30:28.945" v="29" actId="47"/>
        <pc:sldMkLst>
          <pc:docMk/>
          <pc:sldMk cId="2259008130" sldId="270"/>
        </pc:sldMkLst>
      </pc:sldChg>
      <pc:sldChg chg="del">
        <pc:chgData name="Barbara Class" userId="ce38c013-f14e-4d1b-851f-f693be5c662b" providerId="ADAL" clId="{0B258CDD-38A0-4D36-B41A-6F33ED105D3A}" dt="2024-08-18T11:30:07.546" v="27" actId="47"/>
        <pc:sldMkLst>
          <pc:docMk/>
          <pc:sldMk cId="3737862654" sldId="271"/>
        </pc:sldMkLst>
      </pc:sldChg>
      <pc:sldChg chg="del">
        <pc:chgData name="Barbara Class" userId="ce38c013-f14e-4d1b-851f-f693be5c662b" providerId="ADAL" clId="{0B258CDD-38A0-4D36-B41A-6F33ED105D3A}" dt="2024-08-18T11:30:12.643" v="28" actId="47"/>
        <pc:sldMkLst>
          <pc:docMk/>
          <pc:sldMk cId="647205410" sldId="272"/>
        </pc:sldMkLst>
      </pc:sldChg>
      <pc:sldChg chg="add del">
        <pc:chgData name="Barbara Class" userId="ce38c013-f14e-4d1b-851f-f693be5c662b" providerId="ADAL" clId="{0B258CDD-38A0-4D36-B41A-6F33ED105D3A}" dt="2024-08-18T11:29:33.329" v="25" actId="47"/>
        <pc:sldMkLst>
          <pc:docMk/>
          <pc:sldMk cId="4199793110" sldId="275"/>
        </pc:sldMkLst>
      </pc:sldChg>
      <pc:sldChg chg="del">
        <pc:chgData name="Barbara Class" userId="ce38c013-f14e-4d1b-851f-f693be5c662b" providerId="ADAL" clId="{0B258CDD-38A0-4D36-B41A-6F33ED105D3A}" dt="2024-08-18T11:26:56.703" v="1" actId="47"/>
        <pc:sldMkLst>
          <pc:docMk/>
          <pc:sldMk cId="39783737" sldId="276"/>
        </pc:sldMkLst>
      </pc:sldChg>
      <pc:sldChg chg="add del">
        <pc:chgData name="Barbara Class" userId="ce38c013-f14e-4d1b-851f-f693be5c662b" providerId="ADAL" clId="{0B258CDD-38A0-4D36-B41A-6F33ED105D3A}" dt="2024-08-18T11:27:58.341" v="23" actId="47"/>
        <pc:sldMkLst>
          <pc:docMk/>
          <pc:sldMk cId="3056043483" sldId="277"/>
        </pc:sldMkLst>
      </pc:sldChg>
      <pc:sldChg chg="add del">
        <pc:chgData name="Barbara Class" userId="ce38c013-f14e-4d1b-851f-f693be5c662b" providerId="ADAL" clId="{0B258CDD-38A0-4D36-B41A-6F33ED105D3A}" dt="2024-08-18T11:27:32.542" v="20" actId="47"/>
        <pc:sldMkLst>
          <pc:docMk/>
          <pc:sldMk cId="3182140736" sldId="278"/>
        </pc:sldMkLst>
      </pc:sldChg>
      <pc:sldChg chg="modSp mod ord">
        <pc:chgData name="Barbara Class" userId="ce38c013-f14e-4d1b-851f-f693be5c662b" providerId="ADAL" clId="{0B258CDD-38A0-4D36-B41A-6F33ED105D3A}" dt="2024-08-18T11:38:23.575" v="580"/>
        <pc:sldMkLst>
          <pc:docMk/>
          <pc:sldMk cId="1469206250" sldId="281"/>
        </pc:sldMkLst>
        <pc:spChg chg="mod">
          <ac:chgData name="Barbara Class" userId="ce38c013-f14e-4d1b-851f-f693be5c662b" providerId="ADAL" clId="{0B258CDD-38A0-4D36-B41A-6F33ED105D3A}" dt="2024-08-18T11:37:13.536" v="521" actId="20577"/>
          <ac:spMkLst>
            <pc:docMk/>
            <pc:sldMk cId="1469206250" sldId="281"/>
            <ac:spMk id="4" creationId="{BF2F74E9-1323-A27B-9DB3-C6BD0950642C}"/>
          </ac:spMkLst>
        </pc:spChg>
      </pc:sldChg>
      <pc:sldChg chg="del">
        <pc:chgData name="Barbara Class" userId="ce38c013-f14e-4d1b-851f-f693be5c662b" providerId="ADAL" clId="{0B258CDD-38A0-4D36-B41A-6F33ED105D3A}" dt="2024-08-18T11:27:09.015" v="9" actId="47"/>
        <pc:sldMkLst>
          <pc:docMk/>
          <pc:sldMk cId="2198069286" sldId="282"/>
        </pc:sldMkLst>
      </pc:sldChg>
      <pc:sldChg chg="del">
        <pc:chgData name="Barbara Class" userId="ce38c013-f14e-4d1b-851f-f693be5c662b" providerId="ADAL" clId="{0B258CDD-38A0-4D36-B41A-6F33ED105D3A}" dt="2024-08-18T11:26:57.949" v="2" actId="47"/>
        <pc:sldMkLst>
          <pc:docMk/>
          <pc:sldMk cId="1829881200" sldId="286"/>
        </pc:sldMkLst>
      </pc:sldChg>
      <pc:sldChg chg="del">
        <pc:chgData name="Barbara Class" userId="ce38c013-f14e-4d1b-851f-f693be5c662b" providerId="ADAL" clId="{0B258CDD-38A0-4D36-B41A-6F33ED105D3A}" dt="2024-08-18T11:26:59.213" v="3" actId="47"/>
        <pc:sldMkLst>
          <pc:docMk/>
          <pc:sldMk cId="632345081" sldId="287"/>
        </pc:sldMkLst>
      </pc:sldChg>
      <pc:sldChg chg="del">
        <pc:chgData name="Barbara Class" userId="ce38c013-f14e-4d1b-851f-f693be5c662b" providerId="ADAL" clId="{0B258CDD-38A0-4D36-B41A-6F33ED105D3A}" dt="2024-08-18T11:27:00.234" v="4" actId="47"/>
        <pc:sldMkLst>
          <pc:docMk/>
          <pc:sldMk cId="94210729" sldId="289"/>
        </pc:sldMkLst>
      </pc:sldChg>
      <pc:sldChg chg="del">
        <pc:chgData name="Barbara Class" userId="ce38c013-f14e-4d1b-851f-f693be5c662b" providerId="ADAL" clId="{0B258CDD-38A0-4D36-B41A-6F33ED105D3A}" dt="2024-08-18T11:27:06.396" v="7" actId="47"/>
        <pc:sldMkLst>
          <pc:docMk/>
          <pc:sldMk cId="2919904733" sldId="290"/>
        </pc:sldMkLst>
      </pc:sldChg>
      <pc:sldChg chg="del">
        <pc:chgData name="Barbara Class" userId="ce38c013-f14e-4d1b-851f-f693be5c662b" providerId="ADAL" clId="{0B258CDD-38A0-4D36-B41A-6F33ED105D3A}" dt="2024-08-18T11:27:02.832" v="5" actId="47"/>
        <pc:sldMkLst>
          <pc:docMk/>
          <pc:sldMk cId="2279054572" sldId="291"/>
        </pc:sldMkLst>
      </pc:sldChg>
      <pc:sldChg chg="del">
        <pc:chgData name="Barbara Class" userId="ce38c013-f14e-4d1b-851f-f693be5c662b" providerId="ADAL" clId="{0B258CDD-38A0-4D36-B41A-6F33ED105D3A}" dt="2024-08-18T11:27:04.929" v="6" actId="47"/>
        <pc:sldMkLst>
          <pc:docMk/>
          <pc:sldMk cId="1122969025" sldId="292"/>
        </pc:sldMkLst>
      </pc:sldChg>
      <pc:sldChg chg="modSp mod">
        <pc:chgData name="Barbara Class" userId="ce38c013-f14e-4d1b-851f-f693be5c662b" providerId="ADAL" clId="{0B258CDD-38A0-4D36-B41A-6F33ED105D3A}" dt="2024-08-18T11:38:56.196" v="628" actId="20577"/>
        <pc:sldMkLst>
          <pc:docMk/>
          <pc:sldMk cId="1513425338" sldId="321"/>
        </pc:sldMkLst>
        <pc:spChg chg="mod">
          <ac:chgData name="Barbara Class" userId="ce38c013-f14e-4d1b-851f-f693be5c662b" providerId="ADAL" clId="{0B258CDD-38A0-4D36-B41A-6F33ED105D3A}" dt="2024-08-18T11:38:56.196" v="628" actId="20577"/>
          <ac:spMkLst>
            <pc:docMk/>
            <pc:sldMk cId="1513425338" sldId="321"/>
            <ac:spMk id="6" creationId="{51E40E5F-A308-942E-D403-1685169BEA15}"/>
          </ac:spMkLst>
        </pc:spChg>
      </pc:sldChg>
      <pc:sldChg chg="del">
        <pc:chgData name="Barbara Class" userId="ce38c013-f14e-4d1b-851f-f693be5c662b" providerId="ADAL" clId="{0B258CDD-38A0-4D36-B41A-6F33ED105D3A}" dt="2024-08-18T11:26:55.365" v="0" actId="47"/>
        <pc:sldMkLst>
          <pc:docMk/>
          <pc:sldMk cId="3220393659" sldId="324"/>
        </pc:sldMkLst>
      </pc:sldChg>
      <pc:sldChg chg="modSp mod">
        <pc:chgData name="Barbara Class" userId="ce38c013-f14e-4d1b-851f-f693be5c662b" providerId="ADAL" clId="{0B258CDD-38A0-4D36-B41A-6F33ED105D3A}" dt="2024-08-18T11:33:28.142" v="196" actId="20577"/>
        <pc:sldMkLst>
          <pc:docMk/>
          <pc:sldMk cId="445611320" sldId="325"/>
        </pc:sldMkLst>
        <pc:spChg chg="mod">
          <ac:chgData name="Barbara Class" userId="ce38c013-f14e-4d1b-851f-f693be5c662b" providerId="ADAL" clId="{0B258CDD-38A0-4D36-B41A-6F33ED105D3A}" dt="2024-08-18T11:33:09.577" v="155" actId="20577"/>
          <ac:spMkLst>
            <pc:docMk/>
            <pc:sldMk cId="445611320" sldId="325"/>
            <ac:spMk id="4" creationId="{BF2F74E9-1323-A27B-9DB3-C6BD0950642C}"/>
          </ac:spMkLst>
        </pc:spChg>
        <pc:spChg chg="mod">
          <ac:chgData name="Barbara Class" userId="ce38c013-f14e-4d1b-851f-f693be5c662b" providerId="ADAL" clId="{0B258CDD-38A0-4D36-B41A-6F33ED105D3A}" dt="2024-08-18T11:33:28.142" v="196" actId="20577"/>
          <ac:spMkLst>
            <pc:docMk/>
            <pc:sldMk cId="445611320" sldId="325"/>
            <ac:spMk id="5" creationId="{49169642-7C92-BE1D-2DA6-A481934717C4}"/>
          </ac:spMkLst>
        </pc:spChg>
      </pc:sldChg>
    </pc:docChg>
  </pc:docChgLst>
  <pc:docChgLst>
    <pc:chgData name="Barbara Class" userId="ce38c013-f14e-4d1b-851f-f693be5c662b" providerId="ADAL" clId="{FA4DC85B-DD13-48C9-ACD3-FEB36293A8CB}"/>
    <pc:docChg chg="undo custSel addSld delSld modSld sldOrd">
      <pc:chgData name="Barbara Class" userId="ce38c013-f14e-4d1b-851f-f693be5c662b" providerId="ADAL" clId="{FA4DC85B-DD13-48C9-ACD3-FEB36293A8CB}" dt="2024-08-18T11:26:08.830" v="891" actId="6549"/>
      <pc:docMkLst>
        <pc:docMk/>
      </pc:docMkLst>
      <pc:sldChg chg="addSp modSp mod">
        <pc:chgData name="Barbara Class" userId="ce38c013-f14e-4d1b-851f-f693be5c662b" providerId="ADAL" clId="{FA4DC85B-DD13-48C9-ACD3-FEB36293A8CB}" dt="2024-08-18T10:51:30.434" v="409"/>
        <pc:sldMkLst>
          <pc:docMk/>
          <pc:sldMk cId="3507441445" sldId="261"/>
        </pc:sldMkLst>
        <pc:spChg chg="mod">
          <ac:chgData name="Barbara Class" userId="ce38c013-f14e-4d1b-851f-f693be5c662b" providerId="ADAL" clId="{FA4DC85B-DD13-48C9-ACD3-FEB36293A8CB}" dt="2024-08-18T06:43:06.459" v="4" actId="1076"/>
          <ac:spMkLst>
            <pc:docMk/>
            <pc:sldMk cId="3507441445" sldId="261"/>
            <ac:spMk id="12" creationId="{4BB58C22-9958-05AB-E8D8-9D5A5632430F}"/>
          </ac:spMkLst>
        </pc:spChg>
        <pc:spChg chg="add mod">
          <ac:chgData name="Barbara Class" userId="ce38c013-f14e-4d1b-851f-f693be5c662b" providerId="ADAL" clId="{FA4DC85B-DD13-48C9-ACD3-FEB36293A8CB}" dt="2024-08-18T06:44:44.321" v="14" actId="14100"/>
          <ac:spMkLst>
            <pc:docMk/>
            <pc:sldMk cId="3507441445" sldId="261"/>
            <ac:spMk id="13" creationId="{9E1F0C36-AEAE-AD43-040F-670962F1D2D4}"/>
          </ac:spMkLst>
        </pc:spChg>
        <pc:picChg chg="mod">
          <ac:chgData name="Barbara Class" userId="ce38c013-f14e-4d1b-851f-f693be5c662b" providerId="ADAL" clId="{FA4DC85B-DD13-48C9-ACD3-FEB36293A8CB}" dt="2024-08-18T06:44:11.313" v="7" actId="1076"/>
          <ac:picMkLst>
            <pc:docMk/>
            <pc:sldMk cId="3507441445" sldId="261"/>
            <ac:picMk id="6" creationId="{169E494F-9ABD-8D30-DCFB-213FE4DBF096}"/>
          </ac:picMkLst>
        </pc:picChg>
        <pc:picChg chg="add mod">
          <ac:chgData name="Barbara Class" userId="ce38c013-f14e-4d1b-851f-f693be5c662b" providerId="ADAL" clId="{FA4DC85B-DD13-48C9-ACD3-FEB36293A8CB}" dt="2024-08-18T10:51:30.434" v="409"/>
          <ac:picMkLst>
            <pc:docMk/>
            <pc:sldMk cId="3507441445" sldId="261"/>
            <ac:picMk id="14" creationId="{89E86F19-81C6-9981-140B-345B5060A4F2}"/>
          </ac:picMkLst>
        </pc:picChg>
      </pc:sldChg>
      <pc:sldChg chg="modSp mod">
        <pc:chgData name="Barbara Class" userId="ce38c013-f14e-4d1b-851f-f693be5c662b" providerId="ADAL" clId="{FA4DC85B-DD13-48C9-ACD3-FEB36293A8CB}" dt="2024-08-18T06:40:44.633" v="0" actId="113"/>
        <pc:sldMkLst>
          <pc:docMk/>
          <pc:sldMk cId="1889242848" sldId="263"/>
        </pc:sldMkLst>
        <pc:spChg chg="mod">
          <ac:chgData name="Barbara Class" userId="ce38c013-f14e-4d1b-851f-f693be5c662b" providerId="ADAL" clId="{FA4DC85B-DD13-48C9-ACD3-FEB36293A8CB}" dt="2024-08-18T06:40:44.633" v="0" actId="113"/>
          <ac:spMkLst>
            <pc:docMk/>
            <pc:sldMk cId="1889242848" sldId="263"/>
            <ac:spMk id="10" creationId="{D6A6AC64-FF6E-8A93-C0EF-15A0FBEB3B3E}"/>
          </ac:spMkLst>
        </pc:spChg>
      </pc:sldChg>
      <pc:sldChg chg="addSp delSp modSp mod ord">
        <pc:chgData name="Barbara Class" userId="ce38c013-f14e-4d1b-851f-f693be5c662b" providerId="ADAL" clId="{FA4DC85B-DD13-48C9-ACD3-FEB36293A8CB}" dt="2024-08-18T11:14:04.657" v="625" actId="20577"/>
        <pc:sldMkLst>
          <pc:docMk/>
          <pc:sldMk cId="2842269584" sldId="269"/>
        </pc:sldMkLst>
        <pc:spChg chg="add del mod">
          <ac:chgData name="Barbara Class" userId="ce38c013-f14e-4d1b-851f-f693be5c662b" providerId="ADAL" clId="{FA4DC85B-DD13-48C9-ACD3-FEB36293A8CB}" dt="2024-08-18T11:14:04.657" v="625" actId="20577"/>
          <ac:spMkLst>
            <pc:docMk/>
            <pc:sldMk cId="2842269584" sldId="269"/>
            <ac:spMk id="4" creationId="{BF2F74E9-1323-A27B-9DB3-C6BD0950642C}"/>
          </ac:spMkLst>
        </pc:spChg>
        <pc:spChg chg="add del">
          <ac:chgData name="Barbara Class" userId="ce38c013-f14e-4d1b-851f-f693be5c662b" providerId="ADAL" clId="{FA4DC85B-DD13-48C9-ACD3-FEB36293A8CB}" dt="2024-08-18T09:41:14.675" v="19" actId="478"/>
          <ac:spMkLst>
            <pc:docMk/>
            <pc:sldMk cId="2842269584" sldId="269"/>
            <ac:spMk id="5" creationId="{49169642-7C92-BE1D-2DA6-A481934717C4}"/>
          </ac:spMkLst>
        </pc:spChg>
        <pc:picChg chg="add del mod">
          <ac:chgData name="Barbara Class" userId="ce38c013-f14e-4d1b-851f-f693be5c662b" providerId="ADAL" clId="{FA4DC85B-DD13-48C9-ACD3-FEB36293A8CB}" dt="2024-08-18T11:13:26.002" v="602" actId="478"/>
          <ac:picMkLst>
            <pc:docMk/>
            <pc:sldMk cId="2842269584" sldId="269"/>
            <ac:picMk id="7" creationId="{BD39D884-726E-A774-8861-D5AD159C9B12}"/>
          </ac:picMkLst>
        </pc:picChg>
        <pc:picChg chg="add mod">
          <ac:chgData name="Barbara Class" userId="ce38c013-f14e-4d1b-851f-f693be5c662b" providerId="ADAL" clId="{FA4DC85B-DD13-48C9-ACD3-FEB36293A8CB}" dt="2024-08-18T11:13:37.669" v="605" actId="14100"/>
          <ac:picMkLst>
            <pc:docMk/>
            <pc:sldMk cId="2842269584" sldId="269"/>
            <ac:picMk id="9" creationId="{B40C3BED-324C-7067-FE08-0E0E4E7C2CF5}"/>
          </ac:picMkLst>
        </pc:picChg>
      </pc:sldChg>
      <pc:sldChg chg="addSp delSp modSp mod ord modNotesTx">
        <pc:chgData name="Barbara Class" userId="ce38c013-f14e-4d1b-851f-f693be5c662b" providerId="ADAL" clId="{FA4DC85B-DD13-48C9-ACD3-FEB36293A8CB}" dt="2024-08-18T11:03:42.255" v="522" actId="20577"/>
        <pc:sldMkLst>
          <pc:docMk/>
          <pc:sldMk cId="39783737" sldId="276"/>
        </pc:sldMkLst>
        <pc:spChg chg="mod">
          <ac:chgData name="Barbara Class" userId="ce38c013-f14e-4d1b-851f-f693be5c662b" providerId="ADAL" clId="{FA4DC85B-DD13-48C9-ACD3-FEB36293A8CB}" dt="2024-08-18T10:45:49.387" v="314" actId="1076"/>
          <ac:spMkLst>
            <pc:docMk/>
            <pc:sldMk cId="39783737" sldId="276"/>
            <ac:spMk id="5" creationId="{49169642-7C92-BE1D-2DA6-A481934717C4}"/>
          </ac:spMkLst>
        </pc:spChg>
        <pc:spChg chg="mod">
          <ac:chgData name="Barbara Class" userId="ce38c013-f14e-4d1b-851f-f693be5c662b" providerId="ADAL" clId="{FA4DC85B-DD13-48C9-ACD3-FEB36293A8CB}" dt="2024-08-18T10:43:12.648" v="181" actId="1076"/>
          <ac:spMkLst>
            <pc:docMk/>
            <pc:sldMk cId="39783737" sldId="276"/>
            <ac:spMk id="6" creationId="{9DD96A9C-80C2-631F-0634-D9AB48984E7B}"/>
          </ac:spMkLst>
        </pc:spChg>
        <pc:spChg chg="del mod">
          <ac:chgData name="Barbara Class" userId="ce38c013-f14e-4d1b-851f-f693be5c662b" providerId="ADAL" clId="{FA4DC85B-DD13-48C9-ACD3-FEB36293A8CB}" dt="2024-08-18T10:43:42.076" v="184"/>
          <ac:spMkLst>
            <pc:docMk/>
            <pc:sldMk cId="39783737" sldId="276"/>
            <ac:spMk id="8" creationId="{0D941C60-6290-D8C1-0274-8E493D65E53B}"/>
          </ac:spMkLst>
        </pc:spChg>
        <pc:picChg chg="add mod">
          <ac:chgData name="Barbara Class" userId="ce38c013-f14e-4d1b-851f-f693be5c662b" providerId="ADAL" clId="{FA4DC85B-DD13-48C9-ACD3-FEB36293A8CB}" dt="2024-08-18T10:58:00.998" v="468" actId="1076"/>
          <ac:picMkLst>
            <pc:docMk/>
            <pc:sldMk cId="39783737" sldId="276"/>
            <ac:picMk id="10" creationId="{D04F760C-8933-C52D-3294-344B83115CB8}"/>
          </ac:picMkLst>
        </pc:picChg>
      </pc:sldChg>
      <pc:sldChg chg="addSp modSp mod ord">
        <pc:chgData name="Barbara Class" userId="ce38c013-f14e-4d1b-851f-f693be5c662b" providerId="ADAL" clId="{FA4DC85B-DD13-48C9-ACD3-FEB36293A8CB}" dt="2024-08-18T10:52:47.525" v="421" actId="1076"/>
        <pc:sldMkLst>
          <pc:docMk/>
          <pc:sldMk cId="2037049073" sldId="279"/>
        </pc:sldMkLst>
        <pc:picChg chg="add mod">
          <ac:chgData name="Barbara Class" userId="ce38c013-f14e-4d1b-851f-f693be5c662b" providerId="ADAL" clId="{FA4DC85B-DD13-48C9-ACD3-FEB36293A8CB}" dt="2024-08-18T10:52:47.525" v="421" actId="1076"/>
          <ac:picMkLst>
            <pc:docMk/>
            <pc:sldMk cId="2037049073" sldId="279"/>
            <ac:picMk id="8" creationId="{6E5FB0EB-B212-A405-2729-621D806097FD}"/>
          </ac:picMkLst>
        </pc:picChg>
      </pc:sldChg>
      <pc:sldChg chg="delSp modSp mod ord">
        <pc:chgData name="Barbara Class" userId="ce38c013-f14e-4d1b-851f-f693be5c662b" providerId="ADAL" clId="{FA4DC85B-DD13-48C9-ACD3-FEB36293A8CB}" dt="2024-08-18T11:25:36.263" v="859" actId="20577"/>
        <pc:sldMkLst>
          <pc:docMk/>
          <pc:sldMk cId="2764132411" sldId="280"/>
        </pc:sldMkLst>
        <pc:spChg chg="mod">
          <ac:chgData name="Barbara Class" userId="ce38c013-f14e-4d1b-851f-f693be5c662b" providerId="ADAL" clId="{FA4DC85B-DD13-48C9-ACD3-FEB36293A8CB}" dt="2024-08-18T11:20:52.350" v="807" actId="14100"/>
          <ac:spMkLst>
            <pc:docMk/>
            <pc:sldMk cId="2764132411" sldId="280"/>
            <ac:spMk id="4" creationId="{BF2F74E9-1323-A27B-9DB3-C6BD0950642C}"/>
          </ac:spMkLst>
        </pc:spChg>
        <pc:spChg chg="mod">
          <ac:chgData name="Barbara Class" userId="ce38c013-f14e-4d1b-851f-f693be5c662b" providerId="ADAL" clId="{FA4DC85B-DD13-48C9-ACD3-FEB36293A8CB}" dt="2024-08-18T11:25:36.263" v="859" actId="20577"/>
          <ac:spMkLst>
            <pc:docMk/>
            <pc:sldMk cId="2764132411" sldId="280"/>
            <ac:spMk id="5" creationId="{49169642-7C92-BE1D-2DA6-A481934717C4}"/>
          </ac:spMkLst>
        </pc:spChg>
        <pc:spChg chg="del">
          <ac:chgData name="Barbara Class" userId="ce38c013-f14e-4d1b-851f-f693be5c662b" providerId="ADAL" clId="{FA4DC85B-DD13-48C9-ACD3-FEB36293A8CB}" dt="2024-08-18T11:21:03.454" v="808" actId="478"/>
          <ac:spMkLst>
            <pc:docMk/>
            <pc:sldMk cId="2764132411" sldId="280"/>
            <ac:spMk id="6" creationId="{5BAC9044-B7EE-BAAF-371B-1418F4F752D7}"/>
          </ac:spMkLst>
        </pc:spChg>
      </pc:sldChg>
      <pc:sldChg chg="addSp modSp mod">
        <pc:chgData name="Barbara Class" userId="ce38c013-f14e-4d1b-851f-f693be5c662b" providerId="ADAL" clId="{FA4DC85B-DD13-48C9-ACD3-FEB36293A8CB}" dt="2024-08-18T10:54:55.172" v="441" actId="1076"/>
        <pc:sldMkLst>
          <pc:docMk/>
          <pc:sldMk cId="1469206250" sldId="281"/>
        </pc:sldMkLst>
        <pc:picChg chg="add mod">
          <ac:chgData name="Barbara Class" userId="ce38c013-f14e-4d1b-851f-f693be5c662b" providerId="ADAL" clId="{FA4DC85B-DD13-48C9-ACD3-FEB36293A8CB}" dt="2024-08-18T10:54:55.172" v="441" actId="1076"/>
          <ac:picMkLst>
            <pc:docMk/>
            <pc:sldMk cId="1469206250" sldId="281"/>
            <ac:picMk id="10" creationId="{FC8B4C7D-7878-7DA3-9BB5-B647CDA30366}"/>
          </ac:picMkLst>
        </pc:picChg>
      </pc:sldChg>
      <pc:sldChg chg="addSp delSp modSp mod ord">
        <pc:chgData name="Barbara Class" userId="ce38c013-f14e-4d1b-851f-f693be5c662b" providerId="ADAL" clId="{FA4DC85B-DD13-48C9-ACD3-FEB36293A8CB}" dt="2024-08-18T11:09:40.823" v="564" actId="478"/>
        <pc:sldMkLst>
          <pc:docMk/>
          <pc:sldMk cId="3936803368" sldId="285"/>
        </pc:sldMkLst>
        <pc:spChg chg="mod">
          <ac:chgData name="Barbara Class" userId="ce38c013-f14e-4d1b-851f-f693be5c662b" providerId="ADAL" clId="{FA4DC85B-DD13-48C9-ACD3-FEB36293A8CB}" dt="2024-08-18T11:09:13.172" v="561" actId="20577"/>
          <ac:spMkLst>
            <pc:docMk/>
            <pc:sldMk cId="3936803368" sldId="285"/>
            <ac:spMk id="4" creationId="{BF2F74E9-1323-A27B-9DB3-C6BD0950642C}"/>
          </ac:spMkLst>
        </pc:spChg>
        <pc:picChg chg="add del mod">
          <ac:chgData name="Barbara Class" userId="ce38c013-f14e-4d1b-851f-f693be5c662b" providerId="ADAL" clId="{FA4DC85B-DD13-48C9-ACD3-FEB36293A8CB}" dt="2024-08-18T11:09:40.823" v="564" actId="478"/>
          <ac:picMkLst>
            <pc:docMk/>
            <pc:sldMk cId="3936803368" sldId="285"/>
            <ac:picMk id="8" creationId="{DA90FC14-9A42-E398-F3AF-B92E0A9CDE24}"/>
          </ac:picMkLst>
        </pc:picChg>
      </pc:sldChg>
      <pc:sldChg chg="modSp mod ord">
        <pc:chgData name="Barbara Class" userId="ce38c013-f14e-4d1b-851f-f693be5c662b" providerId="ADAL" clId="{FA4DC85B-DD13-48C9-ACD3-FEB36293A8CB}" dt="2024-08-18T11:18:15.846" v="781" actId="6549"/>
        <pc:sldMkLst>
          <pc:docMk/>
          <pc:sldMk cId="35653279" sldId="288"/>
        </pc:sldMkLst>
        <pc:spChg chg="mod">
          <ac:chgData name="Barbara Class" userId="ce38c013-f14e-4d1b-851f-f693be5c662b" providerId="ADAL" clId="{FA4DC85B-DD13-48C9-ACD3-FEB36293A8CB}" dt="2024-08-18T11:07:00.229" v="550" actId="114"/>
          <ac:spMkLst>
            <pc:docMk/>
            <pc:sldMk cId="35653279" sldId="288"/>
            <ac:spMk id="4" creationId="{BF2F74E9-1323-A27B-9DB3-C6BD0950642C}"/>
          </ac:spMkLst>
        </pc:spChg>
        <pc:spChg chg="mod">
          <ac:chgData name="Barbara Class" userId="ce38c013-f14e-4d1b-851f-f693be5c662b" providerId="ADAL" clId="{FA4DC85B-DD13-48C9-ACD3-FEB36293A8CB}" dt="2024-08-18T11:18:15.846" v="781" actId="6549"/>
          <ac:spMkLst>
            <pc:docMk/>
            <pc:sldMk cId="35653279" sldId="288"/>
            <ac:spMk id="9" creationId="{AD723272-537B-B3DB-8F24-8FBEA67FC163}"/>
          </ac:spMkLst>
        </pc:spChg>
        <pc:graphicFrameChg chg="modGraphic">
          <ac:chgData name="Barbara Class" userId="ce38c013-f14e-4d1b-851f-f693be5c662b" providerId="ADAL" clId="{FA4DC85B-DD13-48C9-ACD3-FEB36293A8CB}" dt="2024-08-18T11:17:39.959" v="780" actId="20577"/>
          <ac:graphicFrameMkLst>
            <pc:docMk/>
            <pc:sldMk cId="35653279" sldId="288"/>
            <ac:graphicFrameMk id="8" creationId="{EB6751B1-B90B-7DBE-2F0A-5DD3F2E0D8FB}"/>
          </ac:graphicFrameMkLst>
        </pc:graphicFrameChg>
      </pc:sldChg>
      <pc:sldChg chg="addSp modSp mod ord">
        <pc:chgData name="Barbara Class" userId="ce38c013-f14e-4d1b-851f-f693be5c662b" providerId="ADAL" clId="{FA4DC85B-DD13-48C9-ACD3-FEB36293A8CB}" dt="2024-08-18T10:55:24.119" v="456" actId="1076"/>
        <pc:sldMkLst>
          <pc:docMk/>
          <pc:sldMk cId="1513425338" sldId="321"/>
        </pc:sldMkLst>
        <pc:spChg chg="mod">
          <ac:chgData name="Barbara Class" userId="ce38c013-f14e-4d1b-851f-f693be5c662b" providerId="ADAL" clId="{FA4DC85B-DD13-48C9-ACD3-FEB36293A8CB}" dt="2024-08-18T10:55:14.002" v="454" actId="20577"/>
          <ac:spMkLst>
            <pc:docMk/>
            <pc:sldMk cId="1513425338" sldId="321"/>
            <ac:spMk id="4" creationId="{BF2F74E9-1323-A27B-9DB3-C6BD0950642C}"/>
          </ac:spMkLst>
        </pc:spChg>
        <pc:spChg chg="mod">
          <ac:chgData name="Barbara Class" userId="ce38c013-f14e-4d1b-851f-f693be5c662b" providerId="ADAL" clId="{FA4DC85B-DD13-48C9-ACD3-FEB36293A8CB}" dt="2024-08-18T10:15:06.057" v="162" actId="114"/>
          <ac:spMkLst>
            <pc:docMk/>
            <pc:sldMk cId="1513425338" sldId="321"/>
            <ac:spMk id="6" creationId="{51E40E5F-A308-942E-D403-1685169BEA15}"/>
          </ac:spMkLst>
        </pc:spChg>
        <pc:picChg chg="add mod">
          <ac:chgData name="Barbara Class" userId="ce38c013-f14e-4d1b-851f-f693be5c662b" providerId="ADAL" clId="{FA4DC85B-DD13-48C9-ACD3-FEB36293A8CB}" dt="2024-08-18T10:55:24.119" v="456" actId="1076"/>
          <ac:picMkLst>
            <pc:docMk/>
            <pc:sldMk cId="1513425338" sldId="321"/>
            <ac:picMk id="7" creationId="{56423E5E-B708-AB2C-FEC0-89A24B6737F1}"/>
          </ac:picMkLst>
        </pc:picChg>
      </pc:sldChg>
      <pc:sldChg chg="addSp modSp mod ord">
        <pc:chgData name="Barbara Class" userId="ce38c013-f14e-4d1b-851f-f693be5c662b" providerId="ADAL" clId="{FA4DC85B-DD13-48C9-ACD3-FEB36293A8CB}" dt="2024-08-18T11:09:06.846" v="557" actId="20577"/>
        <pc:sldMkLst>
          <pc:docMk/>
          <pc:sldMk cId="3258900032" sldId="323"/>
        </pc:sldMkLst>
        <pc:spChg chg="mod">
          <ac:chgData name="Barbara Class" userId="ce38c013-f14e-4d1b-851f-f693be5c662b" providerId="ADAL" clId="{FA4DC85B-DD13-48C9-ACD3-FEB36293A8CB}" dt="2024-08-18T11:09:06.846" v="557" actId="20577"/>
          <ac:spMkLst>
            <pc:docMk/>
            <pc:sldMk cId="3258900032" sldId="323"/>
            <ac:spMk id="4" creationId="{BF2F74E9-1323-A27B-9DB3-C6BD0950642C}"/>
          </ac:spMkLst>
        </pc:spChg>
        <pc:spChg chg="mod">
          <ac:chgData name="Barbara Class" userId="ce38c013-f14e-4d1b-851f-f693be5c662b" providerId="ADAL" clId="{FA4DC85B-DD13-48C9-ACD3-FEB36293A8CB}" dt="2024-08-18T10:13:22.016" v="134" actId="6549"/>
          <ac:spMkLst>
            <pc:docMk/>
            <pc:sldMk cId="3258900032" sldId="323"/>
            <ac:spMk id="7" creationId="{2128C344-20E3-7C76-B32C-60356EBCE333}"/>
          </ac:spMkLst>
        </pc:spChg>
        <pc:picChg chg="add mod">
          <ac:chgData name="Barbara Class" userId="ce38c013-f14e-4d1b-851f-f693be5c662b" providerId="ADAL" clId="{FA4DC85B-DD13-48C9-ACD3-FEB36293A8CB}" dt="2024-08-18T10:56:38.116" v="462" actId="1076"/>
          <ac:picMkLst>
            <pc:docMk/>
            <pc:sldMk cId="3258900032" sldId="323"/>
            <ac:picMk id="11" creationId="{9F16C718-5213-8D4E-AF4B-14C14BCEF2BA}"/>
          </ac:picMkLst>
        </pc:picChg>
      </pc:sldChg>
      <pc:sldChg chg="add">
        <pc:chgData name="Barbara Class" userId="ce38c013-f14e-4d1b-851f-f693be5c662b" providerId="ADAL" clId="{FA4DC85B-DD13-48C9-ACD3-FEB36293A8CB}" dt="2024-08-18T11:19:11.521" v="784"/>
        <pc:sldMkLst>
          <pc:docMk/>
          <pc:sldMk cId="3220393659" sldId="324"/>
        </pc:sldMkLst>
      </pc:sldChg>
      <pc:sldChg chg="addSp delSp modSp add del mod">
        <pc:chgData name="Barbara Class" userId="ce38c013-f14e-4d1b-851f-f693be5c662b" providerId="ADAL" clId="{FA4DC85B-DD13-48C9-ACD3-FEB36293A8CB}" dt="2024-08-18T11:05:32.444" v="523" actId="47"/>
        <pc:sldMkLst>
          <pc:docMk/>
          <pc:sldMk cId="3501045962" sldId="324"/>
        </pc:sldMkLst>
        <pc:spChg chg="add del">
          <ac:chgData name="Barbara Class" userId="ce38c013-f14e-4d1b-851f-f693be5c662b" providerId="ADAL" clId="{FA4DC85B-DD13-48C9-ACD3-FEB36293A8CB}" dt="2024-08-18T10:52:02.575" v="415" actId="478"/>
          <ac:spMkLst>
            <pc:docMk/>
            <pc:sldMk cId="3501045962" sldId="324"/>
            <ac:spMk id="5" creationId="{1B80DB72-52EF-4527-62C5-D766CCF54BC6}"/>
          </ac:spMkLst>
        </pc:spChg>
        <pc:spChg chg="mod">
          <ac:chgData name="Barbara Class" userId="ce38c013-f14e-4d1b-851f-f693be5c662b" providerId="ADAL" clId="{FA4DC85B-DD13-48C9-ACD3-FEB36293A8CB}" dt="2024-08-18T10:57:13.073" v="465" actId="14100"/>
          <ac:spMkLst>
            <pc:docMk/>
            <pc:sldMk cId="3501045962" sldId="324"/>
            <ac:spMk id="8" creationId="{F2A4BE15-225D-0669-C9D2-46979FD6FCD9}"/>
          </ac:spMkLst>
        </pc:spChg>
        <pc:spChg chg="add del">
          <ac:chgData name="Barbara Class" userId="ce38c013-f14e-4d1b-851f-f693be5c662b" providerId="ADAL" clId="{FA4DC85B-DD13-48C9-ACD3-FEB36293A8CB}" dt="2024-08-18T10:52:02.575" v="415" actId="478"/>
          <ac:spMkLst>
            <pc:docMk/>
            <pc:sldMk cId="3501045962" sldId="324"/>
            <ac:spMk id="9" creationId="{E43B99AD-F600-5764-97E9-A7E3D3DFDAEF}"/>
          </ac:spMkLst>
        </pc:spChg>
        <pc:spChg chg="add del">
          <ac:chgData name="Barbara Class" userId="ce38c013-f14e-4d1b-851f-f693be5c662b" providerId="ADAL" clId="{FA4DC85B-DD13-48C9-ACD3-FEB36293A8CB}" dt="2024-08-18T10:52:02.575" v="415" actId="478"/>
          <ac:spMkLst>
            <pc:docMk/>
            <pc:sldMk cId="3501045962" sldId="324"/>
            <ac:spMk id="10" creationId="{6A0C37C6-864B-EB4C-A42D-86F4D5DB7590}"/>
          </ac:spMkLst>
        </pc:spChg>
        <pc:spChg chg="add del">
          <ac:chgData name="Barbara Class" userId="ce38c013-f14e-4d1b-851f-f693be5c662b" providerId="ADAL" clId="{FA4DC85B-DD13-48C9-ACD3-FEB36293A8CB}" dt="2024-08-18T10:52:02.575" v="415" actId="478"/>
          <ac:spMkLst>
            <pc:docMk/>
            <pc:sldMk cId="3501045962" sldId="324"/>
            <ac:spMk id="11" creationId="{7C3BFDCA-953F-1D5B-F827-EF89DB13DC93}"/>
          </ac:spMkLst>
        </pc:spChg>
        <pc:spChg chg="add del mod">
          <ac:chgData name="Barbara Class" userId="ce38c013-f14e-4d1b-851f-f693be5c662b" providerId="ADAL" clId="{FA4DC85B-DD13-48C9-ACD3-FEB36293A8CB}" dt="2024-08-18T10:55:48.323" v="457" actId="478"/>
          <ac:spMkLst>
            <pc:docMk/>
            <pc:sldMk cId="3501045962" sldId="324"/>
            <ac:spMk id="14" creationId="{09B155E9-2440-BB97-8CEB-948EC8A56A3B}"/>
          </ac:spMkLst>
        </pc:spChg>
        <pc:picChg chg="add del mod">
          <ac:chgData name="Barbara Class" userId="ce38c013-f14e-4d1b-851f-f693be5c662b" providerId="ADAL" clId="{FA4DC85B-DD13-48C9-ACD3-FEB36293A8CB}" dt="2024-08-18T10:54:10.562" v="435" actId="1076"/>
          <ac:picMkLst>
            <pc:docMk/>
            <pc:sldMk cId="3501045962" sldId="324"/>
            <ac:picMk id="6" creationId="{169E494F-9ABD-8D30-DCFB-213FE4DBF096}"/>
          </ac:picMkLst>
        </pc:picChg>
      </pc:sldChg>
      <pc:sldChg chg="modSp add mod">
        <pc:chgData name="Barbara Class" userId="ce38c013-f14e-4d1b-851f-f693be5c662b" providerId="ADAL" clId="{FA4DC85B-DD13-48C9-ACD3-FEB36293A8CB}" dt="2024-08-18T11:26:08.830" v="891" actId="6549"/>
        <pc:sldMkLst>
          <pc:docMk/>
          <pc:sldMk cId="445611320" sldId="325"/>
        </pc:sldMkLst>
        <pc:spChg chg="mod">
          <ac:chgData name="Barbara Class" userId="ce38c013-f14e-4d1b-851f-f693be5c662b" providerId="ADAL" clId="{FA4DC85B-DD13-48C9-ACD3-FEB36293A8CB}" dt="2024-08-18T11:26:03.757" v="890" actId="20577"/>
          <ac:spMkLst>
            <pc:docMk/>
            <pc:sldMk cId="445611320" sldId="325"/>
            <ac:spMk id="4" creationId="{BF2F74E9-1323-A27B-9DB3-C6BD0950642C}"/>
          </ac:spMkLst>
        </pc:spChg>
        <pc:spChg chg="mod">
          <ac:chgData name="Barbara Class" userId="ce38c013-f14e-4d1b-851f-f693be5c662b" providerId="ADAL" clId="{FA4DC85B-DD13-48C9-ACD3-FEB36293A8CB}" dt="2024-08-18T11:26:08.830" v="891" actId="6549"/>
          <ac:spMkLst>
            <pc:docMk/>
            <pc:sldMk cId="445611320" sldId="325"/>
            <ac:spMk id="5" creationId="{49169642-7C92-BE1D-2DA6-A481934717C4}"/>
          </ac:spMkLst>
        </pc:spChg>
      </pc:sldChg>
    </pc:docChg>
  </pc:docChgLst>
  <pc:docChgLst>
    <pc:chgData name="Barbara Class" userId="ce38c013-f14e-4d1b-851f-f693be5c662b" providerId="ADAL" clId="{187B849A-8E70-4466-AA15-50FF9BFDD398}"/>
    <pc:docChg chg="undo custSel addSld delSld modSld sldOrd">
      <pc:chgData name="Barbara Class" userId="ce38c013-f14e-4d1b-851f-f693be5c662b" providerId="ADAL" clId="{187B849A-8E70-4466-AA15-50FF9BFDD398}" dt="2024-08-18T18:21:25.946" v="1277" actId="47"/>
      <pc:docMkLst>
        <pc:docMk/>
      </pc:docMkLst>
      <pc:sldChg chg="modSp mod">
        <pc:chgData name="Barbara Class" userId="ce38c013-f14e-4d1b-851f-f693be5c662b" providerId="ADAL" clId="{187B849A-8E70-4466-AA15-50FF9BFDD398}" dt="2024-08-18T17:39:21.704" v="320" actId="207"/>
        <pc:sldMkLst>
          <pc:docMk/>
          <pc:sldMk cId="3636378796" sldId="257"/>
        </pc:sldMkLst>
        <pc:spChg chg="mod">
          <ac:chgData name="Barbara Class" userId="ce38c013-f14e-4d1b-851f-f693be5c662b" providerId="ADAL" clId="{187B849A-8E70-4466-AA15-50FF9BFDD398}" dt="2024-08-18T17:39:21.704" v="320" actId="207"/>
          <ac:spMkLst>
            <pc:docMk/>
            <pc:sldMk cId="3636378796" sldId="257"/>
            <ac:spMk id="3" creationId="{A4CA3F4E-D5AE-C44F-3980-84372DE6AC2E}"/>
          </ac:spMkLst>
        </pc:spChg>
        <pc:spChg chg="mod">
          <ac:chgData name="Barbara Class" userId="ce38c013-f14e-4d1b-851f-f693be5c662b" providerId="ADAL" clId="{187B849A-8E70-4466-AA15-50FF9BFDD398}" dt="2024-08-18T17:39:16.841" v="319" actId="207"/>
          <ac:spMkLst>
            <pc:docMk/>
            <pc:sldMk cId="3636378796" sldId="257"/>
            <ac:spMk id="4" creationId="{833C7F4A-CDF6-9E78-39E7-258E9E7E2083}"/>
          </ac:spMkLst>
        </pc:spChg>
      </pc:sldChg>
      <pc:sldChg chg="addSp delSp modSp mod">
        <pc:chgData name="Barbara Class" userId="ce38c013-f14e-4d1b-851f-f693be5c662b" providerId="ADAL" clId="{187B849A-8E70-4466-AA15-50FF9BFDD398}" dt="2024-08-18T17:33:39.371" v="288" actId="114"/>
        <pc:sldMkLst>
          <pc:docMk/>
          <pc:sldMk cId="2764132411" sldId="280"/>
        </pc:sldMkLst>
        <pc:spChg chg="mod">
          <ac:chgData name="Barbara Class" userId="ce38c013-f14e-4d1b-851f-f693be5c662b" providerId="ADAL" clId="{187B849A-8E70-4466-AA15-50FF9BFDD398}" dt="2024-08-18T17:33:39.371" v="288" actId="114"/>
          <ac:spMkLst>
            <pc:docMk/>
            <pc:sldMk cId="2764132411" sldId="280"/>
            <ac:spMk id="5" creationId="{49169642-7C92-BE1D-2DA6-A481934717C4}"/>
          </ac:spMkLst>
        </pc:spChg>
        <pc:spChg chg="add mod">
          <ac:chgData name="Barbara Class" userId="ce38c013-f14e-4d1b-851f-f693be5c662b" providerId="ADAL" clId="{187B849A-8E70-4466-AA15-50FF9BFDD398}" dt="2024-08-18T17:02:11.129" v="54" actId="1076"/>
          <ac:spMkLst>
            <pc:docMk/>
            <pc:sldMk cId="2764132411" sldId="280"/>
            <ac:spMk id="6" creationId="{8E3EDF43-4779-5663-7F5F-6C246FECC41B}"/>
          </ac:spMkLst>
        </pc:spChg>
        <pc:spChg chg="add mod">
          <ac:chgData name="Barbara Class" userId="ce38c013-f14e-4d1b-851f-f693be5c662b" providerId="ADAL" clId="{187B849A-8E70-4466-AA15-50FF9BFDD398}" dt="2024-08-18T17:31:25.807" v="187" actId="1076"/>
          <ac:spMkLst>
            <pc:docMk/>
            <pc:sldMk cId="2764132411" sldId="280"/>
            <ac:spMk id="7" creationId="{CC8EA7F8-E276-82F9-9032-83F4EBE699CE}"/>
          </ac:spMkLst>
        </pc:spChg>
        <pc:spChg chg="add del mod">
          <ac:chgData name="Barbara Class" userId="ce38c013-f14e-4d1b-851f-f693be5c662b" providerId="ADAL" clId="{187B849A-8E70-4466-AA15-50FF9BFDD398}" dt="2024-08-18T17:30:30.615" v="178" actId="478"/>
          <ac:spMkLst>
            <pc:docMk/>
            <pc:sldMk cId="2764132411" sldId="280"/>
            <ac:spMk id="8" creationId="{B781BD81-438C-89F9-C085-8489DA0431AD}"/>
          </ac:spMkLst>
        </pc:spChg>
        <pc:spChg chg="add mod">
          <ac:chgData name="Barbara Class" userId="ce38c013-f14e-4d1b-851f-f693be5c662b" providerId="ADAL" clId="{187B849A-8E70-4466-AA15-50FF9BFDD398}" dt="2024-08-18T17:32:07.477" v="218" actId="1076"/>
          <ac:spMkLst>
            <pc:docMk/>
            <pc:sldMk cId="2764132411" sldId="280"/>
            <ac:spMk id="9" creationId="{3CDE6936-82C7-6D42-3824-301E8F0DC138}"/>
          </ac:spMkLst>
        </pc:spChg>
      </pc:sldChg>
      <pc:sldChg chg="modSp mod">
        <pc:chgData name="Barbara Class" userId="ce38c013-f14e-4d1b-851f-f693be5c662b" providerId="ADAL" clId="{187B849A-8E70-4466-AA15-50FF9BFDD398}" dt="2024-08-18T16:59:32.239" v="32" actId="20577"/>
        <pc:sldMkLst>
          <pc:docMk/>
          <pc:sldMk cId="35653279" sldId="288"/>
        </pc:sldMkLst>
        <pc:spChg chg="mod">
          <ac:chgData name="Barbara Class" userId="ce38c013-f14e-4d1b-851f-f693be5c662b" providerId="ADAL" clId="{187B849A-8E70-4466-AA15-50FF9BFDD398}" dt="2024-08-18T16:59:32.239" v="32" actId="20577"/>
          <ac:spMkLst>
            <pc:docMk/>
            <pc:sldMk cId="35653279" sldId="288"/>
            <ac:spMk id="7" creationId="{2128C344-20E3-7C76-B32C-60356EBCE333}"/>
          </ac:spMkLst>
        </pc:spChg>
      </pc:sldChg>
      <pc:sldChg chg="modSp mod">
        <pc:chgData name="Barbara Class" userId="ce38c013-f14e-4d1b-851f-f693be5c662b" providerId="ADAL" clId="{187B849A-8E70-4466-AA15-50FF9BFDD398}" dt="2024-08-18T17:39:34.471" v="322" actId="207"/>
        <pc:sldMkLst>
          <pc:docMk/>
          <pc:sldMk cId="2604973364" sldId="293"/>
        </pc:sldMkLst>
        <pc:spChg chg="mod">
          <ac:chgData name="Barbara Class" userId="ce38c013-f14e-4d1b-851f-f693be5c662b" providerId="ADAL" clId="{187B849A-8E70-4466-AA15-50FF9BFDD398}" dt="2024-08-18T17:39:34.471" v="322" actId="207"/>
          <ac:spMkLst>
            <pc:docMk/>
            <pc:sldMk cId="2604973364" sldId="293"/>
            <ac:spMk id="3" creationId="{A4CA3F4E-D5AE-C44F-3980-84372DE6AC2E}"/>
          </ac:spMkLst>
        </pc:spChg>
        <pc:spChg chg="mod">
          <ac:chgData name="Barbara Class" userId="ce38c013-f14e-4d1b-851f-f693be5c662b" providerId="ADAL" clId="{187B849A-8E70-4466-AA15-50FF9BFDD398}" dt="2024-08-18T17:39:31.611" v="321" actId="207"/>
          <ac:spMkLst>
            <pc:docMk/>
            <pc:sldMk cId="2604973364" sldId="293"/>
            <ac:spMk id="4" creationId="{833C7F4A-CDF6-9E78-39E7-258E9E7E2083}"/>
          </ac:spMkLst>
        </pc:spChg>
      </pc:sldChg>
      <pc:sldChg chg="modSp mod">
        <pc:chgData name="Barbara Class" userId="ce38c013-f14e-4d1b-851f-f693be5c662b" providerId="ADAL" clId="{187B849A-8E70-4466-AA15-50FF9BFDD398}" dt="2024-08-18T17:39:45.612" v="324" actId="207"/>
        <pc:sldMkLst>
          <pc:docMk/>
          <pc:sldMk cId="437438064" sldId="294"/>
        </pc:sldMkLst>
        <pc:spChg chg="mod">
          <ac:chgData name="Barbara Class" userId="ce38c013-f14e-4d1b-851f-f693be5c662b" providerId="ADAL" clId="{187B849A-8E70-4466-AA15-50FF9BFDD398}" dt="2024-08-18T17:39:45.612" v="324" actId="207"/>
          <ac:spMkLst>
            <pc:docMk/>
            <pc:sldMk cId="437438064" sldId="294"/>
            <ac:spMk id="3" creationId="{A4CA3F4E-D5AE-C44F-3980-84372DE6AC2E}"/>
          </ac:spMkLst>
        </pc:spChg>
        <pc:spChg chg="mod">
          <ac:chgData name="Barbara Class" userId="ce38c013-f14e-4d1b-851f-f693be5c662b" providerId="ADAL" clId="{187B849A-8E70-4466-AA15-50FF9BFDD398}" dt="2024-08-18T17:39:43.005" v="323" actId="207"/>
          <ac:spMkLst>
            <pc:docMk/>
            <pc:sldMk cId="437438064" sldId="294"/>
            <ac:spMk id="4" creationId="{833C7F4A-CDF6-9E78-39E7-258E9E7E2083}"/>
          </ac:spMkLst>
        </pc:spChg>
      </pc:sldChg>
      <pc:sldChg chg="modSp mod">
        <pc:chgData name="Barbara Class" userId="ce38c013-f14e-4d1b-851f-f693be5c662b" providerId="ADAL" clId="{187B849A-8E70-4466-AA15-50FF9BFDD398}" dt="2024-08-18T17:34:24.990" v="289" actId="6549"/>
        <pc:sldMkLst>
          <pc:docMk/>
          <pc:sldMk cId="823008921" sldId="301"/>
        </pc:sldMkLst>
        <pc:spChg chg="mod">
          <ac:chgData name="Barbara Class" userId="ce38c013-f14e-4d1b-851f-f693be5c662b" providerId="ADAL" clId="{187B849A-8E70-4466-AA15-50FF9BFDD398}" dt="2024-08-18T17:34:24.990" v="289" actId="6549"/>
          <ac:spMkLst>
            <pc:docMk/>
            <pc:sldMk cId="823008921" sldId="301"/>
            <ac:spMk id="5" creationId="{49169642-7C92-BE1D-2DA6-A481934717C4}"/>
          </ac:spMkLst>
        </pc:spChg>
      </pc:sldChg>
      <pc:sldChg chg="modSp mod">
        <pc:chgData name="Barbara Class" userId="ce38c013-f14e-4d1b-851f-f693be5c662b" providerId="ADAL" clId="{187B849A-8E70-4466-AA15-50FF9BFDD398}" dt="2024-08-18T17:33:12.775" v="247" actId="114"/>
        <pc:sldMkLst>
          <pc:docMk/>
          <pc:sldMk cId="445611320" sldId="325"/>
        </pc:sldMkLst>
        <pc:spChg chg="mod">
          <ac:chgData name="Barbara Class" userId="ce38c013-f14e-4d1b-851f-f693be5c662b" providerId="ADAL" clId="{187B849A-8E70-4466-AA15-50FF9BFDD398}" dt="2024-08-18T17:33:12.775" v="247" actId="114"/>
          <ac:spMkLst>
            <pc:docMk/>
            <pc:sldMk cId="445611320" sldId="325"/>
            <ac:spMk id="4" creationId="{BF2F74E9-1323-A27B-9DB3-C6BD0950642C}"/>
          </ac:spMkLst>
        </pc:spChg>
        <pc:spChg chg="mod">
          <ac:chgData name="Barbara Class" userId="ce38c013-f14e-4d1b-851f-f693be5c662b" providerId="ADAL" clId="{187B849A-8E70-4466-AA15-50FF9BFDD398}" dt="2024-08-18T17:32:58.218" v="246" actId="13926"/>
          <ac:spMkLst>
            <pc:docMk/>
            <pc:sldMk cId="445611320" sldId="325"/>
            <ac:spMk id="5" creationId="{49169642-7C92-BE1D-2DA6-A481934717C4}"/>
          </ac:spMkLst>
        </pc:spChg>
      </pc:sldChg>
      <pc:sldChg chg="modSp add mod">
        <pc:chgData name="Barbara Class" userId="ce38c013-f14e-4d1b-851f-f693be5c662b" providerId="ADAL" clId="{187B849A-8E70-4466-AA15-50FF9BFDD398}" dt="2024-08-18T17:03:38.870" v="71" actId="20577"/>
        <pc:sldMkLst>
          <pc:docMk/>
          <pc:sldMk cId="4027682443" sldId="326"/>
        </pc:sldMkLst>
        <pc:spChg chg="mod">
          <ac:chgData name="Barbara Class" userId="ce38c013-f14e-4d1b-851f-f693be5c662b" providerId="ADAL" clId="{187B849A-8E70-4466-AA15-50FF9BFDD398}" dt="2024-08-18T17:02:38.153" v="65" actId="20577"/>
          <ac:spMkLst>
            <pc:docMk/>
            <pc:sldMk cId="4027682443" sldId="326"/>
            <ac:spMk id="4" creationId="{BF2F74E9-1323-A27B-9DB3-C6BD0950642C}"/>
          </ac:spMkLst>
        </pc:spChg>
        <pc:spChg chg="mod">
          <ac:chgData name="Barbara Class" userId="ce38c013-f14e-4d1b-851f-f693be5c662b" providerId="ADAL" clId="{187B849A-8E70-4466-AA15-50FF9BFDD398}" dt="2024-08-18T17:03:38.870" v="71" actId="20577"/>
          <ac:spMkLst>
            <pc:docMk/>
            <pc:sldMk cId="4027682443" sldId="326"/>
            <ac:spMk id="5" creationId="{49169642-7C92-BE1D-2DA6-A481934717C4}"/>
          </ac:spMkLst>
        </pc:spChg>
      </pc:sldChg>
      <pc:sldChg chg="delSp modSp add mod">
        <pc:chgData name="Barbara Class" userId="ce38c013-f14e-4d1b-851f-f693be5c662b" providerId="ADAL" clId="{187B849A-8E70-4466-AA15-50FF9BFDD398}" dt="2024-08-18T18:02:35.495" v="1062" actId="20577"/>
        <pc:sldMkLst>
          <pc:docMk/>
          <pc:sldMk cId="663102988" sldId="327"/>
        </pc:sldMkLst>
        <pc:spChg chg="mod">
          <ac:chgData name="Barbara Class" userId="ce38c013-f14e-4d1b-851f-f693be5c662b" providerId="ADAL" clId="{187B849A-8E70-4466-AA15-50FF9BFDD398}" dt="2024-08-18T17:53:28.626" v="641" actId="20577"/>
          <ac:spMkLst>
            <pc:docMk/>
            <pc:sldMk cId="663102988" sldId="327"/>
            <ac:spMk id="4" creationId="{BF2F74E9-1323-A27B-9DB3-C6BD0950642C}"/>
          </ac:spMkLst>
        </pc:spChg>
        <pc:spChg chg="mod">
          <ac:chgData name="Barbara Class" userId="ce38c013-f14e-4d1b-851f-f693be5c662b" providerId="ADAL" clId="{187B849A-8E70-4466-AA15-50FF9BFDD398}" dt="2024-08-18T18:02:35.495" v="1062" actId="20577"/>
          <ac:spMkLst>
            <pc:docMk/>
            <pc:sldMk cId="663102988" sldId="327"/>
            <ac:spMk id="5" creationId="{49169642-7C92-BE1D-2DA6-A481934717C4}"/>
          </ac:spMkLst>
        </pc:spChg>
        <pc:spChg chg="del">
          <ac:chgData name="Barbara Class" userId="ce38c013-f14e-4d1b-851f-f693be5c662b" providerId="ADAL" clId="{187B849A-8E70-4466-AA15-50FF9BFDD398}" dt="2024-08-18T18:00:27.329" v="970" actId="478"/>
          <ac:spMkLst>
            <pc:docMk/>
            <pc:sldMk cId="663102988" sldId="327"/>
            <ac:spMk id="6" creationId="{8E3EDF43-4779-5663-7F5F-6C246FECC41B}"/>
          </ac:spMkLst>
        </pc:spChg>
        <pc:spChg chg="del">
          <ac:chgData name="Barbara Class" userId="ce38c013-f14e-4d1b-851f-f693be5c662b" providerId="ADAL" clId="{187B849A-8E70-4466-AA15-50FF9BFDD398}" dt="2024-08-18T17:38:46.934" v="314" actId="478"/>
          <ac:spMkLst>
            <pc:docMk/>
            <pc:sldMk cId="663102988" sldId="327"/>
            <ac:spMk id="7" creationId="{CC8EA7F8-E276-82F9-9032-83F4EBE699CE}"/>
          </ac:spMkLst>
        </pc:spChg>
        <pc:spChg chg="del">
          <ac:chgData name="Barbara Class" userId="ce38c013-f14e-4d1b-851f-f693be5c662b" providerId="ADAL" clId="{187B849A-8E70-4466-AA15-50FF9BFDD398}" dt="2024-08-18T17:38:49.513" v="315" actId="478"/>
          <ac:spMkLst>
            <pc:docMk/>
            <pc:sldMk cId="663102988" sldId="327"/>
            <ac:spMk id="9" creationId="{3CDE6936-82C7-6D42-3824-301E8F0DC138}"/>
          </ac:spMkLst>
        </pc:spChg>
      </pc:sldChg>
      <pc:sldChg chg="addSp delSp modSp add del mod ord">
        <pc:chgData name="Barbara Class" userId="ce38c013-f14e-4d1b-851f-f693be5c662b" providerId="ADAL" clId="{187B849A-8E70-4466-AA15-50FF9BFDD398}" dt="2024-08-18T18:21:25.946" v="1277" actId="47"/>
        <pc:sldMkLst>
          <pc:docMk/>
          <pc:sldMk cId="1003694529" sldId="328"/>
        </pc:sldMkLst>
        <pc:spChg chg="mod">
          <ac:chgData name="Barbara Class" userId="ce38c013-f14e-4d1b-851f-f693be5c662b" providerId="ADAL" clId="{187B849A-8E70-4466-AA15-50FF9BFDD398}" dt="2024-08-18T17:40:16.197" v="382" actId="20577"/>
          <ac:spMkLst>
            <pc:docMk/>
            <pc:sldMk cId="1003694529" sldId="328"/>
            <ac:spMk id="4" creationId="{BF2F74E9-1323-A27B-9DB3-C6BD0950642C}"/>
          </ac:spMkLst>
        </pc:spChg>
        <pc:spChg chg="del">
          <ac:chgData name="Barbara Class" userId="ce38c013-f14e-4d1b-851f-f693be5c662b" providerId="ADAL" clId="{187B849A-8E70-4466-AA15-50FF9BFDD398}" dt="2024-08-18T17:41:58.310" v="417" actId="478"/>
          <ac:spMkLst>
            <pc:docMk/>
            <pc:sldMk cId="1003694529" sldId="328"/>
            <ac:spMk id="5" creationId="{49169642-7C92-BE1D-2DA6-A481934717C4}"/>
          </ac:spMkLst>
        </pc:spChg>
        <pc:spChg chg="mod">
          <ac:chgData name="Barbara Class" userId="ce38c013-f14e-4d1b-851f-f693be5c662b" providerId="ADAL" clId="{187B849A-8E70-4466-AA15-50FF9BFDD398}" dt="2024-08-18T17:42:26.759" v="433" actId="20577"/>
          <ac:spMkLst>
            <pc:docMk/>
            <pc:sldMk cId="1003694529" sldId="328"/>
            <ac:spMk id="6" creationId="{8E3EDF43-4779-5663-7F5F-6C246FECC41B}"/>
          </ac:spMkLst>
        </pc:spChg>
        <pc:picChg chg="add mod">
          <ac:chgData name="Barbara Class" userId="ce38c013-f14e-4d1b-851f-f693be5c662b" providerId="ADAL" clId="{187B849A-8E70-4466-AA15-50FF9BFDD398}" dt="2024-08-18T17:42:11.180" v="421" actId="1076"/>
          <ac:picMkLst>
            <pc:docMk/>
            <pc:sldMk cId="1003694529" sldId="328"/>
            <ac:picMk id="8" creationId="{F39C652A-B995-8BEB-5B30-790F6870432C}"/>
          </ac:picMkLst>
        </pc:picChg>
      </pc:sldChg>
      <pc:sldChg chg="modSp add mod">
        <pc:chgData name="Barbara Class" userId="ce38c013-f14e-4d1b-851f-f693be5c662b" providerId="ADAL" clId="{187B849A-8E70-4466-AA15-50FF9BFDD398}" dt="2024-08-18T17:40:29.992" v="416" actId="20577"/>
        <pc:sldMkLst>
          <pc:docMk/>
          <pc:sldMk cId="3743796441" sldId="329"/>
        </pc:sldMkLst>
        <pc:spChg chg="mod">
          <ac:chgData name="Barbara Class" userId="ce38c013-f14e-4d1b-851f-f693be5c662b" providerId="ADAL" clId="{187B849A-8E70-4466-AA15-50FF9BFDD398}" dt="2024-08-18T17:40:29.992" v="416" actId="20577"/>
          <ac:spMkLst>
            <pc:docMk/>
            <pc:sldMk cId="3743796441" sldId="329"/>
            <ac:spMk id="4" creationId="{BF2F74E9-1323-A27B-9DB3-C6BD0950642C}"/>
          </ac:spMkLst>
        </pc:spChg>
      </pc:sldChg>
      <pc:sldChg chg="modSp add mod">
        <pc:chgData name="Barbara Class" userId="ce38c013-f14e-4d1b-851f-f693be5c662b" providerId="ADAL" clId="{187B849A-8E70-4466-AA15-50FF9BFDD398}" dt="2024-08-18T18:21:22.681" v="1276" actId="20577"/>
        <pc:sldMkLst>
          <pc:docMk/>
          <pc:sldMk cId="322211196" sldId="330"/>
        </pc:sldMkLst>
        <pc:spChg chg="mod">
          <ac:chgData name="Barbara Class" userId="ce38c013-f14e-4d1b-851f-f693be5c662b" providerId="ADAL" clId="{187B849A-8E70-4466-AA15-50FF9BFDD398}" dt="2024-08-18T18:15:37.892" v="1085" actId="20577"/>
          <ac:spMkLst>
            <pc:docMk/>
            <pc:sldMk cId="322211196" sldId="330"/>
            <ac:spMk id="4" creationId="{BF2F74E9-1323-A27B-9DB3-C6BD0950642C}"/>
          </ac:spMkLst>
        </pc:spChg>
        <pc:spChg chg="mod">
          <ac:chgData name="Barbara Class" userId="ce38c013-f14e-4d1b-851f-f693be5c662b" providerId="ADAL" clId="{187B849A-8E70-4466-AA15-50FF9BFDD398}" dt="2024-08-18T18:21:22.681" v="1276" actId="20577"/>
          <ac:spMkLst>
            <pc:docMk/>
            <pc:sldMk cId="322211196" sldId="330"/>
            <ac:spMk id="5" creationId="{49169642-7C92-BE1D-2DA6-A481934717C4}"/>
          </ac:spMkLst>
        </pc:spChg>
      </pc:sldChg>
    </pc:docChg>
  </pc:docChgLst>
  <pc:docChgLst>
    <pc:chgData name="Barbara Class" userId="ce38c013-f14e-4d1b-851f-f693be5c662b" providerId="ADAL" clId="{7E59F0AA-7B27-43FC-ADEF-909CC200FBDA}"/>
    <pc:docChg chg="undo custSel addSld delSld modSld modNotesMaster">
      <pc:chgData name="Barbara Class" userId="ce38c013-f14e-4d1b-851f-f693be5c662b" providerId="ADAL" clId="{7E59F0AA-7B27-43FC-ADEF-909CC200FBDA}" dt="2024-09-04T08:57:26.916" v="1085" actId="14100"/>
      <pc:docMkLst>
        <pc:docMk/>
      </pc:docMkLst>
      <pc:sldChg chg="modSp mod">
        <pc:chgData name="Barbara Class" userId="ce38c013-f14e-4d1b-851f-f693be5c662b" providerId="ADAL" clId="{7E59F0AA-7B27-43FC-ADEF-909CC200FBDA}" dt="2024-09-03T16:36:19.335" v="717" actId="20577"/>
        <pc:sldMkLst>
          <pc:docMk/>
          <pc:sldMk cId="3636378796" sldId="257"/>
        </pc:sldMkLst>
        <pc:spChg chg="mod">
          <ac:chgData name="Barbara Class" userId="ce38c013-f14e-4d1b-851f-f693be5c662b" providerId="ADAL" clId="{7E59F0AA-7B27-43FC-ADEF-909CC200FBDA}" dt="2024-09-03T16:36:19.335" v="717" actId="20577"/>
          <ac:spMkLst>
            <pc:docMk/>
            <pc:sldMk cId="3636378796" sldId="257"/>
            <ac:spMk id="4" creationId="{833C7F4A-CDF6-9E78-39E7-258E9E7E2083}"/>
          </ac:spMkLst>
        </pc:spChg>
      </pc:sldChg>
      <pc:sldChg chg="addSp delSp modSp mod">
        <pc:chgData name="Barbara Class" userId="ce38c013-f14e-4d1b-851f-f693be5c662b" providerId="ADAL" clId="{7E59F0AA-7B27-43FC-ADEF-909CC200FBDA}" dt="2024-09-03T14:45:33.040" v="40" actId="14100"/>
        <pc:sldMkLst>
          <pc:docMk/>
          <pc:sldMk cId="377908101" sldId="260"/>
        </pc:sldMkLst>
        <pc:spChg chg="add mod">
          <ac:chgData name="Barbara Class" userId="ce38c013-f14e-4d1b-851f-f693be5c662b" providerId="ADAL" clId="{7E59F0AA-7B27-43FC-ADEF-909CC200FBDA}" dt="2024-09-03T14:43:40.875" v="25" actId="207"/>
          <ac:spMkLst>
            <pc:docMk/>
            <pc:sldMk cId="377908101" sldId="260"/>
            <ac:spMk id="7" creationId="{31F14839-9D81-3E26-1CE3-FE5D5DEA8B38}"/>
          </ac:spMkLst>
        </pc:spChg>
        <pc:spChg chg="add del">
          <ac:chgData name="Barbara Class" userId="ce38c013-f14e-4d1b-851f-f693be5c662b" providerId="ADAL" clId="{7E59F0AA-7B27-43FC-ADEF-909CC200FBDA}" dt="2024-09-03T14:43:58.362" v="27" actId="11529"/>
          <ac:spMkLst>
            <pc:docMk/>
            <pc:sldMk cId="377908101" sldId="260"/>
            <ac:spMk id="10" creationId="{B95E7645-5823-06FE-B96A-C2D876297BF8}"/>
          </ac:spMkLst>
        </pc:spChg>
        <pc:spChg chg="add del mod">
          <ac:chgData name="Barbara Class" userId="ce38c013-f14e-4d1b-851f-f693be5c662b" providerId="ADAL" clId="{7E59F0AA-7B27-43FC-ADEF-909CC200FBDA}" dt="2024-09-03T14:44:38.190" v="35" actId="478"/>
          <ac:spMkLst>
            <pc:docMk/>
            <pc:sldMk cId="377908101" sldId="260"/>
            <ac:spMk id="11" creationId="{9B38BEEA-9D69-D67F-9D0F-C62365159086}"/>
          </ac:spMkLst>
        </pc:spChg>
        <pc:spChg chg="add mod">
          <ac:chgData name="Barbara Class" userId="ce38c013-f14e-4d1b-851f-f693be5c662b" providerId="ADAL" clId="{7E59F0AA-7B27-43FC-ADEF-909CC200FBDA}" dt="2024-09-03T14:45:33.040" v="40" actId="14100"/>
          <ac:spMkLst>
            <pc:docMk/>
            <pc:sldMk cId="377908101" sldId="260"/>
            <ac:spMk id="13" creationId="{69A6E95C-7536-75E9-C353-97FAE6B88239}"/>
          </ac:spMkLst>
        </pc:spChg>
        <pc:picChg chg="add del mod">
          <ac:chgData name="Barbara Class" userId="ce38c013-f14e-4d1b-851f-f693be5c662b" providerId="ADAL" clId="{7E59F0AA-7B27-43FC-ADEF-909CC200FBDA}" dt="2024-09-03T14:44:33.811" v="34" actId="478"/>
          <ac:picMkLst>
            <pc:docMk/>
            <pc:sldMk cId="377908101" sldId="260"/>
            <ac:picMk id="6" creationId="{17CFC0E9-D383-304D-0CAF-8CCCEC6F553B}"/>
          </ac:picMkLst>
        </pc:picChg>
      </pc:sldChg>
      <pc:sldChg chg="modSp mod">
        <pc:chgData name="Barbara Class" userId="ce38c013-f14e-4d1b-851f-f693be5c662b" providerId="ADAL" clId="{7E59F0AA-7B27-43FC-ADEF-909CC200FBDA}" dt="2024-09-03T16:36:58.996" v="724" actId="14100"/>
        <pc:sldMkLst>
          <pc:docMk/>
          <pc:sldMk cId="1889242848" sldId="263"/>
        </pc:sldMkLst>
        <pc:spChg chg="mod">
          <ac:chgData name="Barbara Class" userId="ce38c013-f14e-4d1b-851f-f693be5c662b" providerId="ADAL" clId="{7E59F0AA-7B27-43FC-ADEF-909CC200FBDA}" dt="2024-09-03T16:36:58.996" v="724" actId="14100"/>
          <ac:spMkLst>
            <pc:docMk/>
            <pc:sldMk cId="1889242848" sldId="263"/>
            <ac:spMk id="5" creationId="{85F88785-9AF3-E522-AE6C-C912B12B3E82}"/>
          </ac:spMkLst>
        </pc:spChg>
        <pc:spChg chg="mod">
          <ac:chgData name="Barbara Class" userId="ce38c013-f14e-4d1b-851f-f693be5c662b" providerId="ADAL" clId="{7E59F0AA-7B27-43FC-ADEF-909CC200FBDA}" dt="2024-09-03T16:36:45.073" v="722" actId="14100"/>
          <ac:spMkLst>
            <pc:docMk/>
            <pc:sldMk cId="1889242848" sldId="263"/>
            <ac:spMk id="9" creationId="{B14F4F6C-EC0B-617F-E487-C119A847CD1B}"/>
          </ac:spMkLst>
        </pc:spChg>
      </pc:sldChg>
      <pc:sldChg chg="addSp modSp mod">
        <pc:chgData name="Barbara Class" userId="ce38c013-f14e-4d1b-851f-f693be5c662b" providerId="ADAL" clId="{7E59F0AA-7B27-43FC-ADEF-909CC200FBDA}" dt="2024-09-04T08:57:26.916" v="1085" actId="14100"/>
        <pc:sldMkLst>
          <pc:docMk/>
          <pc:sldMk cId="4031629259" sldId="266"/>
        </pc:sldMkLst>
        <pc:spChg chg="add mod">
          <ac:chgData name="Barbara Class" userId="ce38c013-f14e-4d1b-851f-f693be5c662b" providerId="ADAL" clId="{7E59F0AA-7B27-43FC-ADEF-909CC200FBDA}" dt="2024-09-04T08:57:26.916" v="1085" actId="14100"/>
          <ac:spMkLst>
            <pc:docMk/>
            <pc:sldMk cId="4031629259" sldId="266"/>
            <ac:spMk id="27" creationId="{CEB682D4-F30D-8DFD-8B0F-014F50D5665C}"/>
          </ac:spMkLst>
        </pc:spChg>
      </pc:sldChg>
      <pc:sldChg chg="addSp modSp mod">
        <pc:chgData name="Barbara Class" userId="ce38c013-f14e-4d1b-851f-f693be5c662b" providerId="ADAL" clId="{7E59F0AA-7B27-43FC-ADEF-909CC200FBDA}" dt="2024-09-03T16:44:09.302" v="810" actId="313"/>
        <pc:sldMkLst>
          <pc:docMk/>
          <pc:sldMk cId="2842269584" sldId="269"/>
        </pc:sldMkLst>
        <pc:spChg chg="mod">
          <ac:chgData name="Barbara Class" userId="ce38c013-f14e-4d1b-851f-f693be5c662b" providerId="ADAL" clId="{7E59F0AA-7B27-43FC-ADEF-909CC200FBDA}" dt="2024-09-03T16:30:48.885" v="344" actId="20577"/>
          <ac:spMkLst>
            <pc:docMk/>
            <pc:sldMk cId="2842269584" sldId="269"/>
            <ac:spMk id="4" creationId="{BF2F74E9-1323-A27B-9DB3-C6BD0950642C}"/>
          </ac:spMkLst>
        </pc:spChg>
        <pc:spChg chg="add mod">
          <ac:chgData name="Barbara Class" userId="ce38c013-f14e-4d1b-851f-f693be5c662b" providerId="ADAL" clId="{7E59F0AA-7B27-43FC-ADEF-909CC200FBDA}" dt="2024-09-03T16:44:09.302" v="810" actId="313"/>
          <ac:spMkLst>
            <pc:docMk/>
            <pc:sldMk cId="2842269584" sldId="269"/>
            <ac:spMk id="8" creationId="{28EFB3E2-4CB8-77D0-6EBB-7CF361B219C8}"/>
          </ac:spMkLst>
        </pc:spChg>
        <pc:spChg chg="mod">
          <ac:chgData name="Barbara Class" userId="ce38c013-f14e-4d1b-851f-f693be5c662b" providerId="ADAL" clId="{7E59F0AA-7B27-43FC-ADEF-909CC200FBDA}" dt="2024-09-03T16:33:15.991" v="525" actId="1076"/>
          <ac:spMkLst>
            <pc:docMk/>
            <pc:sldMk cId="2842269584" sldId="269"/>
            <ac:spMk id="13" creationId="{C7EA2CEB-CF97-1AFE-A0A2-DEAA66EE93B8}"/>
          </ac:spMkLst>
        </pc:spChg>
      </pc:sldChg>
      <pc:sldChg chg="modSp mod">
        <pc:chgData name="Barbara Class" userId="ce38c013-f14e-4d1b-851f-f693be5c662b" providerId="ADAL" clId="{7E59F0AA-7B27-43FC-ADEF-909CC200FBDA}" dt="2024-09-03T16:34:26.407" v="575" actId="1076"/>
        <pc:sldMkLst>
          <pc:docMk/>
          <pc:sldMk cId="2764132411" sldId="280"/>
        </pc:sldMkLst>
        <pc:spChg chg="mod">
          <ac:chgData name="Barbara Class" userId="ce38c013-f14e-4d1b-851f-f693be5c662b" providerId="ADAL" clId="{7E59F0AA-7B27-43FC-ADEF-909CC200FBDA}" dt="2024-09-03T16:34:12.373" v="572" actId="20577"/>
          <ac:spMkLst>
            <pc:docMk/>
            <pc:sldMk cId="2764132411" sldId="280"/>
            <ac:spMk id="5" creationId="{49169642-7C92-BE1D-2DA6-A481934717C4}"/>
          </ac:spMkLst>
        </pc:spChg>
        <pc:spChg chg="mod">
          <ac:chgData name="Barbara Class" userId="ce38c013-f14e-4d1b-851f-f693be5c662b" providerId="ADAL" clId="{7E59F0AA-7B27-43FC-ADEF-909CC200FBDA}" dt="2024-09-03T16:34:26.407" v="575" actId="1076"/>
          <ac:spMkLst>
            <pc:docMk/>
            <pc:sldMk cId="2764132411" sldId="280"/>
            <ac:spMk id="7" creationId="{CC8EA7F8-E276-82F9-9032-83F4EBE699CE}"/>
          </ac:spMkLst>
        </pc:spChg>
        <pc:spChg chg="mod">
          <ac:chgData name="Barbara Class" userId="ce38c013-f14e-4d1b-851f-f693be5c662b" providerId="ADAL" clId="{7E59F0AA-7B27-43FC-ADEF-909CC200FBDA}" dt="2024-09-03T16:34:21.706" v="574" actId="1076"/>
          <ac:spMkLst>
            <pc:docMk/>
            <pc:sldMk cId="2764132411" sldId="280"/>
            <ac:spMk id="9" creationId="{3CDE6936-82C7-6D42-3824-301E8F0DC138}"/>
          </ac:spMkLst>
        </pc:spChg>
      </pc:sldChg>
      <pc:sldChg chg="del">
        <pc:chgData name="Barbara Class" userId="ce38c013-f14e-4d1b-851f-f693be5c662b" providerId="ADAL" clId="{7E59F0AA-7B27-43FC-ADEF-909CC200FBDA}" dt="2024-09-03T13:54:05.369" v="3" actId="47"/>
        <pc:sldMkLst>
          <pc:docMk/>
          <pc:sldMk cId="3789442304" sldId="319"/>
        </pc:sldMkLst>
      </pc:sldChg>
      <pc:sldChg chg="del">
        <pc:chgData name="Barbara Class" userId="ce38c013-f14e-4d1b-851f-f693be5c662b" providerId="ADAL" clId="{7E59F0AA-7B27-43FC-ADEF-909CC200FBDA}" dt="2024-09-03T13:54:06.093" v="4" actId="47"/>
        <pc:sldMkLst>
          <pc:docMk/>
          <pc:sldMk cId="4243477334" sldId="320"/>
        </pc:sldMkLst>
      </pc:sldChg>
      <pc:sldChg chg="addSp modSp mod">
        <pc:chgData name="Barbara Class" userId="ce38c013-f14e-4d1b-851f-f693be5c662b" providerId="ADAL" clId="{7E59F0AA-7B27-43FC-ADEF-909CC200FBDA}" dt="2024-09-03T16:40:07.151" v="782" actId="20577"/>
        <pc:sldMkLst>
          <pc:docMk/>
          <pc:sldMk cId="1513425338" sldId="321"/>
        </pc:sldMkLst>
        <pc:spChg chg="mod">
          <ac:chgData name="Barbara Class" userId="ce38c013-f14e-4d1b-851f-f693be5c662b" providerId="ADAL" clId="{7E59F0AA-7B27-43FC-ADEF-909CC200FBDA}" dt="2024-09-03T16:38:59.286" v="756" actId="255"/>
          <ac:spMkLst>
            <pc:docMk/>
            <pc:sldMk cId="1513425338" sldId="321"/>
            <ac:spMk id="6" creationId="{51E40E5F-A308-942E-D403-1685169BEA15}"/>
          </ac:spMkLst>
        </pc:spChg>
        <pc:spChg chg="add mod">
          <ac:chgData name="Barbara Class" userId="ce38c013-f14e-4d1b-851f-f693be5c662b" providerId="ADAL" clId="{7E59F0AA-7B27-43FC-ADEF-909CC200FBDA}" dt="2024-09-03T16:40:07.151" v="782" actId="20577"/>
          <ac:spMkLst>
            <pc:docMk/>
            <pc:sldMk cId="1513425338" sldId="321"/>
            <ac:spMk id="8" creationId="{2BE74068-0244-F008-AA23-98785CB4C845}"/>
          </ac:spMkLst>
        </pc:spChg>
      </pc:sldChg>
      <pc:sldChg chg="modSp mod">
        <pc:chgData name="Barbara Class" userId="ce38c013-f14e-4d1b-851f-f693be5c662b" providerId="ADAL" clId="{7E59F0AA-7B27-43FC-ADEF-909CC200FBDA}" dt="2024-08-29T06:54:23.605" v="1" actId="20577"/>
        <pc:sldMkLst>
          <pc:docMk/>
          <pc:sldMk cId="3258900032" sldId="323"/>
        </pc:sldMkLst>
        <pc:spChg chg="mod">
          <ac:chgData name="Barbara Class" userId="ce38c013-f14e-4d1b-851f-f693be5c662b" providerId="ADAL" clId="{7E59F0AA-7B27-43FC-ADEF-909CC200FBDA}" dt="2024-08-29T06:54:23.605" v="1" actId="20577"/>
          <ac:spMkLst>
            <pc:docMk/>
            <pc:sldMk cId="3258900032" sldId="323"/>
            <ac:spMk id="5" creationId="{49169642-7C92-BE1D-2DA6-A481934717C4}"/>
          </ac:spMkLst>
        </pc:spChg>
      </pc:sldChg>
      <pc:sldChg chg="modSp mod">
        <pc:chgData name="Barbara Class" userId="ce38c013-f14e-4d1b-851f-f693be5c662b" providerId="ADAL" clId="{7E59F0AA-7B27-43FC-ADEF-909CC200FBDA}" dt="2024-09-03T16:41:05.621" v="787" actId="255"/>
        <pc:sldMkLst>
          <pc:docMk/>
          <pc:sldMk cId="4027682443" sldId="326"/>
        </pc:sldMkLst>
        <pc:spChg chg="mod">
          <ac:chgData name="Barbara Class" userId="ce38c013-f14e-4d1b-851f-f693be5c662b" providerId="ADAL" clId="{7E59F0AA-7B27-43FC-ADEF-909CC200FBDA}" dt="2024-09-03T16:41:05.621" v="787" actId="255"/>
          <ac:spMkLst>
            <pc:docMk/>
            <pc:sldMk cId="4027682443" sldId="326"/>
            <ac:spMk id="5" creationId="{49169642-7C92-BE1D-2DA6-A481934717C4}"/>
          </ac:spMkLst>
        </pc:spChg>
      </pc:sldChg>
      <pc:sldChg chg="modSp mod">
        <pc:chgData name="Barbara Class" userId="ce38c013-f14e-4d1b-851f-f693be5c662b" providerId="ADAL" clId="{7E59F0AA-7B27-43FC-ADEF-909CC200FBDA}" dt="2024-09-03T17:01:39.127" v="1075" actId="20577"/>
        <pc:sldMkLst>
          <pc:docMk/>
          <pc:sldMk cId="663102988" sldId="327"/>
        </pc:sldMkLst>
        <pc:spChg chg="mod">
          <ac:chgData name="Barbara Class" userId="ce38c013-f14e-4d1b-851f-f693be5c662b" providerId="ADAL" clId="{7E59F0AA-7B27-43FC-ADEF-909CC200FBDA}" dt="2024-09-03T17:01:39.127" v="1075" actId="20577"/>
          <ac:spMkLst>
            <pc:docMk/>
            <pc:sldMk cId="663102988" sldId="327"/>
            <ac:spMk id="5" creationId="{49169642-7C92-BE1D-2DA6-A481934717C4}"/>
          </ac:spMkLst>
        </pc:spChg>
      </pc:sldChg>
      <pc:sldChg chg="modSp mod">
        <pc:chgData name="Barbara Class" userId="ce38c013-f14e-4d1b-851f-f693be5c662b" providerId="ADAL" clId="{7E59F0AA-7B27-43FC-ADEF-909CC200FBDA}" dt="2024-09-03T16:54:56.793" v="1035" actId="20577"/>
        <pc:sldMkLst>
          <pc:docMk/>
          <pc:sldMk cId="935449441" sldId="333"/>
        </pc:sldMkLst>
        <pc:spChg chg="mod">
          <ac:chgData name="Barbara Class" userId="ce38c013-f14e-4d1b-851f-f693be5c662b" providerId="ADAL" clId="{7E59F0AA-7B27-43FC-ADEF-909CC200FBDA}" dt="2024-09-03T16:54:56.793" v="1035" actId="20577"/>
          <ac:spMkLst>
            <pc:docMk/>
            <pc:sldMk cId="935449441" sldId="333"/>
            <ac:spMk id="5" creationId="{49169642-7C92-BE1D-2DA6-A481934717C4}"/>
          </ac:spMkLst>
        </pc:spChg>
      </pc:sldChg>
      <pc:sldChg chg="modSp mod">
        <pc:chgData name="Barbara Class" userId="ce38c013-f14e-4d1b-851f-f693be5c662b" providerId="ADAL" clId="{7E59F0AA-7B27-43FC-ADEF-909CC200FBDA}" dt="2024-09-03T16:38:15.934" v="752" actId="6549"/>
        <pc:sldMkLst>
          <pc:docMk/>
          <pc:sldMk cId="1334752733" sldId="335"/>
        </pc:sldMkLst>
        <pc:spChg chg="mod">
          <ac:chgData name="Barbara Class" userId="ce38c013-f14e-4d1b-851f-f693be5c662b" providerId="ADAL" clId="{7E59F0AA-7B27-43FC-ADEF-909CC200FBDA}" dt="2024-09-03T16:38:15.934" v="752" actId="6549"/>
          <ac:spMkLst>
            <pc:docMk/>
            <pc:sldMk cId="1334752733" sldId="335"/>
            <ac:spMk id="7" creationId="{16F2025F-D66F-95C7-345F-893BEA10FB59}"/>
          </ac:spMkLst>
        </pc:spChg>
      </pc:sldChg>
      <pc:sldChg chg="addSp modSp mod">
        <pc:chgData name="Barbara Class" userId="ce38c013-f14e-4d1b-851f-f693be5c662b" providerId="ADAL" clId="{7E59F0AA-7B27-43FC-ADEF-909CC200FBDA}" dt="2024-09-03T16:47:54.707" v="1033" actId="6549"/>
        <pc:sldMkLst>
          <pc:docMk/>
          <pc:sldMk cId="3117895620" sldId="336"/>
        </pc:sldMkLst>
        <pc:spChg chg="add mod">
          <ac:chgData name="Barbara Class" userId="ce38c013-f14e-4d1b-851f-f693be5c662b" providerId="ADAL" clId="{7E59F0AA-7B27-43FC-ADEF-909CC200FBDA}" dt="2024-09-03T16:47:52.217" v="1032" actId="1076"/>
          <ac:spMkLst>
            <pc:docMk/>
            <pc:sldMk cId="3117895620" sldId="336"/>
            <ac:spMk id="4" creationId="{D04FA124-6C95-D9C6-2C01-9BB83B64A63F}"/>
          </ac:spMkLst>
        </pc:spChg>
        <pc:spChg chg="mod">
          <ac:chgData name="Barbara Class" userId="ce38c013-f14e-4d1b-851f-f693be5c662b" providerId="ADAL" clId="{7E59F0AA-7B27-43FC-ADEF-909CC200FBDA}" dt="2024-09-03T16:47:54.707" v="1033" actId="6549"/>
          <ac:spMkLst>
            <pc:docMk/>
            <pc:sldMk cId="3117895620" sldId="336"/>
            <ac:spMk id="5" creationId="{49169642-7C92-BE1D-2DA6-A481934717C4}"/>
          </ac:spMkLst>
        </pc:spChg>
      </pc:sldChg>
      <pc:sldChg chg="addSp delSp modSp add mod">
        <pc:chgData name="Barbara Class" userId="ce38c013-f14e-4d1b-851f-f693be5c662b" providerId="ADAL" clId="{7E59F0AA-7B27-43FC-ADEF-909CC200FBDA}" dt="2024-09-04T04:33:23.935" v="1080" actId="20577"/>
        <pc:sldMkLst>
          <pc:docMk/>
          <pc:sldMk cId="92277205" sldId="337"/>
        </pc:sldMkLst>
        <pc:spChg chg="mod">
          <ac:chgData name="Barbara Class" userId="ce38c013-f14e-4d1b-851f-f693be5c662b" providerId="ADAL" clId="{7E59F0AA-7B27-43FC-ADEF-909CC200FBDA}" dt="2024-09-03T16:27:43.433" v="254" actId="114"/>
          <ac:spMkLst>
            <pc:docMk/>
            <pc:sldMk cId="92277205" sldId="337"/>
            <ac:spMk id="4" creationId="{BF2F74E9-1323-A27B-9DB3-C6BD0950642C}"/>
          </ac:spMkLst>
        </pc:spChg>
        <pc:spChg chg="del mod">
          <ac:chgData name="Barbara Class" userId="ce38c013-f14e-4d1b-851f-f693be5c662b" providerId="ADAL" clId="{7E59F0AA-7B27-43FC-ADEF-909CC200FBDA}" dt="2024-09-03T16:25:13.225" v="44"/>
          <ac:spMkLst>
            <pc:docMk/>
            <pc:sldMk cId="92277205" sldId="337"/>
            <ac:spMk id="6" creationId="{51E40E5F-A308-942E-D403-1685169BEA15}"/>
          </ac:spMkLst>
        </pc:spChg>
        <pc:spChg chg="mod">
          <ac:chgData name="Barbara Class" userId="ce38c013-f14e-4d1b-851f-f693be5c662b" providerId="ADAL" clId="{7E59F0AA-7B27-43FC-ADEF-909CC200FBDA}" dt="2024-09-03T16:43:48.126" v="809" actId="20577"/>
          <ac:spMkLst>
            <pc:docMk/>
            <pc:sldMk cId="92277205" sldId="337"/>
            <ac:spMk id="7" creationId="{2128C344-20E3-7C76-B32C-60356EBCE333}"/>
          </ac:spMkLst>
        </pc:spChg>
        <pc:graphicFrameChg chg="add mod modGraphic">
          <ac:chgData name="Barbara Class" userId="ce38c013-f14e-4d1b-851f-f693be5c662b" providerId="ADAL" clId="{7E59F0AA-7B27-43FC-ADEF-909CC200FBDA}" dt="2024-09-04T04:33:23.935" v="1080" actId="20577"/>
          <ac:graphicFrameMkLst>
            <pc:docMk/>
            <pc:sldMk cId="92277205" sldId="337"/>
            <ac:graphicFrameMk id="8" creationId="{3B7D601A-6B42-BABB-E6FE-1C34ED792BC4}"/>
          </ac:graphicFrameMkLst>
        </pc:graphicFrameChg>
        <pc:graphicFrameChg chg="add">
          <ac:chgData name="Barbara Class" userId="ce38c013-f14e-4d1b-851f-f693be5c662b" providerId="ADAL" clId="{7E59F0AA-7B27-43FC-ADEF-909CC200FBDA}" dt="2024-09-03T16:28:10.199" v="256"/>
          <ac:graphicFrameMkLst>
            <pc:docMk/>
            <pc:sldMk cId="92277205" sldId="337"/>
            <ac:graphicFrameMk id="9" creationId="{6A160967-1DCD-E415-9151-42D917FDFB5C}"/>
          </ac:graphicFrameMkLst>
        </pc:graphicFrameChg>
        <pc:cxnChg chg="add mod">
          <ac:chgData name="Barbara Class" userId="ce38c013-f14e-4d1b-851f-f693be5c662b" providerId="ADAL" clId="{7E59F0AA-7B27-43FC-ADEF-909CC200FBDA}" dt="2024-09-03T16:43:20.616" v="795"/>
          <ac:cxnSpMkLst>
            <pc:docMk/>
            <pc:sldMk cId="92277205" sldId="337"/>
            <ac:cxnSpMk id="11" creationId="{4C9093F8-834F-19D4-D466-BD09EC933705}"/>
          </ac:cxnSpMkLst>
        </pc:cxnChg>
      </pc:sldChg>
      <pc:sldChg chg="delSp modSp add mod">
        <pc:chgData name="Barbara Class" userId="ce38c013-f14e-4d1b-851f-f693be5c662b" providerId="ADAL" clId="{7E59F0AA-7B27-43FC-ADEF-909CC200FBDA}" dt="2024-09-03T16:46:24.217" v="909" actId="5793"/>
        <pc:sldMkLst>
          <pc:docMk/>
          <pc:sldMk cId="450740191" sldId="338"/>
        </pc:sldMkLst>
        <pc:spChg chg="del">
          <ac:chgData name="Barbara Class" userId="ce38c013-f14e-4d1b-851f-f693be5c662b" providerId="ADAL" clId="{7E59F0AA-7B27-43FC-ADEF-909CC200FBDA}" dt="2024-09-03T16:45:05.902" v="839" actId="478"/>
          <ac:spMkLst>
            <pc:docMk/>
            <pc:sldMk cId="450740191" sldId="338"/>
            <ac:spMk id="3" creationId="{A4CA3F4E-D5AE-C44F-3980-84372DE6AC2E}"/>
          </ac:spMkLst>
        </pc:spChg>
        <pc:spChg chg="mod">
          <ac:chgData name="Barbara Class" userId="ce38c013-f14e-4d1b-851f-f693be5c662b" providerId="ADAL" clId="{7E59F0AA-7B27-43FC-ADEF-909CC200FBDA}" dt="2024-09-03T16:46:24.217" v="909" actId="5793"/>
          <ac:spMkLst>
            <pc:docMk/>
            <pc:sldMk cId="450740191" sldId="338"/>
            <ac:spMk id="4" creationId="{833C7F4A-CDF6-9E78-39E7-258E9E7E208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FAE73-A315-9E4E-A8A6-83A715C9DA39}" type="datetimeFigureOut">
              <a:rPr lang="fr-FR" smtClean="0"/>
              <a:t>17/09/2024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205F70-B402-7C48-9013-32A745B0EE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698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05F70-B402-7C48-9013-32A745B0EEC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97179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05F70-B402-7C48-9013-32A745B0EECE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2359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05F70-B402-7C48-9013-32A745B0EECE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66461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05F70-B402-7C48-9013-32A745B0EECE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9944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05F70-B402-7C48-9013-32A745B0EEC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0621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05F70-B402-7C48-9013-32A745B0EECE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1108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05F70-B402-7C48-9013-32A745B0EECE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1046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05F70-B402-7C48-9013-32A745B0EECE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8244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05F70-B402-7C48-9013-32A745B0EECE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6870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05F70-B402-7C48-9013-32A745B0EECE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7194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05F70-B402-7C48-9013-32A745B0EECE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76403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05F70-B402-7C48-9013-32A745B0EECE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9806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62B8F0-D403-4F62-E2B3-1180EC2883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0106B69-775F-F207-DF84-95693B71D2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CDA188-94E8-F92D-F1C2-483F82348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E04F-0E00-408D-BF50-28CA1B7416FC}" type="datetime1">
              <a:rPr lang="fr-FR" smtClean="0"/>
              <a:t>17/09/2024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F6A5E90-6BE8-6A95-F827-F139E4B7A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1D4F61-705C-9998-27B5-9DAA683FB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FE581-B952-5C44-B14D-46AE04B2BB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0960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9F7AC9-CADF-EBB9-7B27-F697115C8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486E968-058E-D51E-FF40-63BBFF1FE1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0264611-5B55-D179-FBB1-530F82BFE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9CE20-5FD1-41EB-A024-EBD613757715}" type="datetime1">
              <a:rPr lang="fr-FR" smtClean="0"/>
              <a:t>17/09/2024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F9DE5D-809E-1EC1-DD3C-002438002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45BAF7-6716-A24D-739F-23C971BF7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FE581-B952-5C44-B14D-46AE04B2BB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2392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89E4D8C-6063-A2B9-6F96-3B6B84E553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E2C502B-6C92-A664-EEE2-0EAE755D1D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8FB95DF-E5AD-D43A-482D-583FF05AC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F91E3-B177-48EF-AB7C-8D4CF3EFE922}" type="datetime1">
              <a:rPr lang="fr-FR" smtClean="0"/>
              <a:t>17/09/2024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D18467-A819-9E7A-0894-06D6D2E1F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1BF19C-36FE-9F1F-6C65-C7A7F5BC2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FE581-B952-5C44-B14D-46AE04B2BB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630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F2329F-217C-5568-92E2-72AD17DF5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2A5C65-2061-F523-88BF-BA6883E2CE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FFBE72F-23DB-8D78-1810-2EBE4DB12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E77F7-4685-42BB-8466-212088CB3762}" type="datetime1">
              <a:rPr lang="fr-FR" smtClean="0"/>
              <a:t>17/09/2024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BAF9E4-4E93-DE2C-3779-D7B7FC627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F178B6E-AEC6-0415-265C-510652F8D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FE581-B952-5C44-B14D-46AE04B2BB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5273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BB2C69-DCCC-9EDF-F17F-C84220051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24F68C-32A4-A3C4-58AD-63E1C5619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D7A646-51A5-326D-A78E-268EBCCD4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F0E65-AC25-4B2C-A35B-EF23F7960193}" type="datetime1">
              <a:rPr lang="fr-FR" smtClean="0"/>
              <a:t>17/09/2024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912A87-A0A2-D5DF-B378-F796D3A06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D8ABCC7-81B7-8CC4-99BA-DDA761EB9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FE581-B952-5C44-B14D-46AE04B2BB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706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7D9A43-794F-88EB-842F-63326F064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3781F50-EC0A-85ED-D805-E85F3A6C99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EDE3B01-4284-0E07-473A-1B3DA6C54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18D231A-66BD-A207-ECDB-15DBB7F80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0CF2C-D778-4FEA-A87B-858A80154B7B}" type="datetime1">
              <a:rPr lang="fr-FR" smtClean="0"/>
              <a:t>17/09/2024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CECC8F6-64D7-160A-2124-A04A040F1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3321863-1639-96BA-8C07-1A6DDA1A5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FE581-B952-5C44-B14D-46AE04B2BB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315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F9D097-0CBC-D959-92FC-AD49B5203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FC6261F-4BC9-A938-763F-C8C9EA0B1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3AC2608-80EA-D5DC-1CAC-A1CAEFB7CC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B643A18-15ED-797B-3533-E25D92B8CF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84A9E57-23A7-6AD2-6A5C-94A15E89EC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C3758B8-E1D9-AB08-48B3-9C4824DC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90A93-8B63-4882-8CDB-063ADDC6ACA1}" type="datetime1">
              <a:rPr lang="fr-FR" smtClean="0"/>
              <a:t>17/09/2024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72BDF1F-C82D-F4EC-CEE0-2000761B4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B8503B6-B291-7AD7-BEA6-0C3780464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FE581-B952-5C44-B14D-46AE04B2BB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2930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7CB602-A463-1AF4-B670-193B88489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8DF2800-F79E-593E-2A6C-613E99B65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02394-C093-4CF9-8514-5B2695544653}" type="datetime1">
              <a:rPr lang="fr-FR" smtClean="0"/>
              <a:t>17/09/2024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9BE4979-EC12-0F53-9A35-7B81DFBDD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232B1D0-D2BC-C24B-24DF-629C4ADFC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FE581-B952-5C44-B14D-46AE04B2BB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6631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3910C61-D4DC-DE4A-62FD-789A10B37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2A757-FDBB-4F1B-9221-9B4597E28846}" type="datetime1">
              <a:rPr lang="fr-FR" smtClean="0"/>
              <a:t>17/09/2024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7ACE5AD-2C3F-DA0A-C418-76FD0169E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30D64F8-5254-3BA8-8A9C-422AA7B48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FE581-B952-5C44-B14D-46AE04B2BB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8005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0FB3A2-29F9-20EE-7799-2619D54A4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7252F3-45B0-315A-C9C3-9306B4600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0A30B22-1928-0478-64B3-49642D5F58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3539717-81DA-7425-1699-A58C57B57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E25FE-12B0-4928-942A-A6AED0717B99}" type="datetime1">
              <a:rPr lang="fr-FR" smtClean="0"/>
              <a:t>17/09/2024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0BF7BC5-1C39-E705-E68B-4332E649A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D073CF3-F747-8539-53FB-A3FAC424A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FE581-B952-5C44-B14D-46AE04B2BB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0473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C92EA6-222E-E5A0-980B-CF5FCD7BA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6BCB81B-E735-B7CC-0894-1089455161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11E9D65-8DAA-5555-7586-73EE6D2E36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285056-B190-12FD-6DD4-8A9EF50C7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D17E-DCBC-44B8-84AC-169809D0371F}" type="datetime1">
              <a:rPr lang="fr-FR" smtClean="0"/>
              <a:t>17/09/2024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671DF2A-A882-8D09-63E5-365771AFC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D6255CC-7FAC-4A44-E255-5719D55CA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FE581-B952-5C44-B14D-46AE04B2BB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9160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10F0204-F228-DEA3-7CEA-F6D399113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3D0F7C-9CA5-FDB4-D4A2-033AECE80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3139F7-3915-458D-C308-A0D3C62BA3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5D09E7-CD33-4FAD-9755-F6F6FE120D8C}" type="datetime1">
              <a:rPr lang="fr-FR" smtClean="0"/>
              <a:t>17/09/2024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4C663E-4F6D-B3E5-8CE8-DEF315BB7D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49D465-49AD-9FD8-BFA1-E042E9700D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BFE581-B952-5C44-B14D-46AE04B2BB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331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creativecommons.org/licenses/by-sa/4.0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app.wooclap.com/QURFSC" TargetMode="Externa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dutechwiki.unige.ch/en/MOOC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ge.ch/lejournal/analyse/printemps-2024/bologne/felouzis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sbfi.admin.ch/sbfi/fr/home/he/hautes-ecoles/processus-de-bologne.html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opencontent.org/definition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hyperlink" Target="https://fabriquerel.org/wp-content/uploads/2020/06/REL-5R-fabriqueREL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dutechwiki.unige.ch/en/Open_educational_resource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hyperlink" Target="http://rd.unir.net/pub/oef/login.php" TargetMode="External"/><Relationship Id="rId4" Type="http://schemas.openxmlformats.org/officeDocument/2006/relationships/hyperlink" Target="https://edutechwiki.unige.ch/fr/Cours-initiation-edu-ouverte#Activit%C3%A9s_et_ressource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rchive-ouverte.unige.ch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unige.ch/openscience/" TargetMode="External"/><Relationship Id="rId5" Type="http://schemas.openxmlformats.org/officeDocument/2006/relationships/hyperlink" Target="https://www.unige.ch/openscience/application/files/1316/1193/0550/CharteOpenScience-105x210-2021-FR.pdf" TargetMode="External"/><Relationship Id="rId4" Type="http://schemas.openxmlformats.org/officeDocument/2006/relationships/hyperlink" Target="https://yareta.unige.ch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unesdoc.unesco.org/ark:/48223/pf0000379949_fre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5944/openpraxis.5.1.23" TargetMode="External"/><Relationship Id="rId13" Type="http://schemas.openxmlformats.org/officeDocument/2006/relationships/hyperlink" Target="https://doi.org/10.3389/frsus.2021.743806" TargetMode="External"/><Relationship Id="rId3" Type="http://schemas.openxmlformats.org/officeDocument/2006/relationships/hyperlink" Target="https://doi.org/10.5334/ijc.1389" TargetMode="External"/><Relationship Id="rId7" Type="http://schemas.openxmlformats.org/officeDocument/2006/relationships/hyperlink" Target="https://www.ajol.info/index.php/ijhss/article/view/212332" TargetMode="External"/><Relationship Id="rId12" Type="http://schemas.openxmlformats.org/officeDocument/2006/relationships/hyperlink" Target="https://doi.org/10.1080/00221546.2006.11778917" TargetMode="External"/><Relationship Id="rId2" Type="http://schemas.openxmlformats.org/officeDocument/2006/relationships/notesSlide" Target="../notesSlides/notesSlide11.xml"/><Relationship Id="rId16" Type="http://schemas.openxmlformats.org/officeDocument/2006/relationships/hyperlink" Target="https://doi.org/10.1007/978-3-031-09400-2_4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oi.org/10.1017/9781009416368" TargetMode="External"/><Relationship Id="rId11" Type="http://schemas.openxmlformats.org/officeDocument/2006/relationships/hyperlink" Target="https://www.slideshare.net/EADTU/open-education-2030-42824946?from_action=save%3Ffrom_action%3Dsave%3Ffrom_action%3Dsave" TargetMode="External"/><Relationship Id="rId5" Type="http://schemas.openxmlformats.org/officeDocument/2006/relationships/hyperlink" Target="http://journals.openedition.org/pyramides/804" TargetMode="External"/><Relationship Id="rId15" Type="http://schemas.openxmlformats.org/officeDocument/2006/relationships/hyperlink" Target="https://doi.org/10.3917/tele.039.0017" TargetMode="External"/><Relationship Id="rId10" Type="http://schemas.openxmlformats.org/officeDocument/2006/relationships/hyperlink" Target="https://doi.org/10.5210/fm.v21i5.6360" TargetMode="External"/><Relationship Id="rId4" Type="http://schemas.openxmlformats.org/officeDocument/2006/relationships/hyperlink" Target="https://doi.org/10.31273/alternautas.v5i1.1070" TargetMode="External"/><Relationship Id="rId9" Type="http://schemas.openxmlformats.org/officeDocument/2006/relationships/hyperlink" Target="https://doi.org/10.1007/978-981-287-532-7_415-1" TargetMode="External"/><Relationship Id="rId14" Type="http://schemas.openxmlformats.org/officeDocument/2006/relationships/hyperlink" Target="https://doi.org/10.2307/jj.13473649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dutechwiki.unige.ch/" TargetMode="External"/><Relationship Id="rId7" Type="http://schemas.openxmlformats.org/officeDocument/2006/relationships/hyperlink" Target="https://edutechwiki.unige.ch/fmediawiki/index.php?title=La_recherche_en_technologie_%C3%A9ducative&amp;action=histor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https://cft.vanderbilt.edu/guides-sub-pages/wikis/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ctionnaire-academie.fr/article/A9I1219" TargetMode="External"/><Relationship Id="rId7" Type="http://schemas.openxmlformats.org/officeDocument/2006/relationships/hyperlink" Target="https://creativecommons.org/share-your-work/cclicenses/" TargetMode="External"/><Relationship Id="rId2" Type="http://schemas.openxmlformats.org/officeDocument/2006/relationships/hyperlink" Target="https://en.wikipedia.org/wiki/History_of_free_and_open-source_software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s://en.wikipedia.org/wiki/File:Cc-public_domain_mark_white.svg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P%C3%A9dagogie_des_opprim%C3%A9s" TargetMode="External"/><Relationship Id="rId2" Type="http://schemas.openxmlformats.org/officeDocument/2006/relationships/hyperlink" Target="https://en.wikipedia.org/wiki/Deschooling_Society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home.cern/science/computing/birth-web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n.wikipedia.org/wiki/Computer_network#/media/File:Internet_map_1024.jp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833C7F4A-CDF6-9E78-39E7-258E9E7E2083}"/>
              </a:ext>
            </a:extLst>
          </p:cNvPr>
          <p:cNvSpPr txBox="1"/>
          <p:nvPr/>
        </p:nvSpPr>
        <p:spPr>
          <a:xfrm>
            <a:off x="456926" y="1035157"/>
            <a:ext cx="11079291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chemeClr val="tx2"/>
                </a:solidFill>
              </a:rPr>
              <a:t>Open Science, Open Education...</a:t>
            </a:r>
          </a:p>
          <a:p>
            <a:r>
              <a:rPr lang="fr-FR" sz="4000" b="1" dirty="0">
                <a:solidFill>
                  <a:schemeClr val="tx2"/>
                </a:solidFill>
              </a:rPr>
              <a:t>Education ouverte et libre, Science ouverte, Ressources éducatives libres…</a:t>
            </a:r>
          </a:p>
          <a:p>
            <a:endParaRPr lang="fr-FR" sz="2800" b="1" dirty="0">
              <a:solidFill>
                <a:schemeClr val="tx2"/>
              </a:solidFill>
            </a:endParaRPr>
          </a:p>
          <a:p>
            <a:endParaRPr lang="fr-FR" sz="2800" dirty="0">
              <a:solidFill>
                <a:schemeClr val="tx2"/>
              </a:solidFill>
            </a:endParaRPr>
          </a:p>
          <a:p>
            <a:endParaRPr lang="fr-FR" sz="2800" dirty="0">
              <a:solidFill>
                <a:schemeClr val="tx2"/>
              </a:solidFill>
            </a:endParaRPr>
          </a:p>
          <a:p>
            <a:endParaRPr lang="fr-FR" sz="2800" dirty="0">
              <a:solidFill>
                <a:schemeClr val="tx2"/>
              </a:solidFill>
            </a:endParaRPr>
          </a:p>
          <a:p>
            <a:endParaRPr lang="fr-FR" sz="2800" dirty="0">
              <a:solidFill>
                <a:schemeClr val="tx2"/>
              </a:solidFill>
            </a:endParaRPr>
          </a:p>
          <a:p>
            <a:r>
              <a:rPr lang="fr-FR" sz="2800" dirty="0">
                <a:solidFill>
                  <a:schemeClr val="tx2"/>
                </a:solidFill>
              </a:rPr>
              <a:t>MALTT, 17 septembre 2024</a:t>
            </a:r>
          </a:p>
          <a:p>
            <a:r>
              <a:rPr lang="fr-FR" sz="2800" dirty="0">
                <a:solidFill>
                  <a:schemeClr val="tx2"/>
                </a:solidFill>
              </a:rPr>
              <a:t>Barbara Class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404810-C8CC-C040-C573-DEC0DFC36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FE581-B952-5C44-B14D-46AE04B2BB44}" type="slidenum">
              <a:rPr lang="fr-FR" smtClean="0"/>
              <a:t>1</a:t>
            </a:fld>
            <a:endParaRPr lang="fr-FR"/>
          </a:p>
        </p:txBody>
      </p:sp>
      <p:pic>
        <p:nvPicPr>
          <p:cNvPr id="6" name="Graphique 5">
            <a:hlinkClick r:id="rId2"/>
            <a:extLst>
              <a:ext uri="{FF2B5EF4-FFF2-40B4-BE49-F238E27FC236}">
                <a16:creationId xmlns:a16="http://schemas.microsoft.com/office/drawing/2014/main" id="{9C6FAAE7-D24A-8140-F2D4-043203883B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4871" y="5509439"/>
            <a:ext cx="1281346" cy="44847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0E92105-E4D1-5948-3C81-7574AE2E8F6D}"/>
              </a:ext>
            </a:extLst>
          </p:cNvPr>
          <p:cNvSpPr txBox="1"/>
          <p:nvPr/>
        </p:nvSpPr>
        <p:spPr>
          <a:xfrm>
            <a:off x="456926" y="3429000"/>
            <a:ext cx="86868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dirty="0"/>
              <a:t>Que mettez-vous derrière ces concepts / valeurs </a:t>
            </a:r>
            <a:r>
              <a:rPr lang="fr-CH" sz="2400"/>
              <a:t>/ pratiques ? </a:t>
            </a:r>
            <a:endParaRPr lang="fr-CH" sz="2400" dirty="0"/>
          </a:p>
          <a:p>
            <a:r>
              <a:rPr lang="fr-CH" sz="2400" dirty="0"/>
              <a:t>Partagez avec qqs mots clés! </a:t>
            </a:r>
            <a:r>
              <a:rPr lang="fr-CH" sz="2400" dirty="0">
                <a:hlinkClick r:id="rId5"/>
              </a:rPr>
              <a:t>https://app.wooclap.com/QURFSC</a:t>
            </a:r>
            <a:endParaRPr lang="fr-CH" sz="24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3317A2D-B1C1-00A3-5313-518BCC96B6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8927" y="4320092"/>
            <a:ext cx="2523122" cy="253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378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AD25603-6655-566D-1794-8359DAA8A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FE581-B952-5C44-B14D-46AE04B2BB44}" type="slidenum">
              <a:rPr lang="fr-FR" smtClean="0"/>
              <a:t>10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F2F74E9-1323-A27B-9DB3-C6BD0950642C}"/>
              </a:ext>
            </a:extLst>
          </p:cNvPr>
          <p:cNvSpPr txBox="1"/>
          <p:nvPr/>
        </p:nvSpPr>
        <p:spPr>
          <a:xfrm>
            <a:off x="456927" y="405396"/>
            <a:ext cx="10896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dirty="0"/>
              <a:t>Entrelacement des différentes formes d’Open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69E494F-9ABD-8D30-DCFB-213FE4DBF0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853" y="990171"/>
            <a:ext cx="10175335" cy="569509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594FA04-CBFC-0963-7B45-6FA5FFCA88B4}"/>
              </a:ext>
            </a:extLst>
          </p:cNvPr>
          <p:cNvSpPr txBox="1"/>
          <p:nvPr/>
        </p:nvSpPr>
        <p:spPr>
          <a:xfrm rot="16200000">
            <a:off x="8483331" y="2909296"/>
            <a:ext cx="60589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Punie, 2014</a:t>
            </a:r>
          </a:p>
          <a:p>
            <a:r>
              <a:rPr lang="fr-CH" dirty="0"/>
              <a:t>Peters, 2016, pp. 10-11</a:t>
            </a:r>
          </a:p>
          <a:p>
            <a:r>
              <a:rPr lang="fr-CH" dirty="0">
                <a:hlinkClick r:id="rId4"/>
              </a:rPr>
              <a:t>https://edutechwiki.unige.ch/en/MOOC</a:t>
            </a:r>
            <a:r>
              <a:rPr lang="fr-CH" dirty="0"/>
              <a:t> </a:t>
            </a:r>
          </a:p>
          <a:p>
            <a:endParaRPr lang="fr-CH" dirty="0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A7E77D77-3EFF-1E0C-9CA0-70FA615B724A}"/>
              </a:ext>
            </a:extLst>
          </p:cNvPr>
          <p:cNvCxnSpPr>
            <a:cxnSpLocks/>
          </p:cNvCxnSpPr>
          <p:nvPr/>
        </p:nvCxnSpPr>
        <p:spPr>
          <a:xfrm>
            <a:off x="4494178" y="894945"/>
            <a:ext cx="0" cy="5963055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441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AD25603-6655-566D-1794-8359DAA8A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FE581-B952-5C44-B14D-46AE04B2BB44}" type="slidenum">
              <a:rPr lang="fr-FR" smtClean="0"/>
              <a:t>11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F2F74E9-1323-A27B-9DB3-C6BD0950642C}"/>
              </a:ext>
            </a:extLst>
          </p:cNvPr>
          <p:cNvSpPr txBox="1"/>
          <p:nvPr/>
        </p:nvSpPr>
        <p:spPr>
          <a:xfrm>
            <a:off x="456927" y="405396"/>
            <a:ext cx="9347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dirty="0"/>
              <a:t>1998: Une année déterminante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9169642-7C92-BE1D-2DA6-A481934717C4}"/>
              </a:ext>
            </a:extLst>
          </p:cNvPr>
          <p:cNvSpPr txBox="1"/>
          <p:nvPr/>
        </p:nvSpPr>
        <p:spPr>
          <a:xfrm>
            <a:off x="456928" y="1035157"/>
            <a:ext cx="105704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fr-CH" sz="2800" dirty="0"/>
          </a:p>
          <a:p>
            <a:r>
              <a:rPr lang="fr-CH" sz="2800" dirty="0"/>
              <a:t> </a:t>
            </a:r>
            <a:endParaRPr lang="fr-CH" sz="2800" dirty="0">
              <a:highlight>
                <a:srgbClr val="FFFF00"/>
              </a:highlight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1E40E5F-A308-942E-D403-1685169BEA15}"/>
              </a:ext>
            </a:extLst>
          </p:cNvPr>
          <p:cNvSpPr txBox="1"/>
          <p:nvPr/>
        </p:nvSpPr>
        <p:spPr>
          <a:xfrm>
            <a:off x="456928" y="1035157"/>
            <a:ext cx="107784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/>
              <a:t>Le mouvement du logiciel libre, </a:t>
            </a:r>
            <a:r>
              <a:rPr lang="fr-CH" sz="2800" i="1" dirty="0"/>
              <a:t>Free software </a:t>
            </a:r>
            <a:r>
              <a:rPr lang="fr-CH" sz="2800" dirty="0"/>
              <a:t>(le décentralisé comme culture sociale) se divise avec la création d’un mouvement </a:t>
            </a:r>
            <a:r>
              <a:rPr lang="fr-CH" sz="2800" i="1" dirty="0"/>
              <a:t>Open Source </a:t>
            </a:r>
            <a:r>
              <a:rPr lang="fr-CH" sz="2800" dirty="0"/>
              <a:t>(le décentralisé comme méthode de développement).</a:t>
            </a:r>
          </a:p>
          <a:p>
            <a:r>
              <a:rPr lang="fr-CH" sz="2800" dirty="0"/>
              <a:t> </a:t>
            </a:r>
            <a:r>
              <a:rPr lang="fr-CH" sz="2800" dirty="0">
                <a:highlight>
                  <a:srgbClr val="FFFF00"/>
                </a:highlight>
              </a:rPr>
              <a:t> </a:t>
            </a:r>
            <a:r>
              <a:rPr lang="fr-CH" sz="2800" i="1" dirty="0">
                <a:highlight>
                  <a:srgbClr val="FFFF00"/>
                </a:highlight>
              </a:rPr>
              <a:t>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74F46C0-D775-024C-A658-7475476CCBE9}"/>
              </a:ext>
            </a:extLst>
          </p:cNvPr>
          <p:cNvSpPr txBox="1"/>
          <p:nvPr/>
        </p:nvSpPr>
        <p:spPr>
          <a:xfrm>
            <a:off x="7237379" y="6169580"/>
            <a:ext cx="4551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/>
              <a:t>Bollier</a:t>
            </a:r>
            <a:r>
              <a:rPr lang="fr-CH" dirty="0"/>
              <a:t>, 2024; </a:t>
            </a:r>
            <a:r>
              <a:rPr lang="fr-CH" dirty="0" err="1"/>
              <a:t>Leonelli</a:t>
            </a:r>
            <a:r>
              <a:rPr lang="fr-CH" dirty="0"/>
              <a:t>, 2023; Peters, 2016</a:t>
            </a:r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5D9A18B4-B790-EB80-48A6-D8C367683C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066847"/>
              </p:ext>
            </p:extLst>
          </p:nvPr>
        </p:nvGraphicFramePr>
        <p:xfrm>
          <a:off x="575378" y="2651301"/>
          <a:ext cx="10778422" cy="3423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9211">
                  <a:extLst>
                    <a:ext uri="{9D8B030D-6E8A-4147-A177-3AD203B41FA5}">
                      <a16:colId xmlns:a16="http://schemas.microsoft.com/office/drawing/2014/main" val="1014912128"/>
                    </a:ext>
                  </a:extLst>
                </a:gridCol>
                <a:gridCol w="5389211">
                  <a:extLst>
                    <a:ext uri="{9D8B030D-6E8A-4147-A177-3AD203B41FA5}">
                      <a16:colId xmlns:a16="http://schemas.microsoft.com/office/drawing/2014/main" val="659239006"/>
                    </a:ext>
                  </a:extLst>
                </a:gridCol>
              </a:tblGrid>
              <a:tr h="704741">
                <a:tc>
                  <a:txBody>
                    <a:bodyPr/>
                    <a:lstStyle/>
                    <a:p>
                      <a:r>
                        <a:rPr lang="fr-CH" sz="2800" dirty="0"/>
                        <a:t>Décentralisé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2800" dirty="0"/>
                        <a:t>Centralisé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127996"/>
                  </a:ext>
                </a:extLst>
              </a:tr>
              <a:tr h="6977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2800" dirty="0"/>
                        <a:t>Organisme social intégré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2800" dirty="0"/>
                        <a:t>Ressource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2970772"/>
                  </a:ext>
                </a:extLst>
              </a:tr>
              <a:tr h="6737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2800" dirty="0"/>
                        <a:t>Relationnel, orienté connexion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2800" dirty="0"/>
                        <a:t>Transactionnel, orienté objet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4250704"/>
                  </a:ext>
                </a:extLst>
              </a:tr>
              <a:tr h="673768">
                <a:tc>
                  <a:txBody>
                    <a:bodyPr/>
                    <a:lstStyle/>
                    <a:p>
                      <a:r>
                        <a:rPr lang="fr-CH" sz="2800" dirty="0"/>
                        <a:t>Libertés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2800" dirty="0"/>
                        <a:t>Droits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0887047"/>
                  </a:ext>
                </a:extLst>
              </a:tr>
              <a:tr h="6737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2800" dirty="0"/>
                        <a:t>Mouvement social (Free software)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2800" dirty="0"/>
                        <a:t>Méthode (Open Source)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2569117"/>
                  </a:ext>
                </a:extLst>
              </a:tr>
            </a:tbl>
          </a:graphicData>
        </a:graphic>
      </p:graphicFrame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ECC210EE-8CD8-E18A-C70E-D7CC7C388A71}"/>
              </a:ext>
            </a:extLst>
          </p:cNvPr>
          <p:cNvCxnSpPr>
            <a:cxnSpLocks/>
          </p:cNvCxnSpPr>
          <p:nvPr/>
        </p:nvCxnSpPr>
        <p:spPr>
          <a:xfrm>
            <a:off x="584649" y="2474399"/>
            <a:ext cx="10778422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425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AD25603-6655-566D-1794-8359DAA8A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FE581-B952-5C44-B14D-46AE04B2BB44}" type="slidenum">
              <a:rPr lang="fr-FR" smtClean="0"/>
              <a:t>12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F2F74E9-1323-A27B-9DB3-C6BD0950642C}"/>
              </a:ext>
            </a:extLst>
          </p:cNvPr>
          <p:cNvSpPr txBox="1"/>
          <p:nvPr/>
        </p:nvSpPr>
        <p:spPr>
          <a:xfrm>
            <a:off x="456927" y="405396"/>
            <a:ext cx="93479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dirty="0"/>
              <a:t>1998: Déclaration de la Sorbonne</a:t>
            </a:r>
          </a:p>
          <a:p>
            <a:r>
              <a:rPr lang="fr-CH" sz="3200" dirty="0"/>
              <a:t>1999: Réforme de Bologne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9169642-7C92-BE1D-2DA6-A481934717C4}"/>
              </a:ext>
            </a:extLst>
          </p:cNvPr>
          <p:cNvSpPr txBox="1"/>
          <p:nvPr/>
        </p:nvSpPr>
        <p:spPr>
          <a:xfrm>
            <a:off x="456928" y="1035157"/>
            <a:ext cx="105704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fr-CH" sz="2800" dirty="0"/>
          </a:p>
          <a:p>
            <a:r>
              <a:rPr lang="fr-CH" sz="2800" dirty="0"/>
              <a:t> </a:t>
            </a:r>
            <a:endParaRPr lang="fr-CH" sz="2800" dirty="0">
              <a:highlight>
                <a:srgbClr val="FFFF00"/>
              </a:highlight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0271A61-A80D-DB47-5D2C-86922E4D94BC}"/>
              </a:ext>
            </a:extLst>
          </p:cNvPr>
          <p:cNvSpPr txBox="1"/>
          <p:nvPr/>
        </p:nvSpPr>
        <p:spPr>
          <a:xfrm>
            <a:off x="1964600" y="1997429"/>
            <a:ext cx="893499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H" sz="2600" dirty="0"/>
              <a:t>Projet humaniste pour construire l’Europe par le savoir et l’union dans la formation</a:t>
            </a:r>
          </a:p>
          <a:p>
            <a:pPr algn="just"/>
            <a:r>
              <a:rPr lang="fr-CH" sz="2600" dirty="0"/>
              <a:t>Société de la connaissance</a:t>
            </a:r>
          </a:p>
        </p:txBody>
      </p:sp>
      <p:sp>
        <p:nvSpPr>
          <p:cNvPr id="7" name="Flèche : bas 6">
            <a:extLst>
              <a:ext uri="{FF2B5EF4-FFF2-40B4-BE49-F238E27FC236}">
                <a16:creationId xmlns:a16="http://schemas.microsoft.com/office/drawing/2014/main" id="{06ED6515-4EBF-C497-00A0-09803F1DEFBD}"/>
              </a:ext>
            </a:extLst>
          </p:cNvPr>
          <p:cNvSpPr/>
          <p:nvPr/>
        </p:nvSpPr>
        <p:spPr>
          <a:xfrm rot="16200000">
            <a:off x="1079635" y="2110232"/>
            <a:ext cx="661481" cy="852791"/>
          </a:xfrm>
          <a:prstGeom prst="downArrow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Flèche : bas 11">
            <a:extLst>
              <a:ext uri="{FF2B5EF4-FFF2-40B4-BE49-F238E27FC236}">
                <a16:creationId xmlns:a16="http://schemas.microsoft.com/office/drawing/2014/main" id="{4DFBC95F-7C8D-1CE7-D31F-2F950DF4AE1E}"/>
              </a:ext>
            </a:extLst>
          </p:cNvPr>
          <p:cNvSpPr/>
          <p:nvPr/>
        </p:nvSpPr>
        <p:spPr>
          <a:xfrm>
            <a:off x="5080693" y="3429000"/>
            <a:ext cx="661481" cy="852791"/>
          </a:xfrm>
          <a:prstGeom prst="downArrow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B1B22F7-7704-9184-1603-9C34CEAC4ED2}"/>
              </a:ext>
            </a:extLst>
          </p:cNvPr>
          <p:cNvSpPr txBox="1"/>
          <p:nvPr/>
        </p:nvSpPr>
        <p:spPr>
          <a:xfrm>
            <a:off x="1551368" y="4486776"/>
            <a:ext cx="876643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600" dirty="0"/>
              <a:t>Du prestige à l’excellence (critère mesurable) </a:t>
            </a:r>
          </a:p>
          <a:p>
            <a:pPr algn="ctr"/>
            <a:r>
              <a:rPr lang="fr-CH" sz="2600" dirty="0"/>
              <a:t>=&gt; Compétition / « marché de l’enseignement supérieur »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8D5DC61-8239-18A9-FD58-DF7DDB5527C5}"/>
              </a:ext>
            </a:extLst>
          </p:cNvPr>
          <p:cNvSpPr txBox="1"/>
          <p:nvPr/>
        </p:nvSpPr>
        <p:spPr>
          <a:xfrm>
            <a:off x="6747518" y="5956240"/>
            <a:ext cx="50449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000" dirty="0">
                <a:hlinkClick r:id="rId3"/>
              </a:rPr>
              <a:t>https://www.unige.ch/lejournal/analyse/printemps-2024/bologne/felouzis/</a:t>
            </a:r>
            <a:endParaRPr lang="fr-CH" sz="1000" dirty="0"/>
          </a:p>
          <a:p>
            <a:r>
              <a:rPr lang="fr-CH" sz="1000" dirty="0">
                <a:hlinkClick r:id="rId4"/>
              </a:rPr>
              <a:t>https://www.sbfi.admin.ch/sbfi/fr/home/he/hautes-ecoles/processus-de-bologne.html</a:t>
            </a:r>
            <a:r>
              <a:rPr lang="fr-CH" sz="1000" dirty="0"/>
              <a:t> 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97CC58B-E261-2F4E-0AC6-8349ACED588B}"/>
              </a:ext>
            </a:extLst>
          </p:cNvPr>
          <p:cNvSpPr txBox="1"/>
          <p:nvPr/>
        </p:nvSpPr>
        <p:spPr>
          <a:xfrm rot="20063801">
            <a:off x="3376720" y="3583802"/>
            <a:ext cx="93576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ECTS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36A6D21-337F-1B30-010F-FB874762A108}"/>
              </a:ext>
            </a:extLst>
          </p:cNvPr>
          <p:cNvSpPr txBox="1"/>
          <p:nvPr/>
        </p:nvSpPr>
        <p:spPr>
          <a:xfrm rot="20063801">
            <a:off x="6360928" y="3533547"/>
            <a:ext cx="148309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Bachelor</a:t>
            </a:r>
            <a:endParaRPr lang="fr-CH" sz="26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CCC1AAB-1B5C-D500-C2A8-9BA0100897D7}"/>
              </a:ext>
            </a:extLst>
          </p:cNvPr>
          <p:cNvSpPr txBox="1"/>
          <p:nvPr/>
        </p:nvSpPr>
        <p:spPr>
          <a:xfrm rot="20063801">
            <a:off x="7754472" y="3463646"/>
            <a:ext cx="117981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Master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F105BC3-20B8-2735-78AD-2BF37ABD1609}"/>
              </a:ext>
            </a:extLst>
          </p:cNvPr>
          <p:cNvSpPr txBox="1"/>
          <p:nvPr/>
        </p:nvSpPr>
        <p:spPr>
          <a:xfrm rot="20063801">
            <a:off x="8897260" y="3463646"/>
            <a:ext cx="144776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Doctorat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558F51F4-0B92-8742-ECF9-E61EC5A76E43}"/>
              </a:ext>
            </a:extLst>
          </p:cNvPr>
          <p:cNvSpPr txBox="1"/>
          <p:nvPr/>
        </p:nvSpPr>
        <p:spPr>
          <a:xfrm rot="20063801">
            <a:off x="1952711" y="3583800"/>
            <a:ext cx="134844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Mobilité</a:t>
            </a:r>
          </a:p>
        </p:txBody>
      </p:sp>
    </p:spTree>
    <p:extLst>
      <p:ext uri="{BB962C8B-B14F-4D97-AF65-F5344CB8AC3E}">
        <p14:creationId xmlns:p14="http://schemas.microsoft.com/office/powerpoint/2010/main" val="2368530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A4CA3F4E-D5AE-C44F-3980-84372DE6AC2E}"/>
              </a:ext>
            </a:extLst>
          </p:cNvPr>
          <p:cNvSpPr txBox="1"/>
          <p:nvPr/>
        </p:nvSpPr>
        <p:spPr>
          <a:xfrm>
            <a:off x="456928" y="405396"/>
            <a:ext cx="7957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dirty="0"/>
              <a:t>L’ouvert et le libre pour </a:t>
            </a:r>
            <a:r>
              <a:rPr lang="fr-CH" sz="3200" dirty="0" err="1"/>
              <a:t>un-e</a:t>
            </a:r>
            <a:r>
              <a:rPr lang="fr-CH" sz="3200" dirty="0"/>
              <a:t> </a:t>
            </a:r>
            <a:r>
              <a:rPr lang="fr-CH" sz="3200" dirty="0" err="1"/>
              <a:t>étudiant-e</a:t>
            </a:r>
            <a:endParaRPr lang="fr-CH" sz="32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33C7F4A-CDF6-9E78-39E7-258E9E7E2083}"/>
              </a:ext>
            </a:extLst>
          </p:cNvPr>
          <p:cNvSpPr txBox="1"/>
          <p:nvPr/>
        </p:nvSpPr>
        <p:spPr>
          <a:xfrm>
            <a:off x="456926" y="1035157"/>
            <a:ext cx="1107929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Education / Apprentissage / Recherche</a:t>
            </a:r>
          </a:p>
          <a:p>
            <a:endParaRPr lang="fr-FR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800" dirty="0"/>
              <a:t>Ressources Educatives Libres (5R, trouver une REL, se former)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800" dirty="0"/>
              <a:t>Contribuer à </a:t>
            </a:r>
            <a:r>
              <a:rPr lang="fr-FR" sz="2800" dirty="0" err="1"/>
              <a:t>EduTechWiki</a:t>
            </a:r>
            <a:r>
              <a:rPr lang="fr-FR" sz="2800" dirty="0"/>
              <a:t> 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800" dirty="0"/>
              <a:t>La science ouverte à l’UNIGE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800" dirty="0"/>
              <a:t>La science ouverte et la justice épistémique (UNESCO)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fr-FR" sz="2800" dirty="0"/>
          </a:p>
          <a:p>
            <a:endParaRPr lang="fr-FR" sz="28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404810-C8CC-C040-C573-DEC0DFC36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FE581-B952-5C44-B14D-46AE04B2BB44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9399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AD25603-6655-566D-1794-8359DAA8A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FE581-B952-5C44-B14D-46AE04B2BB44}" type="slidenum">
              <a:rPr lang="fr-FR" smtClean="0"/>
              <a:t>14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F2F74E9-1323-A27B-9DB3-C6BD0950642C}"/>
              </a:ext>
            </a:extLst>
          </p:cNvPr>
          <p:cNvSpPr txBox="1"/>
          <p:nvPr/>
        </p:nvSpPr>
        <p:spPr>
          <a:xfrm>
            <a:off x="456927" y="405396"/>
            <a:ext cx="9347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dirty="0"/>
              <a:t>Les 5 R des Ressources Educatives Libres (REL)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BE74068-0244-F008-AA23-98785CB4C845}"/>
              </a:ext>
            </a:extLst>
          </p:cNvPr>
          <p:cNvSpPr txBox="1"/>
          <p:nvPr/>
        </p:nvSpPr>
        <p:spPr>
          <a:xfrm>
            <a:off x="838200" y="6043385"/>
            <a:ext cx="4885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David </a:t>
            </a:r>
            <a:r>
              <a:rPr lang="fr-CH" dirty="0" err="1"/>
              <a:t>Wiley</a:t>
            </a:r>
            <a:r>
              <a:rPr lang="fr-CH" dirty="0"/>
              <a:t>: </a:t>
            </a:r>
            <a:r>
              <a:rPr lang="fr-CH" dirty="0">
                <a:hlinkClick r:id="rId3"/>
              </a:rPr>
              <a:t>https://opencontent.org/definition</a:t>
            </a:r>
            <a:r>
              <a:rPr lang="fr-CH" dirty="0"/>
              <a:t>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C9DA380-C4FB-C325-9982-2E5F7E522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36" y="1727654"/>
            <a:ext cx="2200688" cy="283448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A4A9581-1B70-414F-66FA-A79298129C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4924" y="2589429"/>
            <a:ext cx="2434527" cy="273982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10CF74B-B006-741D-73C4-19725F4E4C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4944" y="1727654"/>
            <a:ext cx="2322485" cy="312611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96FC5310-4A74-A7EC-66FB-04E0985E4E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7429" y="2589429"/>
            <a:ext cx="2542947" cy="363862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1FD0DBE1-B0E0-538F-6020-C4D0FB4086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19941" y="1468001"/>
            <a:ext cx="2626941" cy="3447367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0670858C-F383-FFE1-86F6-0DEC0AC98CEB}"/>
              </a:ext>
            </a:extLst>
          </p:cNvPr>
          <p:cNvSpPr txBox="1"/>
          <p:nvPr/>
        </p:nvSpPr>
        <p:spPr>
          <a:xfrm>
            <a:off x="7642123" y="6224579"/>
            <a:ext cx="45047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000" dirty="0">
                <a:hlinkClick r:id="rId9"/>
              </a:rPr>
              <a:t>https://fabriquerel.org/wp-content/uploads/2020/06/REL-5R-fabriqueREL.pdf</a:t>
            </a:r>
            <a:r>
              <a:rPr lang="fr-CH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9300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AD25603-6655-566D-1794-8359DAA8A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FE581-B952-5C44-B14D-46AE04B2BB44}" type="slidenum">
              <a:rPr lang="fr-FR" smtClean="0"/>
              <a:t>15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F2F74E9-1323-A27B-9DB3-C6BD0950642C}"/>
              </a:ext>
            </a:extLst>
          </p:cNvPr>
          <p:cNvSpPr txBox="1"/>
          <p:nvPr/>
        </p:nvSpPr>
        <p:spPr>
          <a:xfrm>
            <a:off x="456927" y="405396"/>
            <a:ext cx="10017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dirty="0"/>
              <a:t>Des ressources aux pratiques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9169642-7C92-BE1D-2DA6-A481934717C4}"/>
              </a:ext>
            </a:extLst>
          </p:cNvPr>
          <p:cNvSpPr txBox="1"/>
          <p:nvPr/>
        </p:nvSpPr>
        <p:spPr>
          <a:xfrm>
            <a:off x="456928" y="1035157"/>
            <a:ext cx="108206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CH" sz="2800" dirty="0"/>
              <a:t>Pas évident de trouver une REL…</a:t>
            </a:r>
          </a:p>
          <a:p>
            <a:r>
              <a:rPr lang="fr-CH" sz="2800" dirty="0"/>
              <a:t>Explorer depuis ces liens: </a:t>
            </a:r>
            <a:r>
              <a:rPr lang="fr-CH" sz="1000" dirty="0">
                <a:hlinkClick r:id="rId3"/>
              </a:rPr>
              <a:t>https://edutechwiki.unige.ch/en/Open_educational_resources</a:t>
            </a:r>
            <a:r>
              <a:rPr lang="fr-CH" sz="2800" dirty="0"/>
              <a:t>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CH" sz="2800" dirty="0"/>
              <a:t>Initiation aux REL et aux pratiques éducatives ouvertes:</a:t>
            </a:r>
          </a:p>
          <a:p>
            <a:r>
              <a:rPr lang="fr-CH" sz="1000" dirty="0">
                <a:hlinkClick r:id="rId4"/>
              </a:rPr>
              <a:t>https://edutechwiki.unige.ch/fr/Cours-initiation-edu-ouverte#Activit%C3%A9s_et_ressources</a:t>
            </a:r>
            <a:r>
              <a:rPr lang="fr-CH" sz="1000" dirty="0"/>
              <a:t>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CH" sz="2800" dirty="0"/>
              <a:t>Auto-évaluer ses pratiques ouvertes et libres en tant qu’</a:t>
            </a:r>
            <a:r>
              <a:rPr lang="fr-CH" sz="2800" dirty="0" err="1"/>
              <a:t>enseignant-e</a:t>
            </a:r>
            <a:r>
              <a:rPr lang="fr-CH" sz="2800" dirty="0"/>
              <a:t>: </a:t>
            </a:r>
            <a:r>
              <a:rPr lang="fr-CH" sz="1000" dirty="0">
                <a:hlinkClick r:id="rId5"/>
              </a:rPr>
              <a:t>http://rd.unir.net/pub/oef/login.php</a:t>
            </a:r>
            <a:r>
              <a:rPr lang="fr-CH" sz="1000" dirty="0"/>
              <a:t> </a:t>
            </a:r>
          </a:p>
          <a:p>
            <a:r>
              <a:rPr lang="fr-CH" sz="2800" dirty="0"/>
              <a:t>	=&gt; Vous pouvez l’utiliser en détournant l’outil!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CH" sz="2800" dirty="0" err="1"/>
              <a:t>EduTechWiki</a:t>
            </a:r>
            <a:r>
              <a:rPr lang="fr-CH" sz="2800" dirty="0"/>
              <a:t> !</a:t>
            </a:r>
          </a:p>
          <a:p>
            <a:endParaRPr lang="fr-CH" sz="28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FFCAFC3-9DD5-6FC5-9BB7-CDD2D01275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6832" y="3820362"/>
            <a:ext cx="5600768" cy="208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823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AD25603-6655-566D-1794-8359DAA8A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FE581-B952-5C44-B14D-46AE04B2BB44}" type="slidenum">
              <a:rPr lang="fr-FR" smtClean="0"/>
              <a:t>16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F2F74E9-1323-A27B-9DB3-C6BD0950642C}"/>
              </a:ext>
            </a:extLst>
          </p:cNvPr>
          <p:cNvSpPr txBox="1"/>
          <p:nvPr/>
        </p:nvSpPr>
        <p:spPr>
          <a:xfrm>
            <a:off x="456927" y="405396"/>
            <a:ext cx="10017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dirty="0"/>
              <a:t>La science ouverte à l’UNIGE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9169642-7C92-BE1D-2DA6-A481934717C4}"/>
              </a:ext>
            </a:extLst>
          </p:cNvPr>
          <p:cNvSpPr txBox="1"/>
          <p:nvPr/>
        </p:nvSpPr>
        <p:spPr>
          <a:xfrm>
            <a:off x="456928" y="1035157"/>
            <a:ext cx="105704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fr-CH" sz="2800" dirty="0"/>
          </a:p>
          <a:p>
            <a:r>
              <a:rPr lang="fr-CH" sz="2800" dirty="0"/>
              <a:t> </a:t>
            </a:r>
            <a:endParaRPr lang="fr-CH" sz="2800" dirty="0">
              <a:highlight>
                <a:srgbClr val="FFFF00"/>
              </a:highlight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1E40E5F-A308-942E-D403-1685169BEA15}"/>
              </a:ext>
            </a:extLst>
          </p:cNvPr>
          <p:cNvSpPr txBox="1"/>
          <p:nvPr/>
        </p:nvSpPr>
        <p:spPr>
          <a:xfrm>
            <a:off x="456928" y="1035157"/>
            <a:ext cx="105704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CH" sz="2800" dirty="0"/>
              <a:t>Une charte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CH" sz="2800" dirty="0"/>
              <a:t>Des formations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3AE90CA-E3FC-DFE7-7BE8-3CBEF202B40C}"/>
              </a:ext>
            </a:extLst>
          </p:cNvPr>
          <p:cNvSpPr txBox="1"/>
          <p:nvPr/>
        </p:nvSpPr>
        <p:spPr>
          <a:xfrm rot="20063801">
            <a:off x="5085796" y="2696718"/>
            <a:ext cx="484671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600" dirty="0">
                <a:solidFill>
                  <a:schemeClr val="tx2">
                    <a:lumMod val="75000"/>
                    <a:lumOff val="25000"/>
                  </a:schemeClr>
                </a:solidFill>
                <a:hlinkClick r:id="rId3"/>
              </a:rPr>
              <a:t>https://archive-ouverte.unige.ch</a:t>
            </a:r>
            <a:r>
              <a:rPr lang="fr-CH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FDF4C04-43AD-1267-7BF4-8B656847DACA}"/>
              </a:ext>
            </a:extLst>
          </p:cNvPr>
          <p:cNvSpPr txBox="1"/>
          <p:nvPr/>
        </p:nvSpPr>
        <p:spPr>
          <a:xfrm rot="20063801">
            <a:off x="7381180" y="2989392"/>
            <a:ext cx="363407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600" dirty="0">
                <a:solidFill>
                  <a:schemeClr val="tx2">
                    <a:lumMod val="75000"/>
                    <a:lumOff val="25000"/>
                  </a:schemeClr>
                </a:solidFill>
                <a:hlinkClick r:id="rId4"/>
              </a:rPr>
              <a:t>https://yareta.unige.ch/</a:t>
            </a:r>
            <a:r>
              <a:rPr lang="fr-CH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7F7E4BB-891F-BB4D-78D9-6D5BCA5611E0}"/>
              </a:ext>
            </a:extLst>
          </p:cNvPr>
          <p:cNvSpPr txBox="1"/>
          <p:nvPr/>
        </p:nvSpPr>
        <p:spPr>
          <a:xfrm rot="20063801">
            <a:off x="931533" y="3182778"/>
            <a:ext cx="271099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600" dirty="0">
                <a:solidFill>
                  <a:schemeClr val="tx2">
                    <a:lumMod val="75000"/>
                    <a:lumOff val="25000"/>
                  </a:schemeClr>
                </a:solidFill>
                <a:hlinkClick r:id="rId5"/>
              </a:rPr>
              <a:t>Charte SO UNIGE</a:t>
            </a:r>
            <a:endParaRPr lang="fr-CH" sz="26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228621C-447D-FF8A-D98C-14288231EF35}"/>
              </a:ext>
            </a:extLst>
          </p:cNvPr>
          <p:cNvSpPr txBox="1"/>
          <p:nvPr/>
        </p:nvSpPr>
        <p:spPr>
          <a:xfrm rot="20063801">
            <a:off x="2582490" y="2712048"/>
            <a:ext cx="546290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600" dirty="0">
                <a:solidFill>
                  <a:schemeClr val="tx2">
                    <a:lumMod val="75000"/>
                    <a:lumOff val="25000"/>
                  </a:schemeClr>
                </a:solidFill>
                <a:hlinkClick r:id="rId6"/>
              </a:rPr>
              <a:t>https://www.unige.ch/openscience/</a:t>
            </a:r>
            <a:r>
              <a:rPr lang="fr-CH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C726DC7-E74D-93FD-9BB4-604D332FAB93}"/>
              </a:ext>
            </a:extLst>
          </p:cNvPr>
          <p:cNvSpPr txBox="1"/>
          <p:nvPr/>
        </p:nvSpPr>
        <p:spPr>
          <a:xfrm>
            <a:off x="210748" y="4752971"/>
            <a:ext cx="12091130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Accès libre aux publications scientifiques, méthodologies et données de recherche</a:t>
            </a:r>
          </a:p>
          <a:p>
            <a:r>
              <a:rPr lang="fr-CH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Démocratisation de l’accès au savoir</a:t>
            </a:r>
          </a:p>
          <a:p>
            <a:r>
              <a:rPr lang="fr-CH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Collaboration</a:t>
            </a:r>
          </a:p>
          <a:p>
            <a:r>
              <a:rPr lang="fr-CH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Qualité</a:t>
            </a:r>
          </a:p>
        </p:txBody>
      </p:sp>
    </p:spTree>
    <p:extLst>
      <p:ext uri="{BB962C8B-B14F-4D97-AF65-F5344CB8AC3E}">
        <p14:creationId xmlns:p14="http://schemas.microsoft.com/office/powerpoint/2010/main" val="481385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AD25603-6655-566D-1794-8359DAA8A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FE581-B952-5C44-B14D-46AE04B2BB44}" type="slidenum">
              <a:rPr lang="fr-FR" smtClean="0"/>
              <a:t>17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F2F74E9-1323-A27B-9DB3-C6BD0950642C}"/>
              </a:ext>
            </a:extLst>
          </p:cNvPr>
          <p:cNvSpPr txBox="1"/>
          <p:nvPr/>
        </p:nvSpPr>
        <p:spPr>
          <a:xfrm>
            <a:off x="456927" y="405396"/>
            <a:ext cx="10017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dirty="0"/>
              <a:t>La science ouverte: levier vers une justice épistémique?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9169642-7C92-BE1D-2DA6-A481934717C4}"/>
              </a:ext>
            </a:extLst>
          </p:cNvPr>
          <p:cNvSpPr txBox="1"/>
          <p:nvPr/>
        </p:nvSpPr>
        <p:spPr>
          <a:xfrm>
            <a:off x="6381346" y="1698315"/>
            <a:ext cx="56485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/>
              <a:t>Ubuntu: survie, solidarité, compassion, respect, dignité</a:t>
            </a:r>
            <a:endParaRPr lang="fr-CH" sz="2800" dirty="0">
              <a:highlight>
                <a:srgbClr val="FFFF00"/>
              </a:highlight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E9308A9-6DF0-B94D-BDF3-B39CFF26E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046" y="930769"/>
            <a:ext cx="4785717" cy="5729379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A824744C-91B1-BBF2-9859-9F6FB657F846}"/>
              </a:ext>
            </a:extLst>
          </p:cNvPr>
          <p:cNvSpPr txBox="1"/>
          <p:nvPr/>
        </p:nvSpPr>
        <p:spPr>
          <a:xfrm>
            <a:off x="1856071" y="6545924"/>
            <a:ext cx="3433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000" dirty="0">
                <a:hlinkClick r:id="rId4"/>
              </a:rPr>
              <a:t>https://unesdoc.unesco.org/ark:/48223/pf0000379949_fre</a:t>
            </a:r>
          </a:p>
          <a:p>
            <a:endParaRPr lang="fr-CH" sz="10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C546178-6CCA-A8E5-A647-F4FE910EC58F}"/>
              </a:ext>
            </a:extLst>
          </p:cNvPr>
          <p:cNvSpPr txBox="1"/>
          <p:nvPr/>
        </p:nvSpPr>
        <p:spPr>
          <a:xfrm>
            <a:off x="1306458" y="1972255"/>
            <a:ext cx="1099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/>
              <a:t>2021</a:t>
            </a:r>
            <a:endParaRPr lang="fr-CH" sz="2800" dirty="0">
              <a:highlight>
                <a:srgbClr val="FFFF00"/>
              </a:highlight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D46DDBC-DBA4-9E0F-303C-951EBEEF4125}"/>
              </a:ext>
            </a:extLst>
          </p:cNvPr>
          <p:cNvSpPr txBox="1"/>
          <p:nvPr/>
        </p:nvSpPr>
        <p:spPr>
          <a:xfrm>
            <a:off x="6436467" y="3550715"/>
            <a:ext cx="50551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 err="1"/>
              <a:t>Sumak</a:t>
            </a:r>
            <a:r>
              <a:rPr lang="fr-CH" sz="2800" dirty="0"/>
              <a:t> </a:t>
            </a:r>
            <a:r>
              <a:rPr lang="fr-CH" sz="2800" dirty="0" err="1"/>
              <a:t>Kawsay</a:t>
            </a:r>
            <a:r>
              <a:rPr lang="fr-CH" sz="2800" dirty="0"/>
              <a:t> (</a:t>
            </a:r>
            <a:r>
              <a:rPr lang="fr-CH" sz="2800" i="1" dirty="0" err="1"/>
              <a:t>buen</a:t>
            </a:r>
            <a:r>
              <a:rPr lang="fr-CH" sz="2800" i="1" dirty="0"/>
              <a:t> </a:t>
            </a:r>
            <a:r>
              <a:rPr lang="fr-CH" sz="2800" i="1" dirty="0" err="1"/>
              <a:t>vivir</a:t>
            </a:r>
            <a:r>
              <a:rPr lang="fr-CH" sz="2800" dirty="0"/>
              <a:t>): relation, complémentarité, correspondance, réciprocité, </a:t>
            </a:r>
            <a:r>
              <a:rPr lang="fr-CH" sz="2800" dirty="0" err="1"/>
              <a:t>cyclité</a:t>
            </a:r>
            <a:r>
              <a:rPr lang="fr-CH" sz="2800" dirty="0"/>
              <a:t>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DBADBCB-D1F0-B3F4-CD98-6D2A8076129D}"/>
              </a:ext>
            </a:extLst>
          </p:cNvPr>
          <p:cNvSpPr txBox="1"/>
          <p:nvPr/>
        </p:nvSpPr>
        <p:spPr>
          <a:xfrm>
            <a:off x="9143999" y="2652422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/>
              <a:t>Ngubane</a:t>
            </a:r>
            <a:r>
              <a:rPr lang="fr-CH" dirty="0"/>
              <a:t> &amp; </a:t>
            </a:r>
            <a:r>
              <a:rPr lang="fr-CH" dirty="0" err="1"/>
              <a:t>Makua</a:t>
            </a:r>
            <a:r>
              <a:rPr lang="fr-CH" dirty="0"/>
              <a:t>, 2021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6BE5E18-B52F-6162-D8B5-D29521C07176}"/>
              </a:ext>
            </a:extLst>
          </p:cNvPr>
          <p:cNvSpPr txBox="1"/>
          <p:nvPr/>
        </p:nvSpPr>
        <p:spPr>
          <a:xfrm>
            <a:off x="9284145" y="5133745"/>
            <a:ext cx="2207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Cuestas-Caza, 2022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59D41E6-85D5-DAB7-9FDF-F90A11108CCA}"/>
              </a:ext>
            </a:extLst>
          </p:cNvPr>
          <p:cNvSpPr txBox="1"/>
          <p:nvPr/>
        </p:nvSpPr>
        <p:spPr>
          <a:xfrm rot="20063801">
            <a:off x="5818771" y="2855347"/>
            <a:ext cx="200189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Êtres vivants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E78A10E-9868-732B-CD5E-63D8A22F7534}"/>
              </a:ext>
            </a:extLst>
          </p:cNvPr>
          <p:cNvSpPr txBox="1"/>
          <p:nvPr/>
        </p:nvSpPr>
        <p:spPr>
          <a:xfrm rot="20063801">
            <a:off x="7017005" y="5364076"/>
            <a:ext cx="126989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Plantes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D6EB37E-E33C-8050-0B0C-143CC5629EE2}"/>
              </a:ext>
            </a:extLst>
          </p:cNvPr>
          <p:cNvSpPr txBox="1"/>
          <p:nvPr/>
        </p:nvSpPr>
        <p:spPr>
          <a:xfrm rot="20063801">
            <a:off x="7904752" y="5547011"/>
            <a:ext cx="15020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Minéraux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ADD451EB-B8C8-F506-B22A-58F4E1BAB4A2}"/>
              </a:ext>
            </a:extLst>
          </p:cNvPr>
          <p:cNvSpPr txBox="1"/>
          <p:nvPr/>
        </p:nvSpPr>
        <p:spPr>
          <a:xfrm rot="20063801">
            <a:off x="9643873" y="5547012"/>
            <a:ext cx="116570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Etoiles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E28E868-88EA-A7DE-528E-0F931325A360}"/>
              </a:ext>
            </a:extLst>
          </p:cNvPr>
          <p:cNvSpPr txBox="1"/>
          <p:nvPr/>
        </p:nvSpPr>
        <p:spPr>
          <a:xfrm rot="20063801">
            <a:off x="7867177" y="2935162"/>
            <a:ext cx="118045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Esprits</a:t>
            </a:r>
          </a:p>
        </p:txBody>
      </p:sp>
    </p:spTree>
    <p:extLst>
      <p:ext uri="{BB962C8B-B14F-4D97-AF65-F5344CB8AC3E}">
        <p14:creationId xmlns:p14="http://schemas.microsoft.com/office/powerpoint/2010/main" val="3339734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833C7F4A-CDF6-9E78-39E7-258E9E7E2083}"/>
              </a:ext>
            </a:extLst>
          </p:cNvPr>
          <p:cNvSpPr txBox="1"/>
          <p:nvPr/>
        </p:nvSpPr>
        <p:spPr>
          <a:xfrm>
            <a:off x="2670377" y="2477763"/>
            <a:ext cx="68512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tx2"/>
                </a:solidFill>
              </a:rPr>
              <a:t>Merci pour votre attention :)</a:t>
            </a:r>
          </a:p>
          <a:p>
            <a:endParaRPr lang="fr-FR" sz="2800" dirty="0">
              <a:solidFill>
                <a:schemeClr val="tx2"/>
              </a:solidFill>
            </a:endParaRPr>
          </a:p>
          <a:p>
            <a:r>
              <a:rPr lang="fr-FR" sz="2800" dirty="0">
                <a:solidFill>
                  <a:schemeClr val="tx2"/>
                </a:solidFill>
              </a:rPr>
              <a:t>					Questions ?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404810-C8CC-C040-C573-DEC0DFC36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FE581-B952-5C44-B14D-46AE04B2BB44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0740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AD25603-6655-566D-1794-8359DAA8A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FE581-B952-5C44-B14D-46AE04B2BB44}" type="slidenum">
              <a:rPr lang="fr-FR" smtClean="0"/>
              <a:t>19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F2F74E9-1323-A27B-9DB3-C6BD0950642C}"/>
              </a:ext>
            </a:extLst>
          </p:cNvPr>
          <p:cNvSpPr txBox="1"/>
          <p:nvPr/>
        </p:nvSpPr>
        <p:spPr>
          <a:xfrm>
            <a:off x="456927" y="405396"/>
            <a:ext cx="10017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dirty="0"/>
              <a:t>Références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9169642-7C92-BE1D-2DA6-A481934717C4}"/>
              </a:ext>
            </a:extLst>
          </p:cNvPr>
          <p:cNvSpPr txBox="1"/>
          <p:nvPr/>
        </p:nvSpPr>
        <p:spPr>
          <a:xfrm>
            <a:off x="456928" y="1035157"/>
            <a:ext cx="105704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fr-CH" sz="2800" dirty="0"/>
          </a:p>
          <a:p>
            <a:r>
              <a:rPr lang="fr-CH" sz="2800" dirty="0"/>
              <a:t> </a:t>
            </a:r>
            <a:endParaRPr lang="fr-CH" sz="2800" dirty="0">
              <a:highlight>
                <a:srgbClr val="FFFF00"/>
              </a:highlight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1E40E5F-A308-942E-D403-1685169BEA15}"/>
              </a:ext>
            </a:extLst>
          </p:cNvPr>
          <p:cNvSpPr txBox="1"/>
          <p:nvPr/>
        </p:nvSpPr>
        <p:spPr>
          <a:xfrm>
            <a:off x="456928" y="1035157"/>
            <a:ext cx="105704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12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</a:rPr>
              <a:t>Bollier</a:t>
            </a:r>
            <a:r>
              <a:rPr lang="en-US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, D. (2024). Challenges in Expanding the </a:t>
            </a:r>
            <a:r>
              <a:rPr lang="en-US" sz="12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</a:rPr>
              <a:t>Commonsverse</a:t>
            </a:r>
            <a:r>
              <a:rPr lang="en-US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. </a:t>
            </a:r>
            <a:r>
              <a:rPr lang="en-US" sz="12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International Journal of the Commons</a:t>
            </a:r>
            <a:r>
              <a:rPr lang="en-US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. </a:t>
            </a:r>
            <a:r>
              <a:rPr lang="en-US" sz="1200" u="sng" kern="100" dirty="0">
                <a:solidFill>
                  <a:srgbClr val="467886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hlinkClick r:id="rId3"/>
              </a:rPr>
              <a:t>https://doi.org/10.5334/ijc.1389</a:t>
            </a:r>
            <a:r>
              <a:rPr lang="en-US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 </a:t>
            </a:r>
            <a:endParaRPr lang="fr-CH" sz="1200" kern="100" dirty="0"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  <a:p>
            <a:pPr marL="457200" indent="-457200"/>
            <a:r>
              <a:rPr lang="en-US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Cuestas-Caza, J. (2022). </a:t>
            </a:r>
            <a:r>
              <a:rPr lang="en-US" sz="12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</a:rPr>
              <a:t>Sumak</a:t>
            </a:r>
            <a:r>
              <a:rPr lang="en-US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 </a:t>
            </a:r>
            <a:r>
              <a:rPr lang="en-US" sz="12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</a:rPr>
              <a:t>Kawsay</a:t>
            </a:r>
            <a:r>
              <a:rPr lang="en-US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 is not </a:t>
            </a:r>
            <a:r>
              <a:rPr lang="en-US" sz="12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</a:rPr>
              <a:t>Buen</a:t>
            </a:r>
            <a:r>
              <a:rPr lang="en-US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 </a:t>
            </a:r>
            <a:r>
              <a:rPr lang="en-US" sz="12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</a:rPr>
              <a:t>Vivir</a:t>
            </a:r>
            <a:r>
              <a:rPr lang="en-US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. </a:t>
            </a:r>
            <a:r>
              <a:rPr lang="en-US" sz="1200" i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</a:rPr>
              <a:t>Alternautas</a:t>
            </a:r>
            <a:r>
              <a:rPr lang="en-US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,</a:t>
            </a:r>
            <a:r>
              <a:rPr lang="en-US" sz="12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 5</a:t>
            </a:r>
            <a:r>
              <a:rPr lang="en-US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(1). </a:t>
            </a:r>
            <a:r>
              <a:rPr lang="en-US" sz="1200" u="sng" kern="100" dirty="0">
                <a:solidFill>
                  <a:srgbClr val="467886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hlinkClick r:id="rId4"/>
              </a:rPr>
              <a:t>https://doi.org/10.31273/alternautas.v5i1.1070</a:t>
            </a:r>
            <a:r>
              <a:rPr lang="en-US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 </a:t>
            </a:r>
            <a:endParaRPr lang="fr-CH" sz="1200" kern="100" dirty="0"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  <a:p>
            <a:pPr marL="457200" indent="-457200"/>
            <a:r>
              <a:rPr lang="en-US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De </a:t>
            </a:r>
            <a:r>
              <a:rPr lang="en-US" sz="12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</a:rPr>
              <a:t>Meulemeester</a:t>
            </a:r>
            <a:r>
              <a:rPr lang="en-US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, J.-L. (2011). </a:t>
            </a:r>
            <a:r>
              <a:rPr lang="en-US" sz="12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</a:rPr>
              <a:t>Quels</a:t>
            </a:r>
            <a:r>
              <a:rPr lang="en-US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 </a:t>
            </a:r>
            <a:r>
              <a:rPr lang="en-US" sz="12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</a:rPr>
              <a:t>modèles</a:t>
            </a:r>
            <a:r>
              <a:rPr lang="en-US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 </a:t>
            </a:r>
            <a:r>
              <a:rPr lang="en-US" sz="12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</a:rPr>
              <a:t>d’université</a:t>
            </a:r>
            <a:r>
              <a:rPr lang="en-US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 pour </a:t>
            </a:r>
            <a:r>
              <a:rPr lang="en-US" sz="12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</a:rPr>
              <a:t>quel</a:t>
            </a:r>
            <a:r>
              <a:rPr lang="en-US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 type de motivation des </a:t>
            </a:r>
            <a:r>
              <a:rPr lang="en-US" sz="12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</a:rPr>
              <a:t>acteurs</a:t>
            </a:r>
            <a:r>
              <a:rPr lang="en-US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 ? Une </a:t>
            </a:r>
            <a:r>
              <a:rPr lang="en-US" sz="12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</a:rPr>
              <a:t>vue</a:t>
            </a:r>
            <a:r>
              <a:rPr lang="en-US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 </a:t>
            </a:r>
            <a:r>
              <a:rPr lang="en-US" sz="12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</a:rPr>
              <a:t>évolutionniste</a:t>
            </a:r>
            <a:r>
              <a:rPr lang="en-US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. </a:t>
            </a:r>
            <a:r>
              <a:rPr lang="en-US" sz="1200" i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</a:rPr>
              <a:t>Pyramides</a:t>
            </a:r>
            <a:r>
              <a:rPr lang="en-US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,</a:t>
            </a:r>
            <a:r>
              <a:rPr lang="en-US" sz="12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 21</a:t>
            </a:r>
            <a:r>
              <a:rPr lang="en-US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, 261-289. </a:t>
            </a:r>
            <a:r>
              <a:rPr lang="en-US" sz="1200" u="sng" kern="100" dirty="0">
                <a:solidFill>
                  <a:srgbClr val="467886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hlinkClick r:id="rId5"/>
              </a:rPr>
              <a:t>http://journals.openedition.org/pyramides/804</a:t>
            </a:r>
            <a:r>
              <a:rPr lang="en-US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 </a:t>
            </a:r>
            <a:endParaRPr lang="fr-CH" sz="1200" kern="100" dirty="0"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  <a:p>
            <a:pPr marL="457200" indent="-457200"/>
            <a:r>
              <a:rPr lang="en-US" sz="12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</a:rPr>
              <a:t>Leonelli</a:t>
            </a:r>
            <a:r>
              <a:rPr lang="en-US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, S. (2023). </a:t>
            </a:r>
            <a:r>
              <a:rPr lang="en-US" sz="12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Philosophy of Open Science</a:t>
            </a:r>
            <a:r>
              <a:rPr lang="en-US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. Cambridge University Press. </a:t>
            </a:r>
            <a:r>
              <a:rPr lang="en-US" sz="1200" u="sng" kern="100" dirty="0">
                <a:solidFill>
                  <a:srgbClr val="467886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hlinkClick r:id="rId6"/>
              </a:rPr>
              <a:t>https://doi.org/10.1017/9781009416368</a:t>
            </a:r>
            <a:r>
              <a:rPr lang="en-US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 </a:t>
            </a:r>
            <a:endParaRPr lang="fr-CH" sz="1200" kern="100" dirty="0"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  <a:p>
            <a:pPr marL="457200" indent="-457200"/>
            <a:r>
              <a:rPr lang="en-US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Ngubane, N., &amp; Makua, M. (2021). Ubuntu pedagogy – transforming educational practices in South Africa through an African philosophy: from theory to practice. </a:t>
            </a:r>
            <a:r>
              <a:rPr lang="en-US" sz="1200" i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</a:rPr>
              <a:t>Inkanyiso</a:t>
            </a:r>
            <a:r>
              <a:rPr lang="en-US" sz="12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: Journal of Humanities and Social Sciences</a:t>
            </a:r>
            <a:r>
              <a:rPr lang="en-US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,</a:t>
            </a:r>
            <a:r>
              <a:rPr lang="en-US" sz="12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 13</a:t>
            </a:r>
            <a:r>
              <a:rPr lang="en-US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(1). </a:t>
            </a:r>
            <a:r>
              <a:rPr lang="en-US" sz="1200" u="sng" kern="100" dirty="0">
                <a:solidFill>
                  <a:srgbClr val="467886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hlinkClick r:id="rId7"/>
              </a:rPr>
              <a:t>https://www.ajol.info/index.php/ijhss/article/view/212332</a:t>
            </a:r>
            <a:r>
              <a:rPr lang="en-US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 </a:t>
            </a:r>
            <a:endParaRPr lang="fr-CH" sz="1200" kern="100" dirty="0"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  <a:p>
            <a:pPr marL="457200" indent="-457200"/>
            <a:r>
              <a:rPr lang="en-US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Peter, S., &amp; </a:t>
            </a:r>
            <a:r>
              <a:rPr lang="en-US" sz="12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</a:rPr>
              <a:t>Deimann</a:t>
            </a:r>
            <a:r>
              <a:rPr lang="en-US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, M. (2013). On the role of openness in education: A historical reconstruction. </a:t>
            </a:r>
            <a:r>
              <a:rPr lang="en-US" sz="12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Open Praxis</a:t>
            </a:r>
            <a:r>
              <a:rPr lang="en-US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,</a:t>
            </a:r>
            <a:r>
              <a:rPr lang="en-US" sz="12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 5</a:t>
            </a:r>
            <a:r>
              <a:rPr lang="en-US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(1), 7-14. </a:t>
            </a:r>
            <a:r>
              <a:rPr lang="en-US" sz="1200" u="sng" kern="100" dirty="0">
                <a:solidFill>
                  <a:srgbClr val="467886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hlinkClick r:id="rId8"/>
              </a:rPr>
              <a:t>https://doi.org/10.5944/openpraxis.5.1.23</a:t>
            </a:r>
            <a:r>
              <a:rPr lang="en-US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 </a:t>
            </a:r>
            <a:endParaRPr lang="fr-CH" sz="1200" kern="100" dirty="0"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  <a:p>
            <a:pPr marL="457200" indent="-457200"/>
            <a:r>
              <a:rPr lang="en-US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Peters, M. A. (2016). Scientific Communication and the Open Society: The Emerging Paradigm of “Open Knowledge Production”. In M. A. Peters (Ed.), </a:t>
            </a:r>
            <a:r>
              <a:rPr lang="en-US" sz="12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Encyclopedia of Educational Philosophy and Theory</a:t>
            </a:r>
            <a:r>
              <a:rPr lang="en-US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 (pp. 1-14). Springer Singapore. </a:t>
            </a:r>
            <a:r>
              <a:rPr lang="en-US" sz="1200" u="sng" kern="100" dirty="0">
                <a:solidFill>
                  <a:srgbClr val="467886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hlinkClick r:id="rId9"/>
              </a:rPr>
              <a:t>https://doi.org/10.1007/978-981-287-532-7_415-1</a:t>
            </a:r>
            <a:r>
              <a:rPr lang="en-US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 </a:t>
            </a:r>
            <a:endParaRPr lang="fr-CH" sz="1200" kern="100" dirty="0"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  <a:p>
            <a:pPr marL="457200" indent="-457200"/>
            <a:r>
              <a:rPr lang="en-US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Pomerantz, J., &amp; Peek, R. (2016). Fifty shades of open. </a:t>
            </a:r>
            <a:r>
              <a:rPr lang="en-US" sz="12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First Monday</a:t>
            </a:r>
            <a:r>
              <a:rPr lang="en-US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,</a:t>
            </a:r>
            <a:r>
              <a:rPr lang="en-US" sz="12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 21</a:t>
            </a:r>
            <a:r>
              <a:rPr lang="en-US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(5). </a:t>
            </a:r>
            <a:r>
              <a:rPr lang="en-US" sz="1200" u="sng" kern="100" dirty="0">
                <a:solidFill>
                  <a:srgbClr val="467886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hlinkClick r:id="rId10"/>
              </a:rPr>
              <a:t>https://doi.org/10.5210/fm.v21i5.6360</a:t>
            </a:r>
            <a:r>
              <a:rPr lang="en-US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 </a:t>
            </a:r>
            <a:endParaRPr lang="fr-CH" sz="1200" kern="100" dirty="0"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  <a:p>
            <a:pPr marL="457200" indent="-457200"/>
            <a:r>
              <a:rPr lang="en-US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Punie, Y. (2014). </a:t>
            </a:r>
            <a:r>
              <a:rPr lang="en-US" sz="12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Open Education 2030: Towards new models of learning, teaching and </a:t>
            </a:r>
            <a:r>
              <a:rPr lang="en-US" sz="1200" i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</a:rPr>
              <a:t>organising</a:t>
            </a:r>
            <a:r>
              <a:rPr lang="en-US" sz="12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. EADTU</a:t>
            </a:r>
            <a:r>
              <a:rPr lang="en-US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. </a:t>
            </a:r>
            <a:r>
              <a:rPr lang="en-US" sz="1200" u="sng" kern="100" dirty="0">
                <a:solidFill>
                  <a:srgbClr val="467886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hlinkClick r:id="rId11"/>
              </a:rPr>
              <a:t>https://www.slideshare.net/EADTU/open-education-2030-42824946?from_action=save%3Ffrom_action%3Dsave%3Ffrom_action%3Dsave</a:t>
            </a:r>
            <a:endParaRPr lang="fr-CH" sz="1200" kern="100" dirty="0"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  <a:p>
            <a:pPr marL="457200" indent="-457200"/>
            <a:r>
              <a:rPr lang="en-US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Schneider, D., Szilas, N., Da Costa, J., Class, B., &amp; Wang Szilas, J. (2019). Towards a circular economy of learning environments. </a:t>
            </a:r>
            <a:r>
              <a:rPr lang="en-US" sz="12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</a:rPr>
              <a:t>EdMedia</a:t>
            </a:r>
            <a:r>
              <a:rPr lang="en-US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 + Innovate Learning, Amsterdam, Netherlands.</a:t>
            </a:r>
            <a:endParaRPr lang="fr-CH" sz="1200" kern="100" dirty="0"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  <a:p>
            <a:pPr marL="457200" indent="-457200"/>
            <a:r>
              <a:rPr lang="en-US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Scott, J. C. (2006). The Mission of the University: Medieval to Postmodern Transformations. </a:t>
            </a:r>
            <a:r>
              <a:rPr lang="en-US" sz="12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The Journal of Higher Education</a:t>
            </a:r>
            <a:r>
              <a:rPr lang="en-US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,</a:t>
            </a:r>
            <a:r>
              <a:rPr lang="en-US" sz="12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 77</a:t>
            </a:r>
            <a:r>
              <a:rPr lang="en-US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(1), 1-39. </a:t>
            </a:r>
            <a:r>
              <a:rPr lang="en-US" sz="1200" u="sng" kern="100" dirty="0">
                <a:solidFill>
                  <a:srgbClr val="467886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hlinkClick r:id="rId12"/>
              </a:rPr>
              <a:t>https://doi.org/10.1080/00221546.2006.11778917</a:t>
            </a:r>
            <a:r>
              <a:rPr lang="en-US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 </a:t>
            </a:r>
            <a:endParaRPr lang="fr-CH" sz="1200" kern="100" dirty="0"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  <a:p>
            <a:pPr marL="457200" indent="-457200"/>
            <a:r>
              <a:rPr lang="en-US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Sterling, S. (2021). Concern, Conception, and Consequence: Re-thinking the Paradigm of Higher Education in Dangerous Times [Original Research]. </a:t>
            </a:r>
            <a:r>
              <a:rPr lang="en-US" sz="12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Frontiers in Sustainability</a:t>
            </a:r>
            <a:r>
              <a:rPr lang="en-US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,</a:t>
            </a:r>
            <a:r>
              <a:rPr lang="en-US" sz="12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 2</a:t>
            </a:r>
            <a:r>
              <a:rPr lang="en-US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. </a:t>
            </a:r>
            <a:r>
              <a:rPr lang="en-US" sz="1200" u="sng" kern="100" dirty="0">
                <a:solidFill>
                  <a:srgbClr val="467886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hlinkClick r:id="rId13"/>
              </a:rPr>
              <a:t>https://doi.org/10.3389/frsus.2021.743806</a:t>
            </a:r>
            <a:r>
              <a:rPr lang="en-US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 </a:t>
            </a:r>
            <a:endParaRPr lang="fr-CH" sz="1200" kern="100" dirty="0"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  <a:p>
            <a:pPr marL="457200" indent="-457200"/>
            <a:r>
              <a:rPr lang="en-US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Sterling, S. (2024). </a:t>
            </a:r>
            <a:r>
              <a:rPr lang="en-US" sz="12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Learning and Sustainability in Dangerous Times: The Stephen Sterling Reader</a:t>
            </a:r>
            <a:r>
              <a:rPr lang="en-US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. Agenda Publishing. </a:t>
            </a:r>
            <a:r>
              <a:rPr lang="en-US" sz="1200" u="sng" kern="100" dirty="0">
                <a:solidFill>
                  <a:srgbClr val="467886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hlinkClick r:id="rId14"/>
              </a:rPr>
              <a:t>https://doi.org/10.2307/jj.13473649</a:t>
            </a:r>
            <a:r>
              <a:rPr lang="en-US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 </a:t>
            </a:r>
            <a:endParaRPr lang="fr-CH" sz="1200" kern="100" dirty="0"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  <a:p>
            <a:pPr marL="457200" indent="-457200"/>
            <a:r>
              <a:rPr lang="en-US" sz="12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</a:rPr>
              <a:t>Vergnioux</a:t>
            </a:r>
            <a:r>
              <a:rPr lang="en-US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, A. (2011). Liberté. </a:t>
            </a:r>
            <a:r>
              <a:rPr lang="en-US" sz="12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Le </a:t>
            </a:r>
            <a:r>
              <a:rPr lang="en-US" sz="1200" i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</a:rPr>
              <a:t>Télémaque</a:t>
            </a:r>
            <a:r>
              <a:rPr lang="en-US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,</a:t>
            </a:r>
            <a:r>
              <a:rPr lang="en-US" sz="12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 39</a:t>
            </a:r>
            <a:r>
              <a:rPr lang="en-US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(1), 17-30. </a:t>
            </a:r>
            <a:r>
              <a:rPr lang="en-US" sz="1200" u="sng" kern="100" dirty="0">
                <a:solidFill>
                  <a:srgbClr val="467886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hlinkClick r:id="rId15"/>
              </a:rPr>
              <a:t>https://doi.org/10.3917/tele.039.0017</a:t>
            </a:r>
            <a:r>
              <a:rPr lang="en-US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 </a:t>
            </a:r>
            <a:endParaRPr lang="fr-CH" sz="1200" kern="100" dirty="0"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  <a:p>
            <a:r>
              <a:rPr lang="fr-CH" sz="12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Wagenaar</a:t>
            </a:r>
            <a:r>
              <a:rPr lang="fr-CH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R. (2022). The </a:t>
            </a:r>
            <a:r>
              <a:rPr lang="fr-CH" sz="12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Myth</a:t>
            </a:r>
            <a:r>
              <a:rPr lang="fr-CH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of Power: </a:t>
            </a:r>
            <a:r>
              <a:rPr lang="fr-CH" sz="12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Governing</a:t>
            </a:r>
            <a:r>
              <a:rPr lang="fr-CH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Reform in the </a:t>
            </a:r>
            <a:r>
              <a:rPr lang="fr-CH" sz="12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Bologna</a:t>
            </a:r>
            <a:r>
              <a:rPr lang="fr-CH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Process of </a:t>
            </a:r>
            <a:r>
              <a:rPr lang="fr-CH" sz="12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Higher</a:t>
            </a:r>
            <a:r>
              <a:rPr lang="fr-CH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Education. In M. </a:t>
            </a:r>
            <a:r>
              <a:rPr lang="fr-CH" sz="12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Klemenčič</a:t>
            </a:r>
            <a:r>
              <a:rPr lang="fr-CH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(Ed.), </a:t>
            </a:r>
            <a:r>
              <a:rPr lang="fr-CH" sz="1200" i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From</a:t>
            </a:r>
            <a:r>
              <a:rPr lang="fr-CH" sz="12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Actors to </a:t>
            </a:r>
            <a:r>
              <a:rPr lang="fr-CH" sz="1200" i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Reforms</a:t>
            </a:r>
            <a:r>
              <a:rPr lang="fr-CH" sz="12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in </a:t>
            </a:r>
            <a:r>
              <a:rPr lang="fr-CH" sz="1200" i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European</a:t>
            </a:r>
            <a:r>
              <a:rPr lang="fr-CH" sz="12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CH" sz="1200" i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Higher</a:t>
            </a:r>
            <a:r>
              <a:rPr lang="fr-CH" sz="12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Education: A </a:t>
            </a:r>
            <a:r>
              <a:rPr lang="fr-CH" sz="1200" i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Festschrift</a:t>
            </a:r>
            <a:r>
              <a:rPr lang="fr-CH" sz="12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for Pavel </a:t>
            </a:r>
            <a:r>
              <a:rPr lang="fr-CH" sz="1200" i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Zgaga</a:t>
            </a:r>
            <a:r>
              <a:rPr lang="fr-CH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(pp. 45-63). Springer International </a:t>
            </a:r>
            <a:r>
              <a:rPr lang="fr-CH" sz="12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Publishing</a:t>
            </a:r>
            <a:r>
              <a:rPr lang="fr-CH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fr-CH" sz="1200" u="sng" kern="100" dirty="0">
                <a:solidFill>
                  <a:srgbClr val="467886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16"/>
              </a:rPr>
              <a:t>https://doi.org/10.1007/978-3-031-09400-2_4</a:t>
            </a:r>
            <a:endParaRPr lang="fr-CH" sz="1200" dirty="0"/>
          </a:p>
        </p:txBody>
      </p:sp>
    </p:spTree>
    <p:extLst>
      <p:ext uri="{BB962C8B-B14F-4D97-AF65-F5344CB8AC3E}">
        <p14:creationId xmlns:p14="http://schemas.microsoft.com/office/powerpoint/2010/main" val="3040744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A4CA3F4E-D5AE-C44F-3980-84372DE6AC2E}"/>
              </a:ext>
            </a:extLst>
          </p:cNvPr>
          <p:cNvSpPr txBox="1"/>
          <p:nvPr/>
        </p:nvSpPr>
        <p:spPr>
          <a:xfrm>
            <a:off x="456928" y="405396"/>
            <a:ext cx="5878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dirty="0"/>
              <a:t>Cheminement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33C7F4A-CDF6-9E78-39E7-258E9E7E2083}"/>
              </a:ext>
            </a:extLst>
          </p:cNvPr>
          <p:cNvSpPr txBox="1"/>
          <p:nvPr/>
        </p:nvSpPr>
        <p:spPr>
          <a:xfrm>
            <a:off x="456926" y="1035157"/>
            <a:ext cx="1107929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L’ouvert et le libre: survol historique et conceptuel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fr-FR" sz="2800" dirty="0"/>
              <a:t>2006: </a:t>
            </a:r>
            <a:r>
              <a:rPr lang="fr-FR" sz="2800" dirty="0" err="1"/>
              <a:t>EduTechWiki</a:t>
            </a:r>
            <a:r>
              <a:rPr lang="fr-FR" sz="2800" dirty="0"/>
              <a:t>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fr-FR" sz="2800" dirty="0"/>
              <a:t>Moyen-Age, 1950, 1960-70 et 1990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fr-FR" sz="2800" dirty="0"/>
              <a:t>1998: une année déterminante</a:t>
            </a:r>
          </a:p>
          <a:p>
            <a:pPr lvl="1"/>
            <a:endParaRPr lang="fr-FR" sz="2800" dirty="0"/>
          </a:p>
          <a:p>
            <a:r>
              <a:rPr lang="fr-CH" sz="2800" b="1" dirty="0"/>
              <a:t>L’ouvert et le libre pour </a:t>
            </a:r>
            <a:r>
              <a:rPr lang="fr-CH" sz="2800" b="1" dirty="0" err="1"/>
              <a:t>un-e</a:t>
            </a:r>
            <a:r>
              <a:rPr lang="fr-CH" sz="2800" b="1" dirty="0"/>
              <a:t> </a:t>
            </a:r>
            <a:r>
              <a:rPr lang="fr-CH" sz="2800" b="1" dirty="0" err="1"/>
              <a:t>étudiant-e</a:t>
            </a:r>
            <a:endParaRPr lang="fr-CH" sz="2800" b="1" dirty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fr-CH" sz="2800" dirty="0"/>
              <a:t>Ressources éducatives libres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fr-CH" sz="2800" dirty="0"/>
              <a:t>La science ouverte à l’UNIGE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fr-CH" sz="2800" dirty="0"/>
              <a:t>La science ouverte: un levier épistémique (UNESCO)</a:t>
            </a:r>
          </a:p>
          <a:p>
            <a:pPr lvl="1"/>
            <a:endParaRPr lang="fr-FR" sz="2800" dirty="0"/>
          </a:p>
          <a:p>
            <a:r>
              <a:rPr lang="fr-FR" sz="2800" b="1" dirty="0"/>
              <a:t>Créons une utopie sobre, numérique, </a:t>
            </a:r>
            <a:r>
              <a:rPr lang="fr-FR" sz="2800" b="1"/>
              <a:t>« nature », </a:t>
            </a:r>
            <a:r>
              <a:rPr lang="fr-FR" sz="2800" b="1" dirty="0"/>
              <a:t>libre et ouverte!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404810-C8CC-C040-C573-DEC0DFC36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FE581-B952-5C44-B14D-46AE04B2BB4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554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833C7F4A-CDF6-9E78-39E7-258E9E7E2083}"/>
              </a:ext>
            </a:extLst>
          </p:cNvPr>
          <p:cNvSpPr txBox="1"/>
          <p:nvPr/>
        </p:nvSpPr>
        <p:spPr>
          <a:xfrm>
            <a:off x="4824175" y="3110060"/>
            <a:ext cx="2543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chemeClr val="tx2"/>
                </a:solidFill>
              </a:rPr>
              <a:t>Activité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404810-C8CC-C040-C573-DEC0DFC36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FE581-B952-5C44-B14D-46AE04B2BB44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58937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AD25603-6655-566D-1794-8359DAA8A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FE581-B952-5C44-B14D-46AE04B2BB44}" type="slidenum">
              <a:rPr lang="fr-FR" smtClean="0"/>
              <a:t>21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F2F74E9-1323-A27B-9DB3-C6BD0950642C}"/>
              </a:ext>
            </a:extLst>
          </p:cNvPr>
          <p:cNvSpPr txBox="1"/>
          <p:nvPr/>
        </p:nvSpPr>
        <p:spPr>
          <a:xfrm>
            <a:off x="456927" y="405396"/>
            <a:ext cx="10989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/>
              <a:t>24 </a:t>
            </a:r>
            <a:r>
              <a:rPr lang="fr-CH" sz="3200" dirty="0"/>
              <a:t>heures de la vie d’</a:t>
            </a:r>
            <a:r>
              <a:rPr lang="fr-CH" sz="3200" dirty="0" err="1"/>
              <a:t>un-e</a:t>
            </a:r>
            <a:r>
              <a:rPr lang="fr-CH" sz="3200" dirty="0"/>
              <a:t> </a:t>
            </a:r>
            <a:r>
              <a:rPr lang="fr-CH" sz="3200" dirty="0" err="1"/>
              <a:t>étudiant-e</a:t>
            </a:r>
            <a:endParaRPr lang="fr-CH" sz="32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9169642-7C92-BE1D-2DA6-A481934717C4}"/>
              </a:ext>
            </a:extLst>
          </p:cNvPr>
          <p:cNvSpPr txBox="1"/>
          <p:nvPr/>
        </p:nvSpPr>
        <p:spPr>
          <a:xfrm>
            <a:off x="456927" y="1106493"/>
            <a:ext cx="1082067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600" b="1" dirty="0"/>
              <a:t>Objectif et livrable: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CH" sz="2600" dirty="0"/>
              <a:t>Créer un narratif utopique en groupe de 3-4 personnes (30 mn)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CH" sz="2600" dirty="0"/>
              <a:t>Décrire 24h de la vie d’</a:t>
            </a:r>
            <a:r>
              <a:rPr lang="fr-CH" sz="2600" dirty="0" err="1"/>
              <a:t>un-e</a:t>
            </a:r>
            <a:r>
              <a:rPr lang="fr-CH" sz="2600" dirty="0"/>
              <a:t> </a:t>
            </a:r>
            <a:r>
              <a:rPr lang="fr-CH" sz="2600" dirty="0" err="1"/>
              <a:t>apprenant-e</a:t>
            </a:r>
            <a:r>
              <a:rPr lang="fr-CH" sz="2600" dirty="0"/>
              <a:t> </a:t>
            </a:r>
          </a:p>
          <a:p>
            <a:r>
              <a:rPr lang="fr-CH" sz="2600" b="1" dirty="0"/>
              <a:t>Contraintes: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CH" sz="2600" dirty="0"/>
              <a:t>Contexte: apprentissage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CH" sz="2600" dirty="0"/>
              <a:t>Ni techno-solutionniste, ni techno-figé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CH" sz="2600" dirty="0"/>
              <a:t>Public: universitaire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CH" sz="2600" dirty="0"/>
              <a:t>Temporalité: dans 20 à 30 ans</a:t>
            </a:r>
          </a:p>
          <a:p>
            <a:r>
              <a:rPr lang="fr-CH" sz="2600" b="1" dirty="0"/>
              <a:t>Rôle des </a:t>
            </a:r>
            <a:r>
              <a:rPr lang="fr-CH" sz="2600" b="1" dirty="0" err="1"/>
              <a:t>encadrant-es</a:t>
            </a:r>
            <a:r>
              <a:rPr lang="fr-CH" sz="2600" dirty="0"/>
              <a:t>: vous défiez autour de trois thématiques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r-CH" sz="2400" dirty="0"/>
              <a:t>Nicolas: numérique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r-CH" sz="2400" dirty="0"/>
              <a:t>Barbara: liberté, ouverture, bien commun</a:t>
            </a:r>
          </a:p>
          <a:p>
            <a:r>
              <a:rPr lang="fr-CH" sz="2600" b="1" dirty="0"/>
              <a:t>Mise en commun </a:t>
            </a:r>
            <a:r>
              <a:rPr lang="fr-CH" sz="2600" dirty="0"/>
              <a:t>(5mn par groupe)</a:t>
            </a:r>
          </a:p>
          <a:p>
            <a:r>
              <a:rPr lang="fr-CH" sz="2600" b="1" dirty="0"/>
              <a:t>Discussion</a:t>
            </a:r>
            <a:r>
              <a:rPr lang="fr-CH" sz="2600" dirty="0"/>
              <a:t> (30mn)</a:t>
            </a:r>
          </a:p>
        </p:txBody>
      </p:sp>
    </p:spTree>
    <p:extLst>
      <p:ext uri="{BB962C8B-B14F-4D97-AF65-F5344CB8AC3E}">
        <p14:creationId xmlns:p14="http://schemas.microsoft.com/office/powerpoint/2010/main" val="2117454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AD25603-6655-566D-1794-8359DAA8A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FE581-B952-5C44-B14D-46AE04B2BB44}" type="slidenum">
              <a:rPr lang="fr-FR" smtClean="0"/>
              <a:t>3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F2F74E9-1323-A27B-9DB3-C6BD0950642C}"/>
              </a:ext>
            </a:extLst>
          </p:cNvPr>
          <p:cNvSpPr txBox="1"/>
          <p:nvPr/>
        </p:nvSpPr>
        <p:spPr>
          <a:xfrm>
            <a:off x="456927" y="405396"/>
            <a:ext cx="9347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dirty="0" err="1"/>
              <a:t>EduTechWiki</a:t>
            </a:r>
            <a:r>
              <a:rPr lang="fr-CH" sz="3200" dirty="0"/>
              <a:t>: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BE74068-0244-F008-AA23-98785CB4C845}"/>
              </a:ext>
            </a:extLst>
          </p:cNvPr>
          <p:cNvSpPr txBox="1"/>
          <p:nvPr/>
        </p:nvSpPr>
        <p:spPr>
          <a:xfrm>
            <a:off x="3085288" y="466950"/>
            <a:ext cx="8542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/>
              <a:t>Daniel Schneider, 2006, </a:t>
            </a:r>
            <a:r>
              <a:rPr lang="fr-CH" sz="2400" dirty="0">
                <a:hlinkClick r:id="rId3"/>
              </a:rPr>
              <a:t>https://edutechwiki.unige.ch/</a:t>
            </a:r>
            <a:r>
              <a:rPr lang="fr-CH" sz="2400" dirty="0"/>
              <a:t>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28B5687-5E8E-F00E-7883-7CDF6FA2AD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866" y="1217991"/>
            <a:ext cx="4250008" cy="3333537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98B5063E-6525-16A4-C503-FED84D414685}"/>
              </a:ext>
            </a:extLst>
          </p:cNvPr>
          <p:cNvSpPr txBox="1"/>
          <p:nvPr/>
        </p:nvSpPr>
        <p:spPr>
          <a:xfrm>
            <a:off x="1189678" y="4595862"/>
            <a:ext cx="35527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dirty="0">
                <a:hlinkClick r:id="rId5"/>
              </a:rPr>
              <a:t>https://cft.vanderbilt.edu/guides-sub-pages/wikis/</a:t>
            </a:r>
            <a:r>
              <a:rPr lang="fr-CH" sz="1200" dirty="0"/>
              <a:t>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426963F0-A4FC-3A63-3FA1-03941FDA2D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4104" y="2166026"/>
            <a:ext cx="6678900" cy="3803515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C33B54D4-F43E-A4F3-0715-743322404CC5}"/>
              </a:ext>
            </a:extLst>
          </p:cNvPr>
          <p:cNvSpPr txBox="1"/>
          <p:nvPr/>
        </p:nvSpPr>
        <p:spPr>
          <a:xfrm>
            <a:off x="5011218" y="6039835"/>
            <a:ext cx="718078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1000" dirty="0">
                <a:hlinkClick r:id="rId7"/>
              </a:rPr>
              <a:t>https://edutechwiki.unige.ch/fmediawiki/index.php?title=La_recherche_en_technologie_%C3%A9ducative&amp;action=history</a:t>
            </a:r>
            <a:r>
              <a:rPr lang="fr-CH" sz="1000" dirty="0"/>
              <a:t>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4FF673A-4758-18CF-E10F-FD96E2B6960F}"/>
              </a:ext>
            </a:extLst>
          </p:cNvPr>
          <p:cNvSpPr txBox="1"/>
          <p:nvPr/>
        </p:nvSpPr>
        <p:spPr>
          <a:xfrm>
            <a:off x="1997412" y="4917195"/>
            <a:ext cx="1641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dirty="0">
                <a:solidFill>
                  <a:srgbClr val="FF0000"/>
                </a:solidFill>
              </a:rPr>
              <a:t>Co-écrire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1E6311D-5470-CD12-D57C-99530EB606D4}"/>
              </a:ext>
            </a:extLst>
          </p:cNvPr>
          <p:cNvSpPr txBox="1"/>
          <p:nvPr/>
        </p:nvSpPr>
        <p:spPr>
          <a:xfrm>
            <a:off x="5852808" y="1405510"/>
            <a:ext cx="4859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dirty="0">
                <a:solidFill>
                  <a:srgbClr val="FF0000"/>
                </a:solidFill>
              </a:rPr>
              <a:t>Chaque version est disponible</a:t>
            </a:r>
          </a:p>
        </p:txBody>
      </p:sp>
    </p:spTree>
    <p:extLst>
      <p:ext uri="{BB962C8B-B14F-4D97-AF65-F5344CB8AC3E}">
        <p14:creationId xmlns:p14="http://schemas.microsoft.com/office/powerpoint/2010/main" val="1392888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AD25603-6655-566D-1794-8359DAA8A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FE581-B952-5C44-B14D-46AE04B2BB44}" type="slidenum">
              <a:rPr lang="fr-FR" smtClean="0"/>
              <a:t>4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F2F74E9-1323-A27B-9DB3-C6BD0950642C}"/>
              </a:ext>
            </a:extLst>
          </p:cNvPr>
          <p:cNvSpPr txBox="1"/>
          <p:nvPr/>
        </p:nvSpPr>
        <p:spPr>
          <a:xfrm rot="16200000">
            <a:off x="-2134484" y="2973533"/>
            <a:ext cx="6180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dirty="0"/>
              <a:t>1088: </a:t>
            </a:r>
            <a:r>
              <a:rPr lang="fr-CH" sz="3200" dirty="0" err="1"/>
              <a:t>Univeristé</a:t>
            </a:r>
            <a:r>
              <a:rPr lang="fr-CH" sz="3200" dirty="0"/>
              <a:t> de Bologne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6D6D085-0E00-5387-A146-FCED54034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109" y="0"/>
            <a:ext cx="9238563" cy="685799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B714B9B-9C70-F889-7948-66DD6EA1AEB7}"/>
              </a:ext>
            </a:extLst>
          </p:cNvPr>
          <p:cNvSpPr txBox="1"/>
          <p:nvPr/>
        </p:nvSpPr>
        <p:spPr>
          <a:xfrm rot="16200000">
            <a:off x="10399712" y="4431358"/>
            <a:ext cx="2374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Peter &amp; </a:t>
            </a:r>
            <a:r>
              <a:rPr lang="fr-CH" dirty="0" err="1"/>
              <a:t>Deimann</a:t>
            </a:r>
            <a:r>
              <a:rPr lang="fr-CH" dirty="0"/>
              <a:t>, 2013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85F88785-9AF3-E522-AE6C-C912B12B3E82}"/>
              </a:ext>
            </a:extLst>
          </p:cNvPr>
          <p:cNvSpPr/>
          <p:nvPr/>
        </p:nvSpPr>
        <p:spPr>
          <a:xfrm>
            <a:off x="2213811" y="2752253"/>
            <a:ext cx="969402" cy="46166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6A6AC64-FF6E-8A93-C0EF-15A0FBEB3B3E}"/>
              </a:ext>
            </a:extLst>
          </p:cNvPr>
          <p:cNvSpPr txBox="1"/>
          <p:nvPr/>
        </p:nvSpPr>
        <p:spPr>
          <a:xfrm>
            <a:off x="2141298" y="2267827"/>
            <a:ext cx="1092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200" b="1" dirty="0" err="1">
                <a:solidFill>
                  <a:srgbClr val="FF0000"/>
                </a:solidFill>
              </a:rPr>
              <a:t>University</a:t>
            </a:r>
            <a:r>
              <a:rPr lang="fr-CH" sz="1200" b="1" dirty="0">
                <a:solidFill>
                  <a:srgbClr val="FF0000"/>
                </a:solidFill>
              </a:rPr>
              <a:t> of </a:t>
            </a:r>
          </a:p>
          <a:p>
            <a:pPr algn="ctr"/>
            <a:r>
              <a:rPr lang="fr-CH" sz="1200" b="1" dirty="0" err="1">
                <a:solidFill>
                  <a:srgbClr val="FF0000"/>
                </a:solidFill>
              </a:rPr>
              <a:t>Bologna</a:t>
            </a:r>
            <a:endParaRPr lang="fr-CH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242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AD25603-6655-566D-1794-8359DAA8A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FE581-B952-5C44-B14D-46AE04B2BB44}" type="slidenum">
              <a:rPr lang="fr-FR" smtClean="0"/>
              <a:t>5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F2F74E9-1323-A27B-9DB3-C6BD0950642C}"/>
              </a:ext>
            </a:extLst>
          </p:cNvPr>
          <p:cNvSpPr txBox="1"/>
          <p:nvPr/>
        </p:nvSpPr>
        <p:spPr>
          <a:xfrm>
            <a:off x="456928" y="405396"/>
            <a:ext cx="8687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dirty="0"/>
              <a:t>Le modèle de l’Université de Bologne</a:t>
            </a:r>
          </a:p>
        </p:txBody>
      </p:sp>
      <p:grpSp>
        <p:nvGrpSpPr>
          <p:cNvPr id="6" name="Zone de dessin 15">
            <a:extLst>
              <a:ext uri="{FF2B5EF4-FFF2-40B4-BE49-F238E27FC236}">
                <a16:creationId xmlns:a16="http://schemas.microsoft.com/office/drawing/2014/main" id="{CA6CB06B-F793-D0A0-6279-B71248E4948E}"/>
              </a:ext>
            </a:extLst>
          </p:cNvPr>
          <p:cNvGrpSpPr/>
          <p:nvPr/>
        </p:nvGrpSpPr>
        <p:grpSpPr>
          <a:xfrm>
            <a:off x="611560" y="1275606"/>
            <a:ext cx="11384282" cy="4736088"/>
            <a:chOff x="0" y="0"/>
            <a:chExt cx="7576820" cy="303593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E23D834-64AC-CF93-89BF-E87234059C3C}"/>
                </a:ext>
              </a:extLst>
            </p:cNvPr>
            <p:cNvSpPr/>
            <p:nvPr/>
          </p:nvSpPr>
          <p:spPr>
            <a:xfrm>
              <a:off x="0" y="0"/>
              <a:ext cx="7576820" cy="3035935"/>
            </a:xfrm>
            <a:prstGeom prst="rect">
              <a:avLst/>
            </a:prstGeom>
          </p:spPr>
          <p:txBody>
            <a:bodyPr/>
            <a:lstStyle/>
            <a:p>
              <a:endParaRPr lang="fr-CH" dirty="0"/>
            </a:p>
          </p:txBody>
        </p:sp>
        <p:sp>
          <p:nvSpPr>
            <p:cNvPr id="8" name="AutoShape 15">
              <a:extLst>
                <a:ext uri="{FF2B5EF4-FFF2-40B4-BE49-F238E27FC236}">
                  <a16:creationId xmlns:a16="http://schemas.microsoft.com/office/drawing/2014/main" id="{740D728E-0855-E061-8756-293773FFD4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" y="1269136"/>
              <a:ext cx="7502818" cy="609600"/>
            </a:xfrm>
            <a:prstGeom prst="rightArrow">
              <a:avLst>
                <a:gd name="adj1" fmla="val 50000"/>
                <a:gd name="adj2" fmla="val 188933"/>
              </a:avLst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CH"/>
            </a:p>
          </p:txBody>
        </p:sp>
        <p:sp>
          <p:nvSpPr>
            <p:cNvPr id="10" name="AutoShape 8">
              <a:extLst>
                <a:ext uri="{FF2B5EF4-FFF2-40B4-BE49-F238E27FC236}">
                  <a16:creationId xmlns:a16="http://schemas.microsoft.com/office/drawing/2014/main" id="{FD9CD2E2-36C1-D9D8-94A0-6887354C8E9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630471" y="1734118"/>
              <a:ext cx="1424354" cy="1114927"/>
            </a:xfrm>
            <a:prstGeom prst="downArrowCallout">
              <a:avLst>
                <a:gd name="adj1" fmla="val 6382"/>
                <a:gd name="adj2" fmla="val 7333"/>
                <a:gd name="adj3" fmla="val 13523"/>
                <a:gd name="adj4" fmla="val 77685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fr-CH" sz="16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«Open society»</a:t>
              </a:r>
            </a:p>
            <a:p>
              <a:pPr>
                <a:spcAft>
                  <a:spcPts val="600"/>
                </a:spcAft>
              </a:pPr>
              <a:r>
                <a: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Karl Popper, </a:t>
              </a:r>
              <a:r>
                <a:rPr lang="en-US" sz="1600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The Open Society and its Enemies</a:t>
              </a:r>
              <a:r>
                <a:rPr lang="en-GB" sz="16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fr-CH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" name="Text Box 19">
              <a:extLst>
                <a:ext uri="{FF2B5EF4-FFF2-40B4-BE49-F238E27FC236}">
                  <a16:creationId xmlns:a16="http://schemas.microsoft.com/office/drawing/2014/main" id="{59FD79F1-F62C-5BE4-5439-62968B1A84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9415" y="1454492"/>
              <a:ext cx="772160" cy="2451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fr-CH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1945</a:t>
              </a:r>
            </a:p>
          </p:txBody>
        </p:sp>
        <p:sp>
          <p:nvSpPr>
            <p:cNvPr id="13" name="AutoShape 8">
              <a:extLst>
                <a:ext uri="{FF2B5EF4-FFF2-40B4-BE49-F238E27FC236}">
                  <a16:creationId xmlns:a16="http://schemas.microsoft.com/office/drawing/2014/main" id="{922BC22E-5E31-7B4E-2B57-5FC2F224D4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01" y="158105"/>
              <a:ext cx="1395046" cy="1254851"/>
            </a:xfrm>
            <a:prstGeom prst="downArrowCallout">
              <a:avLst>
                <a:gd name="adj1" fmla="val 6382"/>
                <a:gd name="adj2" fmla="val 7333"/>
                <a:gd name="adj3" fmla="val 13523"/>
                <a:gd name="adj4" fmla="val 77332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GB" sz="16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University of Bologna</a:t>
              </a:r>
              <a:endParaRPr lang="fr-CH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en-GB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Foundation – </a:t>
              </a:r>
              <a:r>
                <a:rPr lang="en-GB" sz="16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student led</a:t>
              </a:r>
              <a:r>
                <a:rPr lang="en-GB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 Teaching focused.</a:t>
              </a:r>
            </a:p>
            <a:p>
              <a:pPr>
                <a:spcAft>
                  <a:spcPts val="0"/>
                </a:spcAft>
              </a:pPr>
              <a:endParaRPr lang="en-GB" sz="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" name="Text Box 19">
              <a:extLst>
                <a:ext uri="{FF2B5EF4-FFF2-40B4-BE49-F238E27FC236}">
                  <a16:creationId xmlns:a16="http://schemas.microsoft.com/office/drawing/2014/main" id="{359A5494-825D-82E8-C79D-0DB2963F60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909" y="1473324"/>
              <a:ext cx="772160" cy="2451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fr-CH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1088</a:t>
              </a:r>
            </a:p>
          </p:txBody>
        </p:sp>
        <p:sp>
          <p:nvSpPr>
            <p:cNvPr id="15" name="AutoShape 8">
              <a:extLst>
                <a:ext uri="{FF2B5EF4-FFF2-40B4-BE49-F238E27FC236}">
                  <a16:creationId xmlns:a16="http://schemas.microsoft.com/office/drawing/2014/main" id="{BD5DA548-9433-19AF-0D73-DD268EC94DF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770728" y="1734714"/>
              <a:ext cx="1291734" cy="1113883"/>
            </a:xfrm>
            <a:prstGeom prst="downArrowCallout">
              <a:avLst>
                <a:gd name="adj1" fmla="val 6382"/>
                <a:gd name="adj2" fmla="val 7333"/>
                <a:gd name="adj3" fmla="val 13523"/>
                <a:gd name="adj4" fmla="val 8032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GB" sz="16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University of Paris</a:t>
              </a:r>
              <a:endParaRPr lang="fr-CH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en-GB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Foundation – </a:t>
              </a:r>
              <a:r>
                <a:rPr lang="en-GB" sz="16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faculty led</a:t>
              </a:r>
              <a:r>
                <a:rPr lang="en-GB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 Teaching focused.</a:t>
              </a:r>
              <a:endParaRPr lang="fr-CH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en-GB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fr-CH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en-GB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fr-CH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Text Box 19">
              <a:extLst>
                <a:ext uri="{FF2B5EF4-FFF2-40B4-BE49-F238E27FC236}">
                  <a16:creationId xmlns:a16="http://schemas.microsoft.com/office/drawing/2014/main" id="{F9A903B7-0270-9F8A-763C-5A4728AF1F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1800" y="1472733"/>
              <a:ext cx="772160" cy="2451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fr-CH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1150</a:t>
              </a:r>
            </a:p>
          </p:txBody>
        </p:sp>
        <p:sp>
          <p:nvSpPr>
            <p:cNvPr id="17" name="AutoShape 8">
              <a:extLst>
                <a:ext uri="{FF2B5EF4-FFF2-40B4-BE49-F238E27FC236}">
                  <a16:creationId xmlns:a16="http://schemas.microsoft.com/office/drawing/2014/main" id="{AE01B290-DF0B-F7C5-9133-66272E506B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0050" y="158105"/>
              <a:ext cx="1313715" cy="1260793"/>
            </a:xfrm>
            <a:prstGeom prst="downArrowCallout">
              <a:avLst>
                <a:gd name="adj1" fmla="val 6382"/>
                <a:gd name="adj2" fmla="val 7333"/>
                <a:gd name="adj3" fmla="val 13523"/>
                <a:gd name="adj4" fmla="val 76438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GB" sz="16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Bologna model</a:t>
              </a:r>
              <a:endParaRPr lang="fr-CH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en-GB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Does not exist anymore. </a:t>
              </a:r>
              <a:endParaRPr lang="fr-CH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en-GB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Only Paris model</a:t>
              </a:r>
              <a:endParaRPr lang="fr-CH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" name="Text Box 19">
              <a:extLst>
                <a:ext uri="{FF2B5EF4-FFF2-40B4-BE49-F238E27FC236}">
                  <a16:creationId xmlns:a16="http://schemas.microsoft.com/office/drawing/2014/main" id="{C6998E85-2761-7AF4-81A5-83A12FDEC3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3967" y="1471620"/>
              <a:ext cx="772160" cy="22343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fr-CH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1500</a:t>
              </a:r>
            </a:p>
          </p:txBody>
        </p:sp>
        <p:sp>
          <p:nvSpPr>
            <p:cNvPr id="19" name="AutoShape 8">
              <a:extLst>
                <a:ext uri="{FF2B5EF4-FFF2-40B4-BE49-F238E27FC236}">
                  <a16:creationId xmlns:a16="http://schemas.microsoft.com/office/drawing/2014/main" id="{C1405826-EF80-3B55-544B-5C3D6826D63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181397" y="1736892"/>
              <a:ext cx="1375751" cy="1112424"/>
            </a:xfrm>
            <a:prstGeom prst="downArrowCallout">
              <a:avLst>
                <a:gd name="adj1" fmla="val 6382"/>
                <a:gd name="adj2" fmla="val 7333"/>
                <a:gd name="adj3" fmla="val 13523"/>
                <a:gd name="adj4" fmla="val 7876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GB" sz="16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University of Berlin</a:t>
              </a:r>
              <a:endParaRPr lang="fr-CH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en-GB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Von Humboldt model Teaching &amp; research</a:t>
              </a:r>
              <a:endParaRPr lang="fr-CH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en-GB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fr-CH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0" name="Text Box 19">
              <a:extLst>
                <a:ext uri="{FF2B5EF4-FFF2-40B4-BE49-F238E27FC236}">
                  <a16:creationId xmlns:a16="http://schemas.microsoft.com/office/drawing/2014/main" id="{758A146B-0437-3D90-D7C1-F96D27DFBB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4761" y="1471440"/>
              <a:ext cx="560704" cy="2451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fr-CH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1809</a:t>
              </a:r>
            </a:p>
          </p:txBody>
        </p:sp>
        <p:sp>
          <p:nvSpPr>
            <p:cNvPr id="21" name="AutoShape 8">
              <a:extLst>
                <a:ext uri="{FF2B5EF4-FFF2-40B4-BE49-F238E27FC236}">
                  <a16:creationId xmlns:a16="http://schemas.microsoft.com/office/drawing/2014/main" id="{56AE7F08-020D-3BD1-AD02-2CD30D4392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7024" y="158202"/>
              <a:ext cx="1423622" cy="1231117"/>
            </a:xfrm>
            <a:prstGeom prst="downArrowCallout">
              <a:avLst>
                <a:gd name="adj1" fmla="val 6382"/>
                <a:gd name="adj2" fmla="val 7333"/>
                <a:gd name="adj3" fmla="val 13523"/>
                <a:gd name="adj4" fmla="val 7882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fr-CH" sz="16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Concept of «open society» </a:t>
              </a:r>
              <a:r>
                <a:rPr lang="fr-CH" sz="16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introduced</a:t>
              </a:r>
              <a:endParaRPr lang="fr-CH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spcAft>
                  <a:spcPts val="600"/>
                </a:spcAft>
              </a:pPr>
              <a:r>
                <a:rPr lang="fr-CH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Henri Bergson, </a:t>
              </a:r>
              <a:r>
                <a:rPr lang="fr-CH" sz="16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Les Deux sources de la morale et de la religion</a:t>
              </a:r>
            </a:p>
            <a:p>
              <a:pPr>
                <a:spcAft>
                  <a:spcPts val="0"/>
                </a:spcAft>
              </a:pPr>
              <a:endParaRPr lang="fr-CH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2" name="Text Box 19">
              <a:extLst>
                <a:ext uri="{FF2B5EF4-FFF2-40B4-BE49-F238E27FC236}">
                  <a16:creationId xmlns:a16="http://schemas.microsoft.com/office/drawing/2014/main" id="{5E26CE48-D4B8-B0D2-2AD0-BA75FFC483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6143" y="1460846"/>
              <a:ext cx="552595" cy="22288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fr-CH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1932</a:t>
              </a:r>
            </a:p>
          </p:txBody>
        </p:sp>
      </p:grpSp>
      <p:sp>
        <p:nvSpPr>
          <p:cNvPr id="25" name="ZoneTexte 24">
            <a:extLst>
              <a:ext uri="{FF2B5EF4-FFF2-40B4-BE49-F238E27FC236}">
                <a16:creationId xmlns:a16="http://schemas.microsoft.com/office/drawing/2014/main" id="{54CDFEEE-D8FB-C631-DF08-CA9778AAE897}"/>
              </a:ext>
            </a:extLst>
          </p:cNvPr>
          <p:cNvSpPr txBox="1"/>
          <p:nvPr/>
        </p:nvSpPr>
        <p:spPr>
          <a:xfrm>
            <a:off x="6907748" y="6183258"/>
            <a:ext cx="5034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dirty="0"/>
              <a:t>De </a:t>
            </a:r>
            <a:r>
              <a:rPr lang="fr-CH" sz="1600" dirty="0" err="1"/>
              <a:t>Meulemeester</a:t>
            </a:r>
            <a:r>
              <a:rPr lang="fr-CH" sz="1600" dirty="0"/>
              <a:t>, 2011; Scott, 2006;  </a:t>
            </a:r>
            <a:r>
              <a:rPr lang="fr-CH" sz="1600" dirty="0" err="1"/>
              <a:t>Wagenaar</a:t>
            </a:r>
            <a:r>
              <a:rPr lang="fr-CH" sz="1600" dirty="0"/>
              <a:t>, 2022</a:t>
            </a: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136D3978-B09B-BFB0-167A-5744CF4801B6}"/>
              </a:ext>
            </a:extLst>
          </p:cNvPr>
          <p:cNvSpPr/>
          <p:nvPr/>
        </p:nvSpPr>
        <p:spPr>
          <a:xfrm>
            <a:off x="688583" y="1495932"/>
            <a:ext cx="2067501" cy="1570797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AutoShape 8">
            <a:extLst>
              <a:ext uri="{FF2B5EF4-FFF2-40B4-BE49-F238E27FC236}">
                <a16:creationId xmlns:a16="http://schemas.microsoft.com/office/drawing/2014/main" id="{98CBB035-43E2-5830-985A-CE7FE18796AC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8259351" y="3986505"/>
            <a:ext cx="2140113" cy="1739297"/>
          </a:xfrm>
          <a:prstGeom prst="downArrowCallout">
            <a:avLst>
              <a:gd name="adj1" fmla="val 6382"/>
              <a:gd name="adj2" fmla="val 7333"/>
              <a:gd name="adj3" fmla="val 13523"/>
              <a:gd name="adj4" fmla="val 7768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600"/>
              </a:spcAft>
            </a:pPr>
            <a:r>
              <a:rPr lang="fr-CH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Bologna</a:t>
            </a:r>
            <a:r>
              <a:rPr lang="fr-CH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Process</a:t>
            </a:r>
          </a:p>
          <a:p>
            <a:pPr>
              <a:spcAft>
                <a:spcPts val="600"/>
              </a:spcAft>
            </a:pPr>
            <a:r>
              <a:rPr lang="fr-CH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29 </a:t>
            </a:r>
            <a:r>
              <a:rPr lang="fr-CH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European</a:t>
            </a:r>
            <a:r>
              <a:rPr lang="fr-CH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countries </a:t>
            </a:r>
            <a:r>
              <a:rPr lang="fr-CH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European</a:t>
            </a:r>
            <a:r>
              <a:rPr lang="fr-CH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CH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Higher</a:t>
            </a:r>
            <a:r>
              <a:rPr lang="fr-CH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Education Area</a:t>
            </a:r>
          </a:p>
          <a:p>
            <a:pPr>
              <a:spcAft>
                <a:spcPts val="0"/>
              </a:spcAft>
            </a:pPr>
            <a:r>
              <a:rPr lang="en-GB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fr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 Box 19">
            <a:extLst>
              <a:ext uri="{FF2B5EF4-FFF2-40B4-BE49-F238E27FC236}">
                <a16:creationId xmlns:a16="http://schemas.microsoft.com/office/drawing/2014/main" id="{9D648344-1102-41AD-F423-6B70DFE82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6029" y="3539552"/>
            <a:ext cx="1160182" cy="382374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600"/>
              </a:spcAft>
            </a:pPr>
            <a:r>
              <a:rPr lang="fr-CH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1999</a:t>
            </a:r>
          </a:p>
        </p:txBody>
      </p:sp>
      <p:sp>
        <p:nvSpPr>
          <p:cNvPr id="11" name="AutoShape 8">
            <a:extLst>
              <a:ext uri="{FF2B5EF4-FFF2-40B4-BE49-F238E27FC236}">
                <a16:creationId xmlns:a16="http://schemas.microsoft.com/office/drawing/2014/main" id="{50E3AB15-078E-B001-DD50-12DAA71E2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7388" y="1528061"/>
            <a:ext cx="2067086" cy="1920554"/>
          </a:xfrm>
          <a:prstGeom prst="downArrowCallout">
            <a:avLst>
              <a:gd name="adj1" fmla="val 6382"/>
              <a:gd name="adj2" fmla="val 7333"/>
              <a:gd name="adj3" fmla="val 13523"/>
              <a:gd name="adj4" fmla="val 7882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600"/>
              </a:spcAft>
            </a:pPr>
            <a:r>
              <a:rPr lang="fr-CH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Sorbonne </a:t>
            </a:r>
            <a:r>
              <a:rPr lang="fr-CH" sz="1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declaration</a:t>
            </a:r>
            <a:endParaRPr lang="fr-CH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fr-CH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France, </a:t>
            </a:r>
            <a:r>
              <a:rPr lang="fr-CH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Italy</a:t>
            </a:r>
            <a:r>
              <a:rPr lang="fr-CH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Germany, UK. Common frame of </a:t>
            </a:r>
            <a:r>
              <a:rPr lang="fr-CH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reference</a:t>
            </a:r>
            <a:endParaRPr lang="fr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fr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Text Box 19">
            <a:extLst>
              <a:ext uri="{FF2B5EF4-FFF2-40B4-BE49-F238E27FC236}">
                <a16:creationId xmlns:a16="http://schemas.microsoft.com/office/drawing/2014/main" id="{FECC09F8-8BDE-1D38-971E-A9C8C0308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7702" y="3554540"/>
            <a:ext cx="830282" cy="34770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600"/>
              </a:spcAft>
            </a:pPr>
            <a:r>
              <a:rPr lang="fr-CH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1998</a:t>
            </a: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D09A6974-0F46-A09E-FA7F-4F5423ACD1D3}"/>
              </a:ext>
            </a:extLst>
          </p:cNvPr>
          <p:cNvSpPr/>
          <p:nvPr/>
        </p:nvSpPr>
        <p:spPr>
          <a:xfrm>
            <a:off x="8250323" y="4395193"/>
            <a:ext cx="2140113" cy="132425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CEB682D4-F30D-8DFD-8B0F-014F50D5665C}"/>
              </a:ext>
            </a:extLst>
          </p:cNvPr>
          <p:cNvSpPr/>
          <p:nvPr/>
        </p:nvSpPr>
        <p:spPr>
          <a:xfrm>
            <a:off x="1769590" y="4299705"/>
            <a:ext cx="1940849" cy="1445137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26CFA9E0-03BE-F2C9-4D5E-A1FFE9FB3EF4}"/>
              </a:ext>
            </a:extLst>
          </p:cNvPr>
          <p:cNvSpPr txBox="1"/>
          <p:nvPr/>
        </p:nvSpPr>
        <p:spPr>
          <a:xfrm>
            <a:off x="698559" y="1008995"/>
            <a:ext cx="20181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600" dirty="0">
                <a:solidFill>
                  <a:srgbClr val="FF0000"/>
                </a:solidFill>
              </a:rPr>
              <a:t>Décentralisé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A6047BCF-F49A-F505-D290-64462533D0B1}"/>
              </a:ext>
            </a:extLst>
          </p:cNvPr>
          <p:cNvSpPr txBox="1"/>
          <p:nvPr/>
        </p:nvSpPr>
        <p:spPr>
          <a:xfrm>
            <a:off x="1925133" y="5790869"/>
            <a:ext cx="166872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600" dirty="0">
                <a:solidFill>
                  <a:srgbClr val="FF0000"/>
                </a:solidFill>
              </a:rPr>
              <a:t>Centralisé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058C58D-A704-A6B7-253B-AF95A5188DC4}"/>
              </a:ext>
            </a:extLst>
          </p:cNvPr>
          <p:cNvSpPr txBox="1"/>
          <p:nvPr/>
        </p:nvSpPr>
        <p:spPr>
          <a:xfrm>
            <a:off x="8250323" y="5707992"/>
            <a:ext cx="22137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600" dirty="0">
                <a:solidFill>
                  <a:srgbClr val="FF0000"/>
                </a:solidFill>
              </a:rPr>
              <a:t>(Dé)centralisé</a:t>
            </a:r>
          </a:p>
        </p:txBody>
      </p:sp>
    </p:spTree>
    <p:extLst>
      <p:ext uri="{BB962C8B-B14F-4D97-AF65-F5344CB8AC3E}">
        <p14:creationId xmlns:p14="http://schemas.microsoft.com/office/powerpoint/2010/main" val="4031629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AD25603-6655-566D-1794-8359DAA8A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FE581-B952-5C44-B14D-46AE04B2BB44}" type="slidenum">
              <a:rPr lang="fr-FR" smtClean="0"/>
              <a:t>6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F2F74E9-1323-A27B-9DB3-C6BD0950642C}"/>
              </a:ext>
            </a:extLst>
          </p:cNvPr>
          <p:cNvSpPr txBox="1"/>
          <p:nvPr/>
        </p:nvSpPr>
        <p:spPr>
          <a:xfrm>
            <a:off x="456928" y="405396"/>
            <a:ext cx="8687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dirty="0"/>
              <a:t>1950: Début de l’informatique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0EE4F6D-E982-BB53-F246-C651623F2799}"/>
              </a:ext>
            </a:extLst>
          </p:cNvPr>
          <p:cNvSpPr txBox="1"/>
          <p:nvPr/>
        </p:nvSpPr>
        <p:spPr>
          <a:xfrm>
            <a:off x="6876682" y="3294616"/>
            <a:ext cx="42643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000" dirty="0">
                <a:hlinkClick r:id="rId2"/>
              </a:rPr>
              <a:t>https://en.wikipedia.org/wiki/History_of_free_and_open-source_software</a:t>
            </a:r>
            <a:r>
              <a:rPr lang="fr-CH" sz="1000" dirty="0"/>
              <a:t>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229B7D9-ADF1-936F-6E43-01A0D9CA1ED0}"/>
              </a:ext>
            </a:extLst>
          </p:cNvPr>
          <p:cNvSpPr txBox="1"/>
          <p:nvPr/>
        </p:nvSpPr>
        <p:spPr>
          <a:xfrm>
            <a:off x="7958710" y="1785329"/>
            <a:ext cx="31822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000" dirty="0">
                <a:hlinkClick r:id="rId3"/>
              </a:rPr>
              <a:t>https://www.dictionnaire-academie.fr/article/A9I1219</a:t>
            </a:r>
            <a:r>
              <a:rPr lang="fr-CH" sz="1000" dirty="0"/>
              <a:t>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213A834-0AC1-54F7-C11C-1FD002B3F6A3}"/>
              </a:ext>
            </a:extLst>
          </p:cNvPr>
          <p:cNvSpPr txBox="1"/>
          <p:nvPr/>
        </p:nvSpPr>
        <p:spPr>
          <a:xfrm>
            <a:off x="525294" y="1172733"/>
            <a:ext cx="103809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dirty="0"/>
              <a:t>« Science du traitement rationnel et automatique de l’information ; </a:t>
            </a:r>
          </a:p>
          <a:p>
            <a:r>
              <a:rPr lang="fr-CH" sz="2800" dirty="0"/>
              <a:t>l’ensemble des applications de cette science »</a:t>
            </a:r>
            <a:endParaRPr lang="fr-CH" sz="26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DA12F17-D22C-61D2-8607-E759D315EB79}"/>
              </a:ext>
            </a:extLst>
          </p:cNvPr>
          <p:cNvSpPr txBox="1"/>
          <p:nvPr/>
        </p:nvSpPr>
        <p:spPr>
          <a:xfrm>
            <a:off x="2135085" y="2373061"/>
            <a:ext cx="893499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H" sz="2600" dirty="0"/>
              <a:t>Codes et logiciels mis dans le domaine public en accord avec les principes d’ouverture et de partage des savoirs des universités </a:t>
            </a:r>
          </a:p>
        </p:txBody>
      </p:sp>
      <p:sp>
        <p:nvSpPr>
          <p:cNvPr id="9" name="Flèche : bas 8">
            <a:extLst>
              <a:ext uri="{FF2B5EF4-FFF2-40B4-BE49-F238E27FC236}">
                <a16:creationId xmlns:a16="http://schemas.microsoft.com/office/drawing/2014/main" id="{E7F07926-9F53-AE75-C998-4DF5BC1EC3E5}"/>
              </a:ext>
            </a:extLst>
          </p:cNvPr>
          <p:cNvSpPr/>
          <p:nvPr/>
        </p:nvSpPr>
        <p:spPr>
          <a:xfrm rot="16200000">
            <a:off x="982358" y="2392941"/>
            <a:ext cx="661481" cy="852791"/>
          </a:xfrm>
          <a:prstGeom prst="downArrow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3F4A52EE-35AA-974E-2267-E43E9F0833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0579" y="3706643"/>
            <a:ext cx="1479414" cy="14301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36A556ED-8412-2306-C8B2-F9BB51E67C28}"/>
              </a:ext>
            </a:extLst>
          </p:cNvPr>
          <p:cNvSpPr txBox="1"/>
          <p:nvPr/>
        </p:nvSpPr>
        <p:spPr>
          <a:xfrm>
            <a:off x="1167319" y="5201056"/>
            <a:ext cx="40286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000" dirty="0">
                <a:hlinkClick r:id="rId5"/>
              </a:rPr>
              <a:t>https://en.wikipedia.org/wiki/File:Cc-public_domain_mark_white.svg</a:t>
            </a:r>
            <a:r>
              <a:rPr lang="fr-CH" sz="1000" dirty="0"/>
              <a:t> 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D1F4F89D-69CC-6B50-3C68-A41CA90737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6276" y="3834432"/>
            <a:ext cx="3643574" cy="1311107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4F518528-C8E1-B2A2-0B4F-EFE812E904CB}"/>
              </a:ext>
            </a:extLst>
          </p:cNvPr>
          <p:cNvSpPr txBox="1"/>
          <p:nvPr/>
        </p:nvSpPr>
        <p:spPr>
          <a:xfrm>
            <a:off x="6072616" y="5201055"/>
            <a:ext cx="34772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000" dirty="0">
                <a:hlinkClick r:id="rId7"/>
              </a:rPr>
              <a:t>https://creativecommons.org/share-your-work/cclicenses/</a:t>
            </a:r>
            <a:r>
              <a:rPr lang="fr-CH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5147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AD25603-6655-566D-1794-8359DAA8A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FE581-B952-5C44-B14D-46AE04B2BB44}" type="slidenum">
              <a:rPr lang="fr-FR" smtClean="0"/>
              <a:t>7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F2F74E9-1323-A27B-9DB3-C6BD0950642C}"/>
              </a:ext>
            </a:extLst>
          </p:cNvPr>
          <p:cNvSpPr txBox="1"/>
          <p:nvPr/>
        </p:nvSpPr>
        <p:spPr>
          <a:xfrm>
            <a:off x="456928" y="405396"/>
            <a:ext cx="107882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dirty="0"/>
              <a:t>1960/70: Conceptualisation de modèles d’éducation décentralisés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0EE4F6D-E982-BB53-F246-C651623F2799}"/>
              </a:ext>
            </a:extLst>
          </p:cNvPr>
          <p:cNvSpPr txBox="1"/>
          <p:nvPr/>
        </p:nvSpPr>
        <p:spPr>
          <a:xfrm>
            <a:off x="7172211" y="2329636"/>
            <a:ext cx="29754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000" dirty="0">
                <a:hlinkClick r:id="rId2"/>
              </a:rPr>
              <a:t>https://en.wikipedia.org/wiki/Deschooling_Society</a:t>
            </a:r>
            <a:r>
              <a:rPr lang="fr-CH" sz="1000" dirty="0"/>
              <a:t>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DA12F17-D22C-61D2-8607-E759D315EB79}"/>
              </a:ext>
            </a:extLst>
          </p:cNvPr>
          <p:cNvSpPr txBox="1"/>
          <p:nvPr/>
        </p:nvSpPr>
        <p:spPr>
          <a:xfrm>
            <a:off x="2044294" y="2127210"/>
            <a:ext cx="683381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H" sz="2600" dirty="0" err="1"/>
              <a:t>Illich,I</a:t>
            </a:r>
            <a:r>
              <a:rPr lang="fr-CH" sz="2600" dirty="0"/>
              <a:t>. (1971). </a:t>
            </a:r>
            <a:r>
              <a:rPr lang="fr-CH" sz="2600" i="1" dirty="0" err="1"/>
              <a:t>Deschooling</a:t>
            </a:r>
            <a:r>
              <a:rPr lang="fr-CH" sz="2600" i="1" dirty="0"/>
              <a:t> society</a:t>
            </a:r>
          </a:p>
          <a:p>
            <a:pPr algn="just"/>
            <a:r>
              <a:rPr lang="fr-CH" sz="2600" dirty="0"/>
              <a:t>Freire, P. (1968). </a:t>
            </a:r>
            <a:r>
              <a:rPr lang="fr-CH" sz="2600" i="1" dirty="0"/>
              <a:t>Pédagogie des opprimés</a:t>
            </a:r>
          </a:p>
          <a:p>
            <a:pPr algn="just"/>
            <a:r>
              <a:rPr lang="fr-CH" sz="2600" dirty="0"/>
              <a:t>…</a:t>
            </a:r>
          </a:p>
          <a:p>
            <a:pPr algn="just"/>
            <a:r>
              <a:rPr lang="fr-CH" sz="2600" dirty="0"/>
              <a:t>Barth, R. &amp; </a:t>
            </a:r>
            <a:r>
              <a:rPr lang="fr-CH" sz="2600" dirty="0" err="1"/>
              <a:t>Rathbone</a:t>
            </a:r>
            <a:r>
              <a:rPr lang="fr-CH" sz="2600" dirty="0"/>
              <a:t>, C. (1971).</a:t>
            </a:r>
            <a:r>
              <a:rPr lang="en-US" sz="2600" dirty="0"/>
              <a:t> A Bibliography of Open Education</a:t>
            </a:r>
            <a:endParaRPr lang="fr-CH" sz="2600" dirty="0"/>
          </a:p>
        </p:txBody>
      </p:sp>
      <p:sp>
        <p:nvSpPr>
          <p:cNvPr id="9" name="Flèche : bas 8">
            <a:extLst>
              <a:ext uri="{FF2B5EF4-FFF2-40B4-BE49-F238E27FC236}">
                <a16:creationId xmlns:a16="http://schemas.microsoft.com/office/drawing/2014/main" id="{E7F07926-9F53-AE75-C998-4DF5BC1EC3E5}"/>
              </a:ext>
            </a:extLst>
          </p:cNvPr>
          <p:cNvSpPr/>
          <p:nvPr/>
        </p:nvSpPr>
        <p:spPr>
          <a:xfrm rot="16200000">
            <a:off x="1014783" y="2147090"/>
            <a:ext cx="661481" cy="852791"/>
          </a:xfrm>
          <a:prstGeom prst="downArrow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C4F0964-2E3A-F57A-9401-41ACE139E969}"/>
              </a:ext>
            </a:extLst>
          </p:cNvPr>
          <p:cNvSpPr txBox="1"/>
          <p:nvPr/>
        </p:nvSpPr>
        <p:spPr>
          <a:xfrm>
            <a:off x="7684078" y="2868605"/>
            <a:ext cx="40735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000" dirty="0">
                <a:hlinkClick r:id="rId3"/>
              </a:rPr>
              <a:t>https://fr.wikipedia.org/wiki/P%C3%A9dagogie_des_opprim%C3%A9s</a:t>
            </a:r>
            <a:r>
              <a:rPr lang="fr-CH" sz="1000" dirty="0"/>
              <a:t> </a:t>
            </a:r>
          </a:p>
        </p:txBody>
      </p:sp>
      <p:sp>
        <p:nvSpPr>
          <p:cNvPr id="5" name="Flèche : bas 4">
            <a:extLst>
              <a:ext uri="{FF2B5EF4-FFF2-40B4-BE49-F238E27FC236}">
                <a16:creationId xmlns:a16="http://schemas.microsoft.com/office/drawing/2014/main" id="{03554A8C-B78B-2284-A857-856D84C472BC}"/>
              </a:ext>
            </a:extLst>
          </p:cNvPr>
          <p:cNvSpPr/>
          <p:nvPr/>
        </p:nvSpPr>
        <p:spPr>
          <a:xfrm>
            <a:off x="5176463" y="4220091"/>
            <a:ext cx="661481" cy="852791"/>
          </a:xfrm>
          <a:prstGeom prst="downArrow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97BE261-E90A-14C0-E2A5-552A016A9044}"/>
              </a:ext>
            </a:extLst>
          </p:cNvPr>
          <p:cNvSpPr txBox="1"/>
          <p:nvPr/>
        </p:nvSpPr>
        <p:spPr>
          <a:xfrm>
            <a:off x="6841335" y="3827287"/>
            <a:ext cx="40735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000" dirty="0">
                <a:hlinkClick r:id="rId3"/>
              </a:rPr>
              <a:t>https://fr.wikipedia.org/wiki/P%C3%A9dagogie_des_opprim%C3%A9s</a:t>
            </a:r>
            <a:r>
              <a:rPr lang="fr-CH" sz="1000" dirty="0"/>
              <a:t>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1BF3798-FD4C-5F54-021F-4A5A2AD15475}"/>
              </a:ext>
            </a:extLst>
          </p:cNvPr>
          <p:cNvSpPr txBox="1"/>
          <p:nvPr/>
        </p:nvSpPr>
        <p:spPr>
          <a:xfrm>
            <a:off x="1292157" y="5127254"/>
            <a:ext cx="8690043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H" sz="2600" dirty="0">
                <a:solidFill>
                  <a:srgbClr val="FF0000"/>
                </a:solidFill>
              </a:rPr>
              <a:t>Décentralisé / projet de société</a:t>
            </a:r>
          </a:p>
          <a:p>
            <a:pPr algn="ctr"/>
            <a:r>
              <a:rPr lang="fr-CH" sz="2600" dirty="0">
                <a:solidFill>
                  <a:srgbClr val="FF0000"/>
                </a:solidFill>
              </a:rPr>
              <a:t>réseaux d’apprentissage, autonomie et responsabilité de l’</a:t>
            </a:r>
            <a:r>
              <a:rPr lang="fr-CH" sz="2600" dirty="0" err="1">
                <a:solidFill>
                  <a:srgbClr val="FF0000"/>
                </a:solidFill>
              </a:rPr>
              <a:t>apprenant-e</a:t>
            </a:r>
            <a:r>
              <a:rPr lang="fr-CH" sz="2600" dirty="0">
                <a:solidFill>
                  <a:srgbClr val="FF0000"/>
                </a:solidFill>
              </a:rPr>
              <a:t>, P2P, apprentissage tout au long de la vie, etc.  </a:t>
            </a:r>
          </a:p>
        </p:txBody>
      </p:sp>
    </p:spTree>
    <p:extLst>
      <p:ext uri="{BB962C8B-B14F-4D97-AF65-F5344CB8AC3E}">
        <p14:creationId xmlns:p14="http://schemas.microsoft.com/office/powerpoint/2010/main" val="1919949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AD25603-6655-566D-1794-8359DAA8A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FE581-B952-5C44-B14D-46AE04B2BB44}" type="slidenum">
              <a:rPr lang="fr-FR" smtClean="0"/>
              <a:t>8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F2F74E9-1323-A27B-9DB3-C6BD0950642C}"/>
              </a:ext>
            </a:extLst>
          </p:cNvPr>
          <p:cNvSpPr txBox="1"/>
          <p:nvPr/>
        </p:nvSpPr>
        <p:spPr>
          <a:xfrm>
            <a:off x="456928" y="405396"/>
            <a:ext cx="111708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dirty="0"/>
              <a:t>1990: Web crée au CERN. LA technologie qui permet d’implémenter ces modèles conceptuels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9169642-7C92-BE1D-2DA6-A481934717C4}"/>
              </a:ext>
            </a:extLst>
          </p:cNvPr>
          <p:cNvSpPr txBox="1"/>
          <p:nvPr/>
        </p:nvSpPr>
        <p:spPr>
          <a:xfrm>
            <a:off x="1390511" y="1751791"/>
            <a:ext cx="238354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H" sz="2600" dirty="0"/>
              <a:t>Collaboration </a:t>
            </a:r>
          </a:p>
          <a:p>
            <a:pPr algn="just"/>
            <a:r>
              <a:rPr lang="fr-CH" sz="2600" dirty="0"/>
              <a:t>Compassion</a:t>
            </a:r>
          </a:p>
          <a:p>
            <a:pPr algn="just"/>
            <a:r>
              <a:rPr lang="fr-CH" sz="2600" dirty="0"/>
              <a:t>Créativité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3DCCF14-6219-5448-2B6F-7B5FFF505F13}"/>
              </a:ext>
            </a:extLst>
          </p:cNvPr>
          <p:cNvSpPr txBox="1"/>
          <p:nvPr/>
        </p:nvSpPr>
        <p:spPr>
          <a:xfrm>
            <a:off x="5163630" y="1951847"/>
            <a:ext cx="721792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H" sz="2600" dirty="0"/>
              <a:t>Objectif: </a:t>
            </a:r>
          </a:p>
          <a:p>
            <a:pPr algn="just"/>
            <a:r>
              <a:rPr lang="fr-CH" sz="2600" dirty="0"/>
              <a:t>échanger entre chercheurs du monde entier</a:t>
            </a:r>
          </a:p>
        </p:txBody>
      </p:sp>
      <p:sp>
        <p:nvSpPr>
          <p:cNvPr id="7" name="Flèche : bas 6">
            <a:extLst>
              <a:ext uri="{FF2B5EF4-FFF2-40B4-BE49-F238E27FC236}">
                <a16:creationId xmlns:a16="http://schemas.microsoft.com/office/drawing/2014/main" id="{B5695EA5-C988-C1B3-1932-0F6A0232A073}"/>
              </a:ext>
            </a:extLst>
          </p:cNvPr>
          <p:cNvSpPr/>
          <p:nvPr/>
        </p:nvSpPr>
        <p:spPr>
          <a:xfrm rot="16200000">
            <a:off x="4010902" y="1971727"/>
            <a:ext cx="661481" cy="852791"/>
          </a:xfrm>
          <a:prstGeom prst="downArrow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0EE4F6D-E982-BB53-F246-C651623F2799}"/>
              </a:ext>
            </a:extLst>
          </p:cNvPr>
          <p:cNvSpPr txBox="1"/>
          <p:nvPr/>
        </p:nvSpPr>
        <p:spPr>
          <a:xfrm>
            <a:off x="1342416" y="3073995"/>
            <a:ext cx="1995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Berners-Lee, 2024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393505A-362C-6718-8B5A-14778590E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6802" y="3251259"/>
            <a:ext cx="3342267" cy="3292475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564C9891-9B3F-CCA7-8FA8-740A3C6B3C37}"/>
              </a:ext>
            </a:extLst>
          </p:cNvPr>
          <p:cNvSpPr txBox="1"/>
          <p:nvPr/>
        </p:nvSpPr>
        <p:spPr>
          <a:xfrm>
            <a:off x="8981872" y="2827774"/>
            <a:ext cx="29177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000" dirty="0">
                <a:hlinkClick r:id="rId3"/>
              </a:rPr>
              <a:t>https://home.cern/science/computing/birth-web</a:t>
            </a:r>
            <a:r>
              <a:rPr lang="fr-CH" sz="1000" dirty="0"/>
              <a:t>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229B7D9-ADF1-936F-6E43-01A0D9CA1ED0}"/>
              </a:ext>
            </a:extLst>
          </p:cNvPr>
          <p:cNvSpPr txBox="1"/>
          <p:nvPr/>
        </p:nvSpPr>
        <p:spPr>
          <a:xfrm>
            <a:off x="4768038" y="6538912"/>
            <a:ext cx="49087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000" dirty="0">
                <a:hlinkClick r:id="rId4"/>
              </a:rPr>
              <a:t>https://en.wikipedia.org/wiki/Computer_network#/media/File:Internet_map_1024.jpg</a:t>
            </a:r>
            <a:r>
              <a:rPr lang="fr-CH" sz="1000" dirty="0"/>
              <a:t>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F3FCC66-A659-34D0-893A-9E2ED02E86B7}"/>
              </a:ext>
            </a:extLst>
          </p:cNvPr>
          <p:cNvSpPr txBox="1"/>
          <p:nvPr/>
        </p:nvSpPr>
        <p:spPr>
          <a:xfrm>
            <a:off x="6096000" y="4309846"/>
            <a:ext cx="20181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600" dirty="0">
                <a:solidFill>
                  <a:srgbClr val="FF0000"/>
                </a:solidFill>
              </a:rPr>
              <a:t>Décentralisé</a:t>
            </a:r>
          </a:p>
        </p:txBody>
      </p:sp>
    </p:spTree>
    <p:extLst>
      <p:ext uri="{BB962C8B-B14F-4D97-AF65-F5344CB8AC3E}">
        <p14:creationId xmlns:p14="http://schemas.microsoft.com/office/powerpoint/2010/main" val="4027998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AD25603-6655-566D-1794-8359DAA8A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FE581-B952-5C44-B14D-46AE04B2BB44}" type="slidenum">
              <a:rPr lang="fr-FR" smtClean="0"/>
              <a:t>9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F2F74E9-1323-A27B-9DB3-C6BD0950642C}"/>
              </a:ext>
            </a:extLst>
          </p:cNvPr>
          <p:cNvSpPr txBox="1"/>
          <p:nvPr/>
        </p:nvSpPr>
        <p:spPr>
          <a:xfrm>
            <a:off x="456927" y="405396"/>
            <a:ext cx="11339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dirty="0"/>
              <a:t>Le décentralisé comme culture sociale et organisationnelle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57F14D9-FBED-E82A-8464-0F5B87371439}"/>
              </a:ext>
            </a:extLst>
          </p:cNvPr>
          <p:cNvSpPr txBox="1"/>
          <p:nvPr/>
        </p:nvSpPr>
        <p:spPr>
          <a:xfrm>
            <a:off x="9282146" y="5952983"/>
            <a:ext cx="2291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Peters, 2016, p. 11</a:t>
            </a:r>
          </a:p>
          <a:p>
            <a:r>
              <a:rPr lang="fr-CH" dirty="0"/>
              <a:t>Schneider &amp; al., 2019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6F2025F-D66F-95C7-345F-893BEA10FB59}"/>
              </a:ext>
            </a:extLst>
          </p:cNvPr>
          <p:cNvSpPr txBox="1"/>
          <p:nvPr/>
        </p:nvSpPr>
        <p:spPr>
          <a:xfrm>
            <a:off x="396017" y="1336119"/>
            <a:ext cx="1089687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fr-CH" sz="2600" dirty="0"/>
              <a:t>Processus de développement incrémental, décentralisé et collaboratif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fr-CH" sz="2600" dirty="0"/>
              <a:t>Production par les pairs orientée par le bien commun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fr-CH" sz="2600" dirty="0"/>
              <a:t>Formes de gouvernance par les pairs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fr-CH" sz="2600" dirty="0"/>
              <a:t>Productions relevant du domaine public ou copyleft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DA09B0F-3B2F-5920-15E4-727DBE4DEBAA}"/>
              </a:ext>
            </a:extLst>
          </p:cNvPr>
          <p:cNvSpPr txBox="1"/>
          <p:nvPr/>
        </p:nvSpPr>
        <p:spPr>
          <a:xfrm>
            <a:off x="1784889" y="4112508"/>
            <a:ext cx="893499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H" sz="2600" dirty="0" err="1"/>
              <a:t>EduTechWiki</a:t>
            </a:r>
            <a:r>
              <a:rPr lang="fr-CH" sz="2600" dirty="0"/>
              <a:t> s’inscrit dans cette culture… économie circulaire des savoirs et apprentissage</a:t>
            </a:r>
          </a:p>
        </p:txBody>
      </p:sp>
      <p:sp>
        <p:nvSpPr>
          <p:cNvPr id="5" name="Flèche : bas 4">
            <a:extLst>
              <a:ext uri="{FF2B5EF4-FFF2-40B4-BE49-F238E27FC236}">
                <a16:creationId xmlns:a16="http://schemas.microsoft.com/office/drawing/2014/main" id="{86FB8C7E-B3C7-6918-EEB9-13EE9DD1D66D}"/>
              </a:ext>
            </a:extLst>
          </p:cNvPr>
          <p:cNvSpPr/>
          <p:nvPr/>
        </p:nvSpPr>
        <p:spPr>
          <a:xfrm rot="16200000">
            <a:off x="852656" y="4016853"/>
            <a:ext cx="661481" cy="852791"/>
          </a:xfrm>
          <a:prstGeom prst="downArrow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3475273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e86ae83-8c6e-4369-ac28-4f909ac29a82" xsi:nil="true"/>
    <lcf76f155ced4ddcb4097134ff3c332f xmlns="68635093-a265-490a-98d7-2f7eb9fdf57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AA843413C0F84EBBC7213ADE1033EA" ma:contentTypeVersion="14" ma:contentTypeDescription="Crée un document." ma:contentTypeScope="" ma:versionID="31fb034451872d1003803627d2b09fee">
  <xsd:schema xmlns:xsd="http://www.w3.org/2001/XMLSchema" xmlns:xs="http://www.w3.org/2001/XMLSchema" xmlns:p="http://schemas.microsoft.com/office/2006/metadata/properties" xmlns:ns2="68635093-a265-490a-98d7-2f7eb9fdf579" xmlns:ns3="8e86ae83-8c6e-4369-ac28-4f909ac29a82" targetNamespace="http://schemas.microsoft.com/office/2006/metadata/properties" ma:root="true" ma:fieldsID="5f35f077e2f63e3a0727883d92b9b4ac" ns2:_="" ns3:_="">
    <xsd:import namespace="68635093-a265-490a-98d7-2f7eb9fdf579"/>
    <xsd:import namespace="8e86ae83-8c6e-4369-ac28-4f909ac29a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635093-a265-490a-98d7-2f7eb9fdf5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Balises d’images" ma:readOnly="false" ma:fieldId="{5cf76f15-5ced-4ddc-b409-7134ff3c332f}" ma:taxonomyMulti="true" ma:sspId="3bf8dbf1-8dcf-487f-977b-681a8a5f30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86ae83-8c6e-4369-ac28-4f909ac29a8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afb81bf1-a133-44e8-8ce8-ce87c1d4b51a}" ma:internalName="TaxCatchAll" ma:showField="CatchAllData" ma:web="8e86ae83-8c6e-4369-ac28-4f909ac29a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73A1E1-DAAD-491B-8DBB-7D196AD1E2F2}">
  <ds:schemaRefs>
    <ds:schemaRef ds:uri="http://www.w3.org/XML/1998/namespace"/>
    <ds:schemaRef ds:uri="68635093-a265-490a-98d7-2f7eb9fdf579"/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8e86ae83-8c6e-4369-ac28-4f909ac29a82"/>
  </ds:schemaRefs>
</ds:datastoreItem>
</file>

<file path=customXml/itemProps2.xml><?xml version="1.0" encoding="utf-8"?>
<ds:datastoreItem xmlns:ds="http://schemas.openxmlformats.org/officeDocument/2006/customXml" ds:itemID="{46C92B67-1124-4494-930E-1141EB6C1AB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3D6380-36CA-4EA6-9CA7-9BECEE7184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635093-a265-490a-98d7-2f7eb9fdf579"/>
    <ds:schemaRef ds:uri="8e86ae83-8c6e-4369-ac28-4f909ac29a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11217</TotalTime>
  <Words>1920</Words>
  <Application>Microsoft Office PowerPoint</Application>
  <PresentationFormat>Grand écran</PresentationFormat>
  <Paragraphs>254</Paragraphs>
  <Slides>21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8" baseType="lpstr">
      <vt:lpstr>Aptos</vt:lpstr>
      <vt:lpstr>Aptos Display</vt:lpstr>
      <vt:lpstr>Arial</vt:lpstr>
      <vt:lpstr>Courier New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Marie Nançoz Castella</dc:creator>
  <cp:lastModifiedBy>Barbara Class</cp:lastModifiedBy>
  <cp:revision>13</cp:revision>
  <cp:lastPrinted>2024-09-17T08:19:08Z</cp:lastPrinted>
  <dcterms:created xsi:type="dcterms:W3CDTF">2024-07-02T15:17:48Z</dcterms:created>
  <dcterms:modified xsi:type="dcterms:W3CDTF">2024-09-17T11:26:13Z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0x010100FAAA843413C0F84EBBC7213ADE1033EA</vt:lpwstr>
  </property>
</Properties>
</file>