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2"/>
  </p:notesMasterIdLst>
  <p:handoutMasterIdLst>
    <p:handoutMasterId r:id="rId23"/>
  </p:handoutMasterIdLst>
  <p:sldIdLst>
    <p:sldId id="271" r:id="rId2"/>
    <p:sldId id="450" r:id="rId3"/>
    <p:sldId id="466" r:id="rId4"/>
    <p:sldId id="470" r:id="rId5"/>
    <p:sldId id="493" r:id="rId6"/>
    <p:sldId id="496" r:id="rId7"/>
    <p:sldId id="497" r:id="rId8"/>
    <p:sldId id="483" r:id="rId9"/>
    <p:sldId id="498" r:id="rId10"/>
    <p:sldId id="487" r:id="rId11"/>
    <p:sldId id="499" r:id="rId12"/>
    <p:sldId id="469" r:id="rId13"/>
    <p:sldId id="481" r:id="rId14"/>
    <p:sldId id="474" r:id="rId15"/>
    <p:sldId id="480" r:id="rId16"/>
    <p:sldId id="477" r:id="rId17"/>
    <p:sldId id="500" r:id="rId18"/>
    <p:sldId id="479" r:id="rId19"/>
    <p:sldId id="456" r:id="rId20"/>
    <p:sldId id="365" r:id="rId21"/>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BD1D9"/>
    <a:srgbClr val="8EC78F"/>
    <a:srgbClr val="CD1366"/>
    <a:srgbClr val="C5931F"/>
    <a:srgbClr val="00B1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67A93E-0ACE-4415-88BF-3E25D33EE59F}" v="94" dt="2025-08-07T13:43:01.712"/>
    <p1510:client id="{C9660251-B489-4D4D-97F1-BC950330D19A}" v="30" dt="2025-08-07T17:29:21.418"/>
    <p1510:client id="{FA1AC3BF-B810-45BF-B838-DA2C4C96E546}" v="10" dt="2025-08-08T12:30:12.068"/>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89692" autoAdjust="0"/>
  </p:normalViewPr>
  <p:slideViewPr>
    <p:cSldViewPr>
      <p:cViewPr varScale="1">
        <p:scale>
          <a:sx n="145" d="100"/>
          <a:sy n="145" d="100"/>
        </p:scale>
        <p:origin x="984" y="144"/>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bara Class" userId="ce38c013-f14e-4d1b-851f-f693be5c662b" providerId="ADAL" clId="{284CE029-71E3-4815-9274-764747AFB2C9}"/>
    <pc:docChg chg="undo custSel addSld delSld modSld">
      <pc:chgData name="Barbara Class" userId="ce38c013-f14e-4d1b-851f-f693be5c662b" providerId="ADAL" clId="{284CE029-71E3-4815-9274-764747AFB2C9}" dt="2024-11-07T12:41:16.283" v="353" actId="478"/>
      <pc:docMkLst>
        <pc:docMk/>
      </pc:docMkLst>
      <pc:sldChg chg="addSp delSp modSp mod">
        <pc:chgData name="Barbara Class" userId="ce38c013-f14e-4d1b-851f-f693be5c662b" providerId="ADAL" clId="{284CE029-71E3-4815-9274-764747AFB2C9}" dt="2024-11-07T07:57:41.566" v="33" actId="478"/>
        <pc:sldMkLst>
          <pc:docMk/>
          <pc:sldMk cId="1449966537" sldId="271"/>
        </pc:sldMkLst>
      </pc:sldChg>
      <pc:sldChg chg="add del">
        <pc:chgData name="Barbara Class" userId="ce38c013-f14e-4d1b-851f-f693be5c662b" providerId="ADAL" clId="{284CE029-71E3-4815-9274-764747AFB2C9}" dt="2024-11-07T12:37:16.099" v="309" actId="47"/>
        <pc:sldMkLst>
          <pc:docMk/>
          <pc:sldMk cId="4252192184" sldId="365"/>
        </pc:sldMkLst>
      </pc:sldChg>
      <pc:sldChg chg="del">
        <pc:chgData name="Barbara Class" userId="ce38c013-f14e-4d1b-851f-f693be5c662b" providerId="ADAL" clId="{284CE029-71E3-4815-9274-764747AFB2C9}" dt="2024-11-07T07:57:45.460" v="34" actId="47"/>
        <pc:sldMkLst>
          <pc:docMk/>
          <pc:sldMk cId="3908252885" sldId="419"/>
        </pc:sldMkLst>
      </pc:sldChg>
      <pc:sldChg chg="del">
        <pc:chgData name="Barbara Class" userId="ce38c013-f14e-4d1b-851f-f693be5c662b" providerId="ADAL" clId="{284CE029-71E3-4815-9274-764747AFB2C9}" dt="2024-11-07T07:57:47.001" v="35" actId="47"/>
        <pc:sldMkLst>
          <pc:docMk/>
          <pc:sldMk cId="2049934365" sldId="420"/>
        </pc:sldMkLst>
      </pc:sldChg>
      <pc:sldChg chg="del">
        <pc:chgData name="Barbara Class" userId="ce38c013-f14e-4d1b-851f-f693be5c662b" providerId="ADAL" clId="{284CE029-71E3-4815-9274-764747AFB2C9}" dt="2024-11-07T07:57:50.845" v="36" actId="47"/>
        <pc:sldMkLst>
          <pc:docMk/>
          <pc:sldMk cId="3811915839" sldId="421"/>
        </pc:sldMkLst>
      </pc:sldChg>
      <pc:sldChg chg="addSp delSp modSp add mod delAnim">
        <pc:chgData name="Barbara Class" userId="ce38c013-f14e-4d1b-851f-f693be5c662b" providerId="ADAL" clId="{284CE029-71E3-4815-9274-764747AFB2C9}" dt="2024-11-07T12:36:15.435" v="301" actId="20577"/>
        <pc:sldMkLst>
          <pc:docMk/>
          <pc:sldMk cId="3195026005" sldId="422"/>
        </pc:sldMkLst>
      </pc:sldChg>
      <pc:sldChg chg="add del">
        <pc:chgData name="Barbara Class" userId="ce38c013-f14e-4d1b-851f-f693be5c662b" providerId="ADAL" clId="{284CE029-71E3-4815-9274-764747AFB2C9}" dt="2024-11-07T12:37:12.878" v="307" actId="47"/>
        <pc:sldMkLst>
          <pc:docMk/>
          <pc:sldMk cId="816389908" sldId="423"/>
        </pc:sldMkLst>
      </pc:sldChg>
      <pc:sldChg chg="add del">
        <pc:chgData name="Barbara Class" userId="ce38c013-f14e-4d1b-851f-f693be5c662b" providerId="ADAL" clId="{284CE029-71E3-4815-9274-764747AFB2C9}" dt="2024-11-07T12:37:12.050" v="306" actId="47"/>
        <pc:sldMkLst>
          <pc:docMk/>
          <pc:sldMk cId="2995181672" sldId="424"/>
        </pc:sldMkLst>
      </pc:sldChg>
      <pc:sldChg chg="addSp modSp add mod">
        <pc:chgData name="Barbara Class" userId="ce38c013-f14e-4d1b-851f-f693be5c662b" providerId="ADAL" clId="{284CE029-71E3-4815-9274-764747AFB2C9}" dt="2024-11-07T12:36:25.315" v="303" actId="1076"/>
        <pc:sldMkLst>
          <pc:docMk/>
          <pc:sldMk cId="3824489352" sldId="425"/>
        </pc:sldMkLst>
      </pc:sldChg>
      <pc:sldChg chg="add del">
        <pc:chgData name="Barbara Class" userId="ce38c013-f14e-4d1b-851f-f693be5c662b" providerId="ADAL" clId="{284CE029-71E3-4815-9274-764747AFB2C9}" dt="2024-11-07T12:36:53.101" v="304" actId="47"/>
        <pc:sldMkLst>
          <pc:docMk/>
          <pc:sldMk cId="138230987" sldId="426"/>
        </pc:sldMkLst>
      </pc:sldChg>
      <pc:sldChg chg="add del">
        <pc:chgData name="Barbara Class" userId="ce38c013-f14e-4d1b-851f-f693be5c662b" providerId="ADAL" clId="{284CE029-71E3-4815-9274-764747AFB2C9}" dt="2024-11-07T12:37:08.298" v="305" actId="47"/>
        <pc:sldMkLst>
          <pc:docMk/>
          <pc:sldMk cId="1537786886" sldId="427"/>
        </pc:sldMkLst>
      </pc:sldChg>
      <pc:sldChg chg="addSp delSp modSp add mod">
        <pc:chgData name="Barbara Class" userId="ce38c013-f14e-4d1b-851f-f693be5c662b" providerId="ADAL" clId="{284CE029-71E3-4815-9274-764747AFB2C9}" dt="2024-11-07T12:40:54.739" v="340"/>
        <pc:sldMkLst>
          <pc:docMk/>
          <pc:sldMk cId="113776154" sldId="428"/>
        </pc:sldMkLst>
      </pc:sldChg>
      <pc:sldChg chg="delSp modSp add mod">
        <pc:chgData name="Barbara Class" userId="ce38c013-f14e-4d1b-851f-f693be5c662b" providerId="ADAL" clId="{284CE029-71E3-4815-9274-764747AFB2C9}" dt="2024-11-07T12:41:16.283" v="353" actId="478"/>
        <pc:sldMkLst>
          <pc:docMk/>
          <pc:sldMk cId="2132627947" sldId="429"/>
        </pc:sldMkLst>
      </pc:sldChg>
      <pc:sldChg chg="add">
        <pc:chgData name="Barbara Class" userId="ce38c013-f14e-4d1b-851f-f693be5c662b" providerId="ADAL" clId="{284CE029-71E3-4815-9274-764747AFB2C9}" dt="2024-11-07T12:41:04.373" v="341"/>
        <pc:sldMkLst>
          <pc:docMk/>
          <pc:sldMk cId="4231806902" sldId="430"/>
        </pc:sldMkLst>
      </pc:sldChg>
    </pc:docChg>
  </pc:docChgLst>
  <pc:docChgLst>
    <pc:chgData name="Barbara Class" userId="ce38c013-f14e-4d1b-851f-f693be5c662b" providerId="ADAL" clId="{E43E7EE9-9940-4133-A83F-78E75275A49B}"/>
    <pc:docChg chg="undo redo custSel addSld delSld modSld sldOrd">
      <pc:chgData name="Barbara Class" userId="ce38c013-f14e-4d1b-851f-f693be5c662b" providerId="ADAL" clId="{E43E7EE9-9940-4133-A83F-78E75275A49B}" dt="2025-07-04T19:28:08.780" v="3774" actId="255"/>
      <pc:docMkLst>
        <pc:docMk/>
      </pc:docMkLst>
      <pc:sldChg chg="modSp mod">
        <pc:chgData name="Barbara Class" userId="ce38c013-f14e-4d1b-851f-f693be5c662b" providerId="ADAL" clId="{E43E7EE9-9940-4133-A83F-78E75275A49B}" dt="2025-07-03T10:34:00.771" v="43" actId="20577"/>
        <pc:sldMkLst>
          <pc:docMk/>
          <pc:sldMk cId="1449966537" sldId="271"/>
        </pc:sldMkLst>
      </pc:sldChg>
      <pc:sldChg chg="addSp delSp modSp mod">
        <pc:chgData name="Barbara Class" userId="ce38c013-f14e-4d1b-851f-f693be5c662b" providerId="ADAL" clId="{E43E7EE9-9940-4133-A83F-78E75275A49B}" dt="2025-07-04T08:45:35.300" v="1709" actId="1076"/>
        <pc:sldMkLst>
          <pc:docMk/>
          <pc:sldMk cId="3195026005" sldId="422"/>
        </pc:sldMkLst>
      </pc:sldChg>
      <pc:sldChg chg="del">
        <pc:chgData name="Barbara Class" userId="ce38c013-f14e-4d1b-851f-f693be5c662b" providerId="ADAL" clId="{E43E7EE9-9940-4133-A83F-78E75275A49B}" dt="2025-07-03T10:35:08.303" v="61" actId="47"/>
        <pc:sldMkLst>
          <pc:docMk/>
          <pc:sldMk cId="3824489352" sldId="425"/>
        </pc:sldMkLst>
      </pc:sldChg>
      <pc:sldChg chg="ord">
        <pc:chgData name="Barbara Class" userId="ce38c013-f14e-4d1b-851f-f693be5c662b" providerId="ADAL" clId="{E43E7EE9-9940-4133-A83F-78E75275A49B}" dt="2025-07-03T10:35:23.386" v="63"/>
        <pc:sldMkLst>
          <pc:docMk/>
          <pc:sldMk cId="4231806902" sldId="430"/>
        </pc:sldMkLst>
      </pc:sldChg>
      <pc:sldChg chg="add del">
        <pc:chgData name="Barbara Class" userId="ce38c013-f14e-4d1b-851f-f693be5c662b" providerId="ADAL" clId="{E43E7EE9-9940-4133-A83F-78E75275A49B}" dt="2025-07-03T10:35:06.234" v="60" actId="47"/>
        <pc:sldMkLst>
          <pc:docMk/>
          <pc:sldMk cId="1491255824" sldId="431"/>
        </pc:sldMkLst>
      </pc:sldChg>
      <pc:sldChg chg="addSp modSp add del mod ord">
        <pc:chgData name="Barbara Class" userId="ce38c013-f14e-4d1b-851f-f693be5c662b" providerId="ADAL" clId="{E43E7EE9-9940-4133-A83F-78E75275A49B}" dt="2025-07-04T17:20:12.821" v="3154"/>
        <pc:sldMkLst>
          <pc:docMk/>
          <pc:sldMk cId="198690029" sldId="432"/>
        </pc:sldMkLst>
      </pc:sldChg>
      <pc:sldChg chg="addSp delSp modSp add del mod">
        <pc:chgData name="Barbara Class" userId="ce38c013-f14e-4d1b-851f-f693be5c662b" providerId="ADAL" clId="{E43E7EE9-9940-4133-A83F-78E75275A49B}" dt="2025-07-03T12:20:02.442" v="1014" actId="47"/>
        <pc:sldMkLst>
          <pc:docMk/>
          <pc:sldMk cId="3502537667" sldId="433"/>
        </pc:sldMkLst>
      </pc:sldChg>
      <pc:sldChg chg="addSp delSp modSp add mod">
        <pc:chgData name="Barbara Class" userId="ce38c013-f14e-4d1b-851f-f693be5c662b" providerId="ADAL" clId="{E43E7EE9-9940-4133-A83F-78E75275A49B}" dt="2025-07-03T14:34:19.920" v="1604" actId="207"/>
        <pc:sldMkLst>
          <pc:docMk/>
          <pc:sldMk cId="2314376479" sldId="434"/>
        </pc:sldMkLst>
      </pc:sldChg>
      <pc:sldChg chg="add del">
        <pc:chgData name="Barbara Class" userId="ce38c013-f14e-4d1b-851f-f693be5c662b" providerId="ADAL" clId="{E43E7EE9-9940-4133-A83F-78E75275A49B}" dt="2025-07-03T13:17:46.701" v="1083" actId="47"/>
        <pc:sldMkLst>
          <pc:docMk/>
          <pc:sldMk cId="4216294879" sldId="435"/>
        </pc:sldMkLst>
      </pc:sldChg>
      <pc:sldChg chg="addSp delSp modSp add mod ord">
        <pc:chgData name="Barbara Class" userId="ce38c013-f14e-4d1b-851f-f693be5c662b" providerId="ADAL" clId="{E43E7EE9-9940-4133-A83F-78E75275A49B}" dt="2025-07-04T17:20:12.821" v="3154"/>
        <pc:sldMkLst>
          <pc:docMk/>
          <pc:sldMk cId="4008089866" sldId="436"/>
        </pc:sldMkLst>
      </pc:sldChg>
      <pc:sldChg chg="addSp delSp modSp add mod ord">
        <pc:chgData name="Barbara Class" userId="ce38c013-f14e-4d1b-851f-f693be5c662b" providerId="ADAL" clId="{E43E7EE9-9940-4133-A83F-78E75275A49B}" dt="2025-07-04T17:20:12.821" v="3154"/>
        <pc:sldMkLst>
          <pc:docMk/>
          <pc:sldMk cId="4029719755" sldId="437"/>
        </pc:sldMkLst>
      </pc:sldChg>
      <pc:sldChg chg="addSp delSp modSp add del mod">
        <pc:chgData name="Barbara Class" userId="ce38c013-f14e-4d1b-851f-f693be5c662b" providerId="ADAL" clId="{E43E7EE9-9940-4133-A83F-78E75275A49B}" dt="2025-07-03T12:19:59.636" v="1013" actId="47"/>
        <pc:sldMkLst>
          <pc:docMk/>
          <pc:sldMk cId="1329231418" sldId="438"/>
        </pc:sldMkLst>
      </pc:sldChg>
      <pc:sldChg chg="add del">
        <pc:chgData name="Barbara Class" userId="ce38c013-f14e-4d1b-851f-f693be5c662b" providerId="ADAL" clId="{E43E7EE9-9940-4133-A83F-78E75275A49B}" dt="2025-07-03T13:17:44.472" v="1080" actId="47"/>
        <pc:sldMkLst>
          <pc:docMk/>
          <pc:sldMk cId="3540817663" sldId="439"/>
        </pc:sldMkLst>
      </pc:sldChg>
      <pc:sldChg chg="add del">
        <pc:chgData name="Barbara Class" userId="ce38c013-f14e-4d1b-851f-f693be5c662b" providerId="ADAL" clId="{E43E7EE9-9940-4133-A83F-78E75275A49B}" dt="2025-07-03T13:17:45.107" v="1081" actId="47"/>
        <pc:sldMkLst>
          <pc:docMk/>
          <pc:sldMk cId="1540907387" sldId="440"/>
        </pc:sldMkLst>
      </pc:sldChg>
      <pc:sldChg chg="add del">
        <pc:chgData name="Barbara Class" userId="ce38c013-f14e-4d1b-851f-f693be5c662b" providerId="ADAL" clId="{E43E7EE9-9940-4133-A83F-78E75275A49B}" dt="2025-07-03T13:17:45.711" v="1082" actId="47"/>
        <pc:sldMkLst>
          <pc:docMk/>
          <pc:sldMk cId="1236589154" sldId="441"/>
        </pc:sldMkLst>
      </pc:sldChg>
      <pc:sldChg chg="addSp delSp modSp add mod ord">
        <pc:chgData name="Barbara Class" userId="ce38c013-f14e-4d1b-851f-f693be5c662b" providerId="ADAL" clId="{E43E7EE9-9940-4133-A83F-78E75275A49B}" dt="2025-07-04T08:57:22.417" v="1911" actId="1076"/>
        <pc:sldMkLst>
          <pc:docMk/>
          <pc:sldMk cId="733896024" sldId="442"/>
        </pc:sldMkLst>
      </pc:sldChg>
      <pc:sldChg chg="addSp modSp add mod">
        <pc:chgData name="Barbara Class" userId="ce38c013-f14e-4d1b-851f-f693be5c662b" providerId="ADAL" clId="{E43E7EE9-9940-4133-A83F-78E75275A49B}" dt="2025-07-03T14:14:02.668" v="1563" actId="20577"/>
        <pc:sldMkLst>
          <pc:docMk/>
          <pc:sldMk cId="420291074" sldId="443"/>
        </pc:sldMkLst>
      </pc:sldChg>
      <pc:sldChg chg="addSp delSp modSp add mod">
        <pc:chgData name="Barbara Class" userId="ce38c013-f14e-4d1b-851f-f693be5c662b" providerId="ADAL" clId="{E43E7EE9-9940-4133-A83F-78E75275A49B}" dt="2025-07-04T17:02:08.157" v="2805" actId="5793"/>
        <pc:sldMkLst>
          <pc:docMk/>
          <pc:sldMk cId="2442632397" sldId="444"/>
        </pc:sldMkLst>
      </pc:sldChg>
      <pc:sldChg chg="addSp delSp modSp add mod ord">
        <pc:chgData name="Barbara Class" userId="ce38c013-f14e-4d1b-851f-f693be5c662b" providerId="ADAL" clId="{E43E7EE9-9940-4133-A83F-78E75275A49B}" dt="2025-07-04T15:58:46.490" v="2396" actId="20577"/>
        <pc:sldMkLst>
          <pc:docMk/>
          <pc:sldMk cId="116405750" sldId="445"/>
        </pc:sldMkLst>
      </pc:sldChg>
      <pc:sldChg chg="modSp add mod ord">
        <pc:chgData name="Barbara Class" userId="ce38c013-f14e-4d1b-851f-f693be5c662b" providerId="ADAL" clId="{E43E7EE9-9940-4133-A83F-78E75275A49B}" dt="2025-07-04T15:53:06.429" v="2369" actId="20577"/>
        <pc:sldMkLst>
          <pc:docMk/>
          <pc:sldMk cId="668594972" sldId="446"/>
        </pc:sldMkLst>
      </pc:sldChg>
      <pc:sldChg chg="addSp delSp modSp add mod">
        <pc:chgData name="Barbara Class" userId="ce38c013-f14e-4d1b-851f-f693be5c662b" providerId="ADAL" clId="{E43E7EE9-9940-4133-A83F-78E75275A49B}" dt="2025-07-04T15:32:12.695" v="2060" actId="207"/>
        <pc:sldMkLst>
          <pc:docMk/>
          <pc:sldMk cId="32772035" sldId="447"/>
        </pc:sldMkLst>
      </pc:sldChg>
      <pc:sldChg chg="addSp delSp modSp add mod ord">
        <pc:chgData name="Barbara Class" userId="ce38c013-f14e-4d1b-851f-f693be5c662b" providerId="ADAL" clId="{E43E7EE9-9940-4133-A83F-78E75275A49B}" dt="2025-07-04T16:45:13.383" v="2702" actId="113"/>
        <pc:sldMkLst>
          <pc:docMk/>
          <pc:sldMk cId="2128391382" sldId="448"/>
        </pc:sldMkLst>
      </pc:sldChg>
      <pc:sldChg chg="addSp delSp modSp add del mod ord">
        <pc:chgData name="Barbara Class" userId="ce38c013-f14e-4d1b-851f-f693be5c662b" providerId="ADAL" clId="{E43E7EE9-9940-4133-A83F-78E75275A49B}" dt="2025-07-04T17:19:00.800" v="3152" actId="47"/>
        <pc:sldMkLst>
          <pc:docMk/>
          <pc:sldMk cId="2885888626" sldId="449"/>
        </pc:sldMkLst>
      </pc:sldChg>
      <pc:sldChg chg="modSp add mod">
        <pc:chgData name="Barbara Class" userId="ce38c013-f14e-4d1b-851f-f693be5c662b" providerId="ADAL" clId="{E43E7EE9-9940-4133-A83F-78E75275A49B}" dt="2025-07-04T17:20:20.524" v="3156"/>
        <pc:sldMkLst>
          <pc:docMk/>
          <pc:sldMk cId="4148155239" sldId="450"/>
        </pc:sldMkLst>
      </pc:sldChg>
      <pc:sldChg chg="addSp modSp add mod">
        <pc:chgData name="Barbara Class" userId="ce38c013-f14e-4d1b-851f-f693be5c662b" providerId="ADAL" clId="{E43E7EE9-9940-4133-A83F-78E75275A49B}" dt="2025-07-04T16:36:05.861" v="2593" actId="1076"/>
        <pc:sldMkLst>
          <pc:docMk/>
          <pc:sldMk cId="1057215194" sldId="451"/>
        </pc:sldMkLst>
      </pc:sldChg>
      <pc:sldChg chg="addSp modSp add mod ord">
        <pc:chgData name="Barbara Class" userId="ce38c013-f14e-4d1b-851f-f693be5c662b" providerId="ADAL" clId="{E43E7EE9-9940-4133-A83F-78E75275A49B}" dt="2025-07-04T16:56:17.534" v="2719" actId="20577"/>
        <pc:sldMkLst>
          <pc:docMk/>
          <pc:sldMk cId="2330681926" sldId="452"/>
        </pc:sldMkLst>
      </pc:sldChg>
      <pc:sldChg chg="addSp modSp add mod ord">
        <pc:chgData name="Barbara Class" userId="ce38c013-f14e-4d1b-851f-f693be5c662b" providerId="ADAL" clId="{E43E7EE9-9940-4133-A83F-78E75275A49B}" dt="2025-07-04T17:20:35.231" v="3158"/>
        <pc:sldMkLst>
          <pc:docMk/>
          <pc:sldMk cId="2456902317" sldId="453"/>
        </pc:sldMkLst>
      </pc:sldChg>
      <pc:sldChg chg="addSp delSp modSp add mod ord">
        <pc:chgData name="Barbara Class" userId="ce38c013-f14e-4d1b-851f-f693be5c662b" providerId="ADAL" clId="{E43E7EE9-9940-4133-A83F-78E75275A49B}" dt="2025-07-04T19:13:00.853" v="3270" actId="1076"/>
        <pc:sldMkLst>
          <pc:docMk/>
          <pc:sldMk cId="2106818603" sldId="454"/>
        </pc:sldMkLst>
      </pc:sldChg>
      <pc:sldChg chg="addSp modSp add mod ord">
        <pc:chgData name="Barbara Class" userId="ce38c013-f14e-4d1b-851f-f693be5c662b" providerId="ADAL" clId="{E43E7EE9-9940-4133-A83F-78E75275A49B}" dt="2025-07-04T19:28:08.780" v="3774" actId="255"/>
        <pc:sldMkLst>
          <pc:docMk/>
          <pc:sldMk cId="3818481921" sldId="455"/>
        </pc:sldMkLst>
      </pc:sldChg>
      <pc:sldChg chg="add">
        <pc:chgData name="Barbara Class" userId="ce38c013-f14e-4d1b-851f-f693be5c662b" providerId="ADAL" clId="{E43E7EE9-9940-4133-A83F-78E75275A49B}" dt="2025-07-04T16:56:26.402" v="2723"/>
        <pc:sldMkLst>
          <pc:docMk/>
          <pc:sldMk cId="2648448640" sldId="456"/>
        </pc:sldMkLst>
      </pc:sldChg>
      <pc:sldChg chg="add ord">
        <pc:chgData name="Barbara Class" userId="ce38c013-f14e-4d1b-851f-f693be5c662b" providerId="ADAL" clId="{E43E7EE9-9940-4133-A83F-78E75275A49B}" dt="2025-07-04T17:20:35.231" v="3158"/>
        <pc:sldMkLst>
          <pc:docMk/>
          <pc:sldMk cId="982009507" sldId="457"/>
        </pc:sldMkLst>
      </pc:sldChg>
      <pc:sldChg chg="addSp delSp modSp add mod ord">
        <pc:chgData name="Barbara Class" userId="ce38c013-f14e-4d1b-851f-f693be5c662b" providerId="ADAL" clId="{E43E7EE9-9940-4133-A83F-78E75275A49B}" dt="2025-07-04T18:59:09.523" v="3180" actId="20577"/>
        <pc:sldMkLst>
          <pc:docMk/>
          <pc:sldMk cId="2073063732" sldId="458"/>
        </pc:sldMkLst>
      </pc:sldChg>
      <pc:sldChg chg="addSp delSp modSp add mod">
        <pc:chgData name="Barbara Class" userId="ce38c013-f14e-4d1b-851f-f693be5c662b" providerId="ADAL" clId="{E43E7EE9-9940-4133-A83F-78E75275A49B}" dt="2025-07-04T19:24:07.138" v="3718" actId="20577"/>
        <pc:sldMkLst>
          <pc:docMk/>
          <pc:sldMk cId="2175390703" sldId="459"/>
        </pc:sldMkLst>
      </pc:sldChg>
      <pc:sldChg chg="add">
        <pc:chgData name="Barbara Class" userId="ce38c013-f14e-4d1b-851f-f693be5c662b" providerId="ADAL" clId="{E43E7EE9-9940-4133-A83F-78E75275A49B}" dt="2025-07-04T19:14:06.511" v="3279"/>
        <pc:sldMkLst>
          <pc:docMk/>
          <pc:sldMk cId="3747397189" sldId="460"/>
        </pc:sldMkLst>
      </pc:sldChg>
      <pc:sldChg chg="add del">
        <pc:chgData name="Barbara Class" userId="ce38c013-f14e-4d1b-851f-f693be5c662b" providerId="ADAL" clId="{E43E7EE9-9940-4133-A83F-78E75275A49B}" dt="2025-07-04T19:11:25.795" v="3236" actId="47"/>
        <pc:sldMkLst>
          <pc:docMk/>
          <pc:sldMk cId="3847702797" sldId="460"/>
        </pc:sldMkLst>
      </pc:sldChg>
      <pc:sldChg chg="add">
        <pc:chgData name="Barbara Class" userId="ce38c013-f14e-4d1b-851f-f693be5c662b" providerId="ADAL" clId="{E43E7EE9-9940-4133-A83F-78E75275A49B}" dt="2025-07-04T19:23:55.810" v="3711"/>
        <pc:sldMkLst>
          <pc:docMk/>
          <pc:sldMk cId="2030127047" sldId="461"/>
        </pc:sldMkLst>
      </pc:sldChg>
      <pc:sldChg chg="add">
        <pc:chgData name="Barbara Class" userId="ce38c013-f14e-4d1b-851f-f693be5c662b" providerId="ADAL" clId="{E43E7EE9-9940-4133-A83F-78E75275A49B}" dt="2025-07-04T19:23:55.983" v="3712"/>
        <pc:sldMkLst>
          <pc:docMk/>
          <pc:sldMk cId="561194111" sldId="462"/>
        </pc:sldMkLst>
      </pc:sldChg>
    </pc:docChg>
  </pc:docChgLst>
  <pc:docChgLst>
    <pc:chgData name="Barbara Class" userId="ce38c013-f14e-4d1b-851f-f693be5c662b" providerId="ADAL" clId="{B6DC252E-9CAD-48A5-B203-796FA6676308}"/>
    <pc:docChg chg="undo custSel modSld">
      <pc:chgData name="Barbara Class" userId="ce38c013-f14e-4d1b-851f-f693be5c662b" providerId="ADAL" clId="{B6DC252E-9CAD-48A5-B203-796FA6676308}" dt="2025-08-04T17:08:40.979" v="313" actId="20577"/>
      <pc:docMkLst>
        <pc:docMk/>
      </pc:docMkLst>
      <pc:sldChg chg="delSp modSp mod">
        <pc:chgData name="Barbara Class" userId="ce38c013-f14e-4d1b-851f-f693be5c662b" providerId="ADAL" clId="{B6DC252E-9CAD-48A5-B203-796FA6676308}" dt="2025-08-04T16:51:06.455" v="4" actId="20577"/>
        <pc:sldMkLst>
          <pc:docMk/>
          <pc:sldMk cId="1449966537" sldId="271"/>
        </pc:sldMkLst>
        <pc:spChg chg="mod">
          <ac:chgData name="Barbara Class" userId="ce38c013-f14e-4d1b-851f-f693be5c662b" providerId="ADAL" clId="{B6DC252E-9CAD-48A5-B203-796FA6676308}" dt="2025-08-04T16:51:06.455" v="4" actId="20577"/>
          <ac:spMkLst>
            <pc:docMk/>
            <pc:sldMk cId="1449966537" sldId="271"/>
            <ac:spMk id="5" creationId="{01E9261F-CB82-4BC6-A362-704AB7629DE8}"/>
          </ac:spMkLst>
        </pc:spChg>
      </pc:sldChg>
      <pc:sldChg chg="modSp mod">
        <pc:chgData name="Barbara Class" userId="ce38c013-f14e-4d1b-851f-f693be5c662b" providerId="ADAL" clId="{B6DC252E-9CAD-48A5-B203-796FA6676308}" dt="2025-08-04T16:52:01.193" v="11" actId="20577"/>
        <pc:sldMkLst>
          <pc:docMk/>
          <pc:sldMk cId="2949127959" sldId="468"/>
        </pc:sldMkLst>
      </pc:sldChg>
      <pc:sldChg chg="modSp mod">
        <pc:chgData name="Barbara Class" userId="ce38c013-f14e-4d1b-851f-f693be5c662b" providerId="ADAL" clId="{B6DC252E-9CAD-48A5-B203-796FA6676308}" dt="2025-08-04T17:08:40.979" v="313" actId="20577"/>
        <pc:sldMkLst>
          <pc:docMk/>
          <pc:sldMk cId="2695411835" sldId="471"/>
        </pc:sldMkLst>
      </pc:sldChg>
    </pc:docChg>
  </pc:docChgLst>
  <pc:docChgLst>
    <pc:chgData name="Barbara Class" userId="ce38c013-f14e-4d1b-851f-f693be5c662b" providerId="ADAL" clId="{C9660251-B489-4D4D-97F1-BC950330D19A}"/>
    <pc:docChg chg="undo custSel addSld delSld modSld sldOrd">
      <pc:chgData name="Barbara Class" userId="ce38c013-f14e-4d1b-851f-f693be5c662b" providerId="ADAL" clId="{C9660251-B489-4D4D-97F1-BC950330D19A}" dt="2025-08-07T17:29:44.776" v="1409" actId="113"/>
      <pc:docMkLst>
        <pc:docMk/>
      </pc:docMkLst>
      <pc:sldChg chg="modSp mod">
        <pc:chgData name="Barbara Class" userId="ce38c013-f14e-4d1b-851f-f693be5c662b" providerId="ADAL" clId="{C9660251-B489-4D4D-97F1-BC950330D19A}" dt="2025-08-07T16:21:34.058" v="1173" actId="1076"/>
        <pc:sldMkLst>
          <pc:docMk/>
          <pc:sldMk cId="4148155239" sldId="450"/>
        </pc:sldMkLst>
        <pc:spChg chg="mod">
          <ac:chgData name="Barbara Class" userId="ce38c013-f14e-4d1b-851f-f693be5c662b" providerId="ADAL" clId="{C9660251-B489-4D4D-97F1-BC950330D19A}" dt="2025-08-07T16:21:34.058" v="1173" actId="1076"/>
          <ac:spMkLst>
            <pc:docMk/>
            <pc:sldMk cId="4148155239" sldId="450"/>
            <ac:spMk id="2" creationId="{C1D2196A-36E3-373B-AE2B-519F02393022}"/>
          </ac:spMkLst>
        </pc:spChg>
      </pc:sldChg>
      <pc:sldChg chg="modSp mod">
        <pc:chgData name="Barbara Class" userId="ce38c013-f14e-4d1b-851f-f693be5c662b" providerId="ADAL" clId="{C9660251-B489-4D4D-97F1-BC950330D19A}" dt="2025-08-07T16:18:09.622" v="1170" actId="948"/>
        <pc:sldMkLst>
          <pc:docMk/>
          <pc:sldMk cId="2648448640" sldId="456"/>
        </pc:sldMkLst>
        <pc:spChg chg="mod">
          <ac:chgData name="Barbara Class" userId="ce38c013-f14e-4d1b-851f-f693be5c662b" providerId="ADAL" clId="{C9660251-B489-4D4D-97F1-BC950330D19A}" dt="2025-08-07T16:18:09.622" v="1170" actId="948"/>
          <ac:spMkLst>
            <pc:docMk/>
            <pc:sldMk cId="2648448640" sldId="456"/>
            <ac:spMk id="2" creationId="{E3A238D1-7021-B9CA-FE7F-FB2A132744F4}"/>
          </ac:spMkLst>
        </pc:spChg>
      </pc:sldChg>
      <pc:sldChg chg="addSp modSp mod ord">
        <pc:chgData name="Barbara Class" userId="ce38c013-f14e-4d1b-851f-f693be5c662b" providerId="ADAL" clId="{C9660251-B489-4D4D-97F1-BC950330D19A}" dt="2025-08-07T15:16:26.606" v="215" actId="14100"/>
        <pc:sldMkLst>
          <pc:docMk/>
          <pc:sldMk cId="3962902698" sldId="469"/>
        </pc:sldMkLst>
        <pc:spChg chg="mod">
          <ac:chgData name="Barbara Class" userId="ce38c013-f14e-4d1b-851f-f693be5c662b" providerId="ADAL" clId="{C9660251-B489-4D4D-97F1-BC950330D19A}" dt="2025-08-07T15:16:26.606" v="215" actId="14100"/>
          <ac:spMkLst>
            <pc:docMk/>
            <pc:sldMk cId="3962902698" sldId="469"/>
            <ac:spMk id="2" creationId="{265B0398-5584-4866-D92B-70FDCC286992}"/>
          </ac:spMkLst>
        </pc:spChg>
        <pc:spChg chg="mod">
          <ac:chgData name="Barbara Class" userId="ce38c013-f14e-4d1b-851f-f693be5c662b" providerId="ADAL" clId="{C9660251-B489-4D4D-97F1-BC950330D19A}" dt="2025-08-07T14:26:26.740" v="121" actId="1076"/>
          <ac:spMkLst>
            <pc:docMk/>
            <pc:sldMk cId="3962902698" sldId="469"/>
            <ac:spMk id="8" creationId="{474EEDCE-750D-A632-2F65-0A81C1EDFCDD}"/>
          </ac:spMkLst>
        </pc:spChg>
        <pc:spChg chg="add">
          <ac:chgData name="Barbara Class" userId="ce38c013-f14e-4d1b-851f-f693be5c662b" providerId="ADAL" clId="{C9660251-B489-4D4D-97F1-BC950330D19A}" dt="2025-08-07T14:26:00.452" v="119" actId="11529"/>
          <ac:spMkLst>
            <pc:docMk/>
            <pc:sldMk cId="3962902698" sldId="469"/>
            <ac:spMk id="9" creationId="{5AA63BED-CFFD-CF0A-9FD1-363CC0CFA367}"/>
          </ac:spMkLst>
        </pc:spChg>
      </pc:sldChg>
      <pc:sldChg chg="modSp mod">
        <pc:chgData name="Barbara Class" userId="ce38c013-f14e-4d1b-851f-f693be5c662b" providerId="ADAL" clId="{C9660251-B489-4D4D-97F1-BC950330D19A}" dt="2025-08-07T15:15:30.060" v="196" actId="20577"/>
        <pc:sldMkLst>
          <pc:docMk/>
          <pc:sldMk cId="1429142820" sldId="470"/>
        </pc:sldMkLst>
        <pc:spChg chg="mod">
          <ac:chgData name="Barbara Class" userId="ce38c013-f14e-4d1b-851f-f693be5c662b" providerId="ADAL" clId="{C9660251-B489-4D4D-97F1-BC950330D19A}" dt="2025-08-07T15:15:30.060" v="196" actId="20577"/>
          <ac:spMkLst>
            <pc:docMk/>
            <pc:sldMk cId="1429142820" sldId="470"/>
            <ac:spMk id="4" creationId="{C78A8C1E-8C58-236E-B9DE-F2B9D377961E}"/>
          </ac:spMkLst>
        </pc:spChg>
      </pc:sldChg>
      <pc:sldChg chg="del">
        <pc:chgData name="Barbara Class" userId="ce38c013-f14e-4d1b-851f-f693be5c662b" providerId="ADAL" clId="{C9660251-B489-4D4D-97F1-BC950330D19A}" dt="2025-08-07T16:04:54.035" v="1161" actId="47"/>
        <pc:sldMkLst>
          <pc:docMk/>
          <pc:sldMk cId="1938326956" sldId="472"/>
        </pc:sldMkLst>
      </pc:sldChg>
      <pc:sldChg chg="modSp mod">
        <pc:chgData name="Barbara Class" userId="ce38c013-f14e-4d1b-851f-f693be5c662b" providerId="ADAL" clId="{C9660251-B489-4D4D-97F1-BC950330D19A}" dt="2025-08-07T16:01:44.417" v="1093" actId="20577"/>
        <pc:sldMkLst>
          <pc:docMk/>
          <pc:sldMk cId="4048750371" sldId="474"/>
        </pc:sldMkLst>
        <pc:spChg chg="mod">
          <ac:chgData name="Barbara Class" userId="ce38c013-f14e-4d1b-851f-f693be5c662b" providerId="ADAL" clId="{C9660251-B489-4D4D-97F1-BC950330D19A}" dt="2025-08-07T16:01:44.417" v="1093" actId="20577"/>
          <ac:spMkLst>
            <pc:docMk/>
            <pc:sldMk cId="4048750371" sldId="474"/>
            <ac:spMk id="36" creationId="{6F6C0F88-DCC7-F24D-875B-B73B27FC17E9}"/>
          </ac:spMkLst>
        </pc:spChg>
      </pc:sldChg>
      <pc:sldChg chg="modSp mod">
        <pc:chgData name="Barbara Class" userId="ce38c013-f14e-4d1b-851f-f693be5c662b" providerId="ADAL" clId="{C9660251-B489-4D4D-97F1-BC950330D19A}" dt="2025-08-07T15:58:46.569" v="1039" actId="20577"/>
        <pc:sldMkLst>
          <pc:docMk/>
          <pc:sldMk cId="242477378" sldId="477"/>
        </pc:sldMkLst>
        <pc:spChg chg="mod">
          <ac:chgData name="Barbara Class" userId="ce38c013-f14e-4d1b-851f-f693be5c662b" providerId="ADAL" clId="{C9660251-B489-4D4D-97F1-BC950330D19A}" dt="2025-08-07T15:58:46.569" v="1039" actId="20577"/>
          <ac:spMkLst>
            <pc:docMk/>
            <pc:sldMk cId="242477378" sldId="477"/>
            <ac:spMk id="2" creationId="{62DB7349-E61E-6F3E-C40B-5BAAB02C0E35}"/>
          </ac:spMkLst>
        </pc:spChg>
        <pc:spChg chg="mod">
          <ac:chgData name="Barbara Class" userId="ce38c013-f14e-4d1b-851f-f693be5c662b" providerId="ADAL" clId="{C9660251-B489-4D4D-97F1-BC950330D19A}" dt="2025-08-07T15:45:00.036" v="1025" actId="1076"/>
          <ac:spMkLst>
            <pc:docMk/>
            <pc:sldMk cId="242477378" sldId="477"/>
            <ac:spMk id="36" creationId="{C35068BB-7473-E958-C885-36056F64BD2C}"/>
          </ac:spMkLst>
        </pc:spChg>
      </pc:sldChg>
      <pc:sldChg chg="modSp mod ord">
        <pc:chgData name="Barbara Class" userId="ce38c013-f14e-4d1b-851f-f693be5c662b" providerId="ADAL" clId="{C9660251-B489-4D4D-97F1-BC950330D19A}" dt="2025-08-07T17:14:05.468" v="1187"/>
        <pc:sldMkLst>
          <pc:docMk/>
          <pc:sldMk cId="1248617505" sldId="478"/>
        </pc:sldMkLst>
        <pc:spChg chg="mod">
          <ac:chgData name="Barbara Class" userId="ce38c013-f14e-4d1b-851f-f693be5c662b" providerId="ADAL" clId="{C9660251-B489-4D4D-97F1-BC950330D19A}" dt="2025-08-07T15:16:49.381" v="227" actId="20577"/>
          <ac:spMkLst>
            <pc:docMk/>
            <pc:sldMk cId="1248617505" sldId="478"/>
            <ac:spMk id="36" creationId="{09D26486-1C9B-4CCA-39EF-F20D8E112238}"/>
          </ac:spMkLst>
        </pc:spChg>
      </pc:sldChg>
      <pc:sldChg chg="addSp delSp modSp mod chgLayout">
        <pc:chgData name="Barbara Class" userId="ce38c013-f14e-4d1b-851f-f693be5c662b" providerId="ADAL" clId="{C9660251-B489-4D4D-97F1-BC950330D19A}" dt="2025-08-07T16:02:00.583" v="1094" actId="20577"/>
        <pc:sldMkLst>
          <pc:docMk/>
          <pc:sldMk cId="3686927106" sldId="480"/>
        </pc:sldMkLst>
        <pc:spChg chg="add del mod">
          <ac:chgData name="Barbara Class" userId="ce38c013-f14e-4d1b-851f-f693be5c662b" providerId="ADAL" clId="{C9660251-B489-4D4D-97F1-BC950330D19A}" dt="2025-08-07T15:58:15.679" v="1037" actId="6264"/>
          <ac:spMkLst>
            <pc:docMk/>
            <pc:sldMk cId="3686927106" sldId="480"/>
            <ac:spMk id="2" creationId="{CC1AB36B-9257-2276-E342-180C27C48A67}"/>
          </ac:spMkLst>
        </pc:spChg>
        <pc:spChg chg="mod ord">
          <ac:chgData name="Barbara Class" userId="ce38c013-f14e-4d1b-851f-f693be5c662b" providerId="ADAL" clId="{C9660251-B489-4D4D-97F1-BC950330D19A}" dt="2025-08-07T15:58:15.679" v="1037" actId="6264"/>
          <ac:spMkLst>
            <pc:docMk/>
            <pc:sldMk cId="3686927106" sldId="480"/>
            <ac:spMk id="3" creationId="{85AF967B-D6E4-0417-5A3F-305816C4FB44}"/>
          </ac:spMkLst>
        </pc:spChg>
        <pc:spChg chg="mod">
          <ac:chgData name="Barbara Class" userId="ce38c013-f14e-4d1b-851f-f693be5c662b" providerId="ADAL" clId="{C9660251-B489-4D4D-97F1-BC950330D19A}" dt="2025-08-07T16:02:00.583" v="1094" actId="20577"/>
          <ac:spMkLst>
            <pc:docMk/>
            <pc:sldMk cId="3686927106" sldId="480"/>
            <ac:spMk id="36" creationId="{D379C0F8-58F4-32D9-8E2C-EDB35EA8CDA7}"/>
          </ac:spMkLst>
        </pc:spChg>
      </pc:sldChg>
      <pc:sldChg chg="ord">
        <pc:chgData name="Barbara Class" userId="ce38c013-f14e-4d1b-851f-f693be5c662b" providerId="ADAL" clId="{C9660251-B489-4D4D-97F1-BC950330D19A}" dt="2025-08-07T15:17:30.490" v="233"/>
        <pc:sldMkLst>
          <pc:docMk/>
          <pc:sldMk cId="1755216958" sldId="481"/>
        </pc:sldMkLst>
      </pc:sldChg>
      <pc:sldChg chg="del">
        <pc:chgData name="Barbara Class" userId="ce38c013-f14e-4d1b-851f-f693be5c662b" providerId="ADAL" clId="{C9660251-B489-4D4D-97F1-BC950330D19A}" dt="2025-08-07T16:02:25.419" v="1095" actId="47"/>
        <pc:sldMkLst>
          <pc:docMk/>
          <pc:sldMk cId="3898686643" sldId="482"/>
        </pc:sldMkLst>
      </pc:sldChg>
      <pc:sldChg chg="ord">
        <pc:chgData name="Barbara Class" userId="ce38c013-f14e-4d1b-851f-f693be5c662b" providerId="ADAL" clId="{C9660251-B489-4D4D-97F1-BC950330D19A}" dt="2025-08-07T15:18:23.791" v="245"/>
        <pc:sldMkLst>
          <pc:docMk/>
          <pc:sldMk cId="218271741" sldId="483"/>
        </pc:sldMkLst>
      </pc:sldChg>
      <pc:sldChg chg="delSp modSp add del mod ord">
        <pc:chgData name="Barbara Class" userId="ce38c013-f14e-4d1b-851f-f693be5c662b" providerId="ADAL" clId="{C9660251-B489-4D4D-97F1-BC950330D19A}" dt="2025-08-07T16:03:50.238" v="1159" actId="20577"/>
        <pc:sldMkLst>
          <pc:docMk/>
          <pc:sldMk cId="3666875046" sldId="484"/>
        </pc:sldMkLst>
        <pc:spChg chg="mod">
          <ac:chgData name="Barbara Class" userId="ce38c013-f14e-4d1b-851f-f693be5c662b" providerId="ADAL" clId="{C9660251-B489-4D4D-97F1-BC950330D19A}" dt="2025-08-07T16:03:05.447" v="1105" actId="1076"/>
          <ac:spMkLst>
            <pc:docMk/>
            <pc:sldMk cId="3666875046" sldId="484"/>
            <ac:spMk id="7" creationId="{3DFB3E5F-890E-B3F5-528A-C8FBFA6DF246}"/>
          </ac:spMkLst>
        </pc:spChg>
        <pc:spChg chg="mod">
          <ac:chgData name="Barbara Class" userId="ce38c013-f14e-4d1b-851f-f693be5c662b" providerId="ADAL" clId="{C9660251-B489-4D4D-97F1-BC950330D19A}" dt="2025-08-07T14:36:45.775" v="142" actId="20577"/>
          <ac:spMkLst>
            <pc:docMk/>
            <pc:sldMk cId="3666875046" sldId="484"/>
            <ac:spMk id="8" creationId="{6BB6E125-3937-237E-7D60-E7016955561E}"/>
          </ac:spMkLst>
        </pc:spChg>
        <pc:spChg chg="mod">
          <ac:chgData name="Barbara Class" userId="ce38c013-f14e-4d1b-851f-f693be5c662b" providerId="ADAL" clId="{C9660251-B489-4D4D-97F1-BC950330D19A}" dt="2025-08-07T16:03:50.238" v="1159" actId="20577"/>
          <ac:spMkLst>
            <pc:docMk/>
            <pc:sldMk cId="3666875046" sldId="484"/>
            <ac:spMk id="36" creationId="{A7B5AB04-07DE-E588-57A1-95A16E31DA45}"/>
          </ac:spMkLst>
        </pc:spChg>
        <pc:picChg chg="del">
          <ac:chgData name="Barbara Class" userId="ce38c013-f14e-4d1b-851f-f693be5c662b" providerId="ADAL" clId="{C9660251-B489-4D4D-97F1-BC950330D19A}" dt="2025-08-07T16:02:46.299" v="1099" actId="478"/>
          <ac:picMkLst>
            <pc:docMk/>
            <pc:sldMk cId="3666875046" sldId="484"/>
            <ac:picMk id="6" creationId="{A4106188-9503-FAE5-95D6-F291F4AC5AD9}"/>
          </ac:picMkLst>
        </pc:picChg>
      </pc:sldChg>
      <pc:sldChg chg="del">
        <pc:chgData name="Barbara Class" userId="ce38c013-f14e-4d1b-851f-f693be5c662b" providerId="ADAL" clId="{C9660251-B489-4D4D-97F1-BC950330D19A}" dt="2025-08-07T16:02:27.196" v="1096" actId="47"/>
        <pc:sldMkLst>
          <pc:docMk/>
          <pc:sldMk cId="2793360862" sldId="485"/>
        </pc:sldMkLst>
      </pc:sldChg>
      <pc:sldChg chg="del">
        <pc:chgData name="Barbara Class" userId="ce38c013-f14e-4d1b-851f-f693be5c662b" providerId="ADAL" clId="{C9660251-B489-4D4D-97F1-BC950330D19A}" dt="2025-08-07T16:04:51.041" v="1160" actId="47"/>
        <pc:sldMkLst>
          <pc:docMk/>
          <pc:sldMk cId="3883248811" sldId="486"/>
        </pc:sldMkLst>
      </pc:sldChg>
      <pc:sldChg chg="modSp mod ord">
        <pc:chgData name="Barbara Class" userId="ce38c013-f14e-4d1b-851f-f693be5c662b" providerId="ADAL" clId="{C9660251-B489-4D4D-97F1-BC950330D19A}" dt="2025-08-07T15:43:31.743" v="991"/>
        <pc:sldMkLst>
          <pc:docMk/>
          <pc:sldMk cId="1822967650" sldId="487"/>
        </pc:sldMkLst>
        <pc:spChg chg="mod">
          <ac:chgData name="Barbara Class" userId="ce38c013-f14e-4d1b-851f-f693be5c662b" providerId="ADAL" clId="{C9660251-B489-4D4D-97F1-BC950330D19A}" dt="2025-08-07T15:42:50.987" v="981" actId="5793"/>
          <ac:spMkLst>
            <pc:docMk/>
            <pc:sldMk cId="1822967650" sldId="487"/>
            <ac:spMk id="2" creationId="{B2A7798B-CA09-7CAB-4C18-87DA22350242}"/>
          </ac:spMkLst>
        </pc:spChg>
        <pc:spChg chg="mod">
          <ac:chgData name="Barbara Class" userId="ce38c013-f14e-4d1b-851f-f693be5c662b" providerId="ADAL" clId="{C9660251-B489-4D4D-97F1-BC950330D19A}" dt="2025-08-07T15:42:42.648" v="977" actId="20577"/>
          <ac:spMkLst>
            <pc:docMk/>
            <pc:sldMk cId="1822967650" sldId="487"/>
            <ac:spMk id="4" creationId="{AF06761A-D92E-CC94-9315-9B2816861CE3}"/>
          </ac:spMkLst>
        </pc:spChg>
        <pc:spChg chg="mod">
          <ac:chgData name="Barbara Class" userId="ce38c013-f14e-4d1b-851f-f693be5c662b" providerId="ADAL" clId="{C9660251-B489-4D4D-97F1-BC950330D19A}" dt="2025-08-07T15:42:19.009" v="960" actId="20577"/>
          <ac:spMkLst>
            <pc:docMk/>
            <pc:sldMk cId="1822967650" sldId="487"/>
            <ac:spMk id="36" creationId="{0C971870-B14C-76D3-1A00-EF0AC8950ECA}"/>
          </ac:spMkLst>
        </pc:spChg>
      </pc:sldChg>
      <pc:sldChg chg="del">
        <pc:chgData name="Barbara Class" userId="ce38c013-f14e-4d1b-851f-f693be5c662b" providerId="ADAL" clId="{C9660251-B489-4D4D-97F1-BC950330D19A}" dt="2025-08-07T16:04:57.456" v="1165" actId="47"/>
        <pc:sldMkLst>
          <pc:docMk/>
          <pc:sldMk cId="2867642195" sldId="488"/>
        </pc:sldMkLst>
      </pc:sldChg>
      <pc:sldChg chg="del">
        <pc:chgData name="Barbara Class" userId="ce38c013-f14e-4d1b-851f-f693be5c662b" providerId="ADAL" clId="{C9660251-B489-4D4D-97F1-BC950330D19A}" dt="2025-08-07T16:04:58.115" v="1166" actId="47"/>
        <pc:sldMkLst>
          <pc:docMk/>
          <pc:sldMk cId="4038607090" sldId="489"/>
        </pc:sldMkLst>
      </pc:sldChg>
      <pc:sldChg chg="del">
        <pc:chgData name="Barbara Class" userId="ce38c013-f14e-4d1b-851f-f693be5c662b" providerId="ADAL" clId="{C9660251-B489-4D4D-97F1-BC950330D19A}" dt="2025-08-07T15:44:22.256" v="992" actId="47"/>
        <pc:sldMkLst>
          <pc:docMk/>
          <pc:sldMk cId="2276483182" sldId="490"/>
        </pc:sldMkLst>
      </pc:sldChg>
      <pc:sldChg chg="del">
        <pc:chgData name="Barbara Class" userId="ce38c013-f14e-4d1b-851f-f693be5c662b" providerId="ADAL" clId="{C9660251-B489-4D4D-97F1-BC950330D19A}" dt="2025-08-07T16:04:56.706" v="1164" actId="47"/>
        <pc:sldMkLst>
          <pc:docMk/>
          <pc:sldMk cId="743364354" sldId="492"/>
        </pc:sldMkLst>
      </pc:sldChg>
      <pc:sldChg chg="add ord">
        <pc:chgData name="Barbara Class" userId="ce38c013-f14e-4d1b-851f-f693be5c662b" providerId="ADAL" clId="{C9660251-B489-4D4D-97F1-BC950330D19A}" dt="2025-08-07T14:24:28.741" v="109"/>
        <pc:sldMkLst>
          <pc:docMk/>
          <pc:sldMk cId="2298052909" sldId="493"/>
        </pc:sldMkLst>
      </pc:sldChg>
      <pc:sldChg chg="del">
        <pc:chgData name="Barbara Class" userId="ce38c013-f14e-4d1b-851f-f693be5c662b" providerId="ADAL" clId="{C9660251-B489-4D4D-97F1-BC950330D19A}" dt="2025-08-07T14:06:53.791" v="0" actId="2696"/>
        <pc:sldMkLst>
          <pc:docMk/>
          <pc:sldMk cId="2653393593" sldId="493"/>
        </pc:sldMkLst>
      </pc:sldChg>
      <pc:sldChg chg="del">
        <pc:chgData name="Barbara Class" userId="ce38c013-f14e-4d1b-851f-f693be5c662b" providerId="ADAL" clId="{C9660251-B489-4D4D-97F1-BC950330D19A}" dt="2025-08-07T16:04:55.168" v="1162" actId="47"/>
        <pc:sldMkLst>
          <pc:docMk/>
          <pc:sldMk cId="1999912444" sldId="494"/>
        </pc:sldMkLst>
      </pc:sldChg>
      <pc:sldChg chg="del">
        <pc:chgData name="Barbara Class" userId="ce38c013-f14e-4d1b-851f-f693be5c662b" providerId="ADAL" clId="{C9660251-B489-4D4D-97F1-BC950330D19A}" dt="2025-08-07T16:04:55.893" v="1163" actId="47"/>
        <pc:sldMkLst>
          <pc:docMk/>
          <pc:sldMk cId="1579094097" sldId="495"/>
        </pc:sldMkLst>
      </pc:sldChg>
      <pc:sldChg chg="addSp delSp modSp add mod ord">
        <pc:chgData name="Barbara Class" userId="ce38c013-f14e-4d1b-851f-f693be5c662b" providerId="ADAL" clId="{C9660251-B489-4D4D-97F1-BC950330D19A}" dt="2025-08-07T14:24:34.779" v="111"/>
        <pc:sldMkLst>
          <pc:docMk/>
          <pc:sldMk cId="1036424418" sldId="496"/>
        </pc:sldMkLst>
        <pc:spChg chg="mod">
          <ac:chgData name="Barbara Class" userId="ce38c013-f14e-4d1b-851f-f693be5c662b" providerId="ADAL" clId="{C9660251-B489-4D4D-97F1-BC950330D19A}" dt="2025-08-07T14:12:59.493" v="104" actId="12"/>
          <ac:spMkLst>
            <pc:docMk/>
            <pc:sldMk cId="1036424418" sldId="496"/>
            <ac:spMk id="2" creationId="{F05782C2-A7DA-3769-06C9-DC0BEFA8C597}"/>
          </ac:spMkLst>
        </pc:spChg>
        <pc:spChg chg="del mod">
          <ac:chgData name="Barbara Class" userId="ce38c013-f14e-4d1b-851f-f693be5c662b" providerId="ADAL" clId="{C9660251-B489-4D4D-97F1-BC950330D19A}" dt="2025-08-07T14:24:34.183" v="110" actId="478"/>
          <ac:spMkLst>
            <pc:docMk/>
            <pc:sldMk cId="1036424418" sldId="496"/>
            <ac:spMk id="4" creationId="{F49CC0C2-A154-DDA6-2F13-EAF13A4B82D8}"/>
          </ac:spMkLst>
        </pc:spChg>
        <pc:spChg chg="add mod">
          <ac:chgData name="Barbara Class" userId="ce38c013-f14e-4d1b-851f-f693be5c662b" providerId="ADAL" clId="{C9660251-B489-4D4D-97F1-BC950330D19A}" dt="2025-08-07T14:24:34.779" v="111"/>
          <ac:spMkLst>
            <pc:docMk/>
            <pc:sldMk cId="1036424418" sldId="496"/>
            <ac:spMk id="5" creationId="{087D82B8-93A8-E05B-2CAC-F2983FD4E8FB}"/>
          </ac:spMkLst>
        </pc:spChg>
        <pc:spChg chg="mod">
          <ac:chgData name="Barbara Class" userId="ce38c013-f14e-4d1b-851f-f693be5c662b" providerId="ADAL" clId="{C9660251-B489-4D4D-97F1-BC950330D19A}" dt="2025-08-07T14:08:09.570" v="44" actId="14100"/>
          <ac:spMkLst>
            <pc:docMk/>
            <pc:sldMk cId="1036424418" sldId="496"/>
            <ac:spMk id="36" creationId="{6FD67EA6-7E6B-85FD-755F-29E9B895671C}"/>
          </ac:spMkLst>
        </pc:spChg>
      </pc:sldChg>
      <pc:sldChg chg="addSp delSp modSp add mod">
        <pc:chgData name="Barbara Class" userId="ce38c013-f14e-4d1b-851f-f693be5c662b" providerId="ADAL" clId="{C9660251-B489-4D4D-97F1-BC950330D19A}" dt="2025-08-07T16:00:57.504" v="1077" actId="313"/>
        <pc:sldMkLst>
          <pc:docMk/>
          <pc:sldMk cId="2681568233" sldId="497"/>
        </pc:sldMkLst>
        <pc:spChg chg="del mod">
          <ac:chgData name="Barbara Class" userId="ce38c013-f14e-4d1b-851f-f693be5c662b" providerId="ADAL" clId="{C9660251-B489-4D4D-97F1-BC950330D19A}" dt="2025-08-07T14:41:58.150" v="177" actId="478"/>
          <ac:spMkLst>
            <pc:docMk/>
            <pc:sldMk cId="2681568233" sldId="497"/>
            <ac:spMk id="2" creationId="{45DBBC22-8F18-9BB0-D242-B91DCDA70DF0}"/>
          </ac:spMkLst>
        </pc:spChg>
        <pc:spChg chg="add mod">
          <ac:chgData name="Barbara Class" userId="ce38c013-f14e-4d1b-851f-f693be5c662b" providerId="ADAL" clId="{C9660251-B489-4D4D-97F1-BC950330D19A}" dt="2025-08-07T15:15:16.690" v="192" actId="1076"/>
          <ac:spMkLst>
            <pc:docMk/>
            <pc:sldMk cId="2681568233" sldId="497"/>
            <ac:spMk id="6" creationId="{D88E03FD-7931-571E-C618-D2705C446A50}"/>
          </ac:spMkLst>
        </pc:spChg>
        <pc:spChg chg="add del mod">
          <ac:chgData name="Barbara Class" userId="ce38c013-f14e-4d1b-851f-f693be5c662b" providerId="ADAL" clId="{C9660251-B489-4D4D-97F1-BC950330D19A}" dt="2025-08-07T15:21:30.283" v="297"/>
          <ac:spMkLst>
            <pc:docMk/>
            <pc:sldMk cId="2681568233" sldId="497"/>
            <ac:spMk id="7" creationId="{2BF933E9-875C-CD04-9D8C-AF852D0F740A}"/>
          </ac:spMkLst>
        </pc:spChg>
        <pc:spChg chg="add mod">
          <ac:chgData name="Barbara Class" userId="ce38c013-f14e-4d1b-851f-f693be5c662b" providerId="ADAL" clId="{C9660251-B489-4D4D-97F1-BC950330D19A}" dt="2025-08-07T15:25:51.285" v="565" actId="1076"/>
          <ac:spMkLst>
            <pc:docMk/>
            <pc:sldMk cId="2681568233" sldId="497"/>
            <ac:spMk id="8" creationId="{18815799-08E6-383D-6BD1-42D7CB3A59A8}"/>
          </ac:spMkLst>
        </pc:spChg>
        <pc:spChg chg="mod">
          <ac:chgData name="Barbara Class" userId="ce38c013-f14e-4d1b-851f-f693be5c662b" providerId="ADAL" clId="{C9660251-B489-4D4D-97F1-BC950330D19A}" dt="2025-08-07T15:20:57.514" v="292" actId="14100"/>
          <ac:spMkLst>
            <pc:docMk/>
            <pc:sldMk cId="2681568233" sldId="497"/>
            <ac:spMk id="36" creationId="{BFB7898B-18C3-504C-3784-795D06F38A29}"/>
          </ac:spMkLst>
        </pc:spChg>
        <pc:graphicFrameChg chg="add mod modGraphic">
          <ac:chgData name="Barbara Class" userId="ce38c013-f14e-4d1b-851f-f693be5c662b" providerId="ADAL" clId="{C9660251-B489-4D4D-97F1-BC950330D19A}" dt="2025-08-07T16:00:57.504" v="1077" actId="313"/>
          <ac:graphicFrameMkLst>
            <pc:docMk/>
            <pc:sldMk cId="2681568233" sldId="497"/>
            <ac:graphicFrameMk id="5" creationId="{3EA4D4A3-D97A-CC7B-6B48-754DF72E05C4}"/>
          </ac:graphicFrameMkLst>
        </pc:graphicFrameChg>
      </pc:sldChg>
      <pc:sldChg chg="addSp modSp add mod">
        <pc:chgData name="Barbara Class" userId="ce38c013-f14e-4d1b-851f-f693be5c662b" providerId="ADAL" clId="{C9660251-B489-4D4D-97F1-BC950330D19A}" dt="2025-08-07T15:39:07.762" v="825" actId="1076"/>
        <pc:sldMkLst>
          <pc:docMk/>
          <pc:sldMk cId="3759085984" sldId="498"/>
        </pc:sldMkLst>
        <pc:spChg chg="mod">
          <ac:chgData name="Barbara Class" userId="ce38c013-f14e-4d1b-851f-f693be5c662b" providerId="ADAL" clId="{C9660251-B489-4D4D-97F1-BC950330D19A}" dt="2025-08-07T15:38:56.355" v="824" actId="20577"/>
          <ac:spMkLst>
            <pc:docMk/>
            <pc:sldMk cId="3759085984" sldId="498"/>
            <ac:spMk id="2" creationId="{35E271D0-FA4D-5C66-CF43-54BBD8D8BA22}"/>
          </ac:spMkLst>
        </pc:spChg>
        <pc:spChg chg="mod">
          <ac:chgData name="Barbara Class" userId="ce38c013-f14e-4d1b-851f-f693be5c662b" providerId="ADAL" clId="{C9660251-B489-4D4D-97F1-BC950330D19A}" dt="2025-08-07T15:36:06.525" v="788" actId="20577"/>
          <ac:spMkLst>
            <pc:docMk/>
            <pc:sldMk cId="3759085984" sldId="498"/>
            <ac:spMk id="4" creationId="{3C14E2F3-28B0-F43D-2122-5CFE58DC0619}"/>
          </ac:spMkLst>
        </pc:spChg>
        <pc:spChg chg="add mod">
          <ac:chgData name="Barbara Class" userId="ce38c013-f14e-4d1b-851f-f693be5c662b" providerId="ADAL" clId="{C9660251-B489-4D4D-97F1-BC950330D19A}" dt="2025-08-07T15:36:32.472" v="793" actId="1076"/>
          <ac:spMkLst>
            <pc:docMk/>
            <pc:sldMk cId="3759085984" sldId="498"/>
            <ac:spMk id="5" creationId="{CE9BCD05-EBBE-CADE-107E-2581FCE169AE}"/>
          </ac:spMkLst>
        </pc:spChg>
        <pc:spChg chg="mod">
          <ac:chgData name="Barbara Class" userId="ce38c013-f14e-4d1b-851f-f693be5c662b" providerId="ADAL" clId="{C9660251-B489-4D4D-97F1-BC950330D19A}" dt="2025-08-07T15:28:38.355" v="585" actId="14100"/>
          <ac:spMkLst>
            <pc:docMk/>
            <pc:sldMk cId="3759085984" sldId="498"/>
            <ac:spMk id="36" creationId="{334B1413-3BB2-EB97-45C4-048ECDB48900}"/>
          </ac:spMkLst>
        </pc:spChg>
        <pc:picChg chg="add mod">
          <ac:chgData name="Barbara Class" userId="ce38c013-f14e-4d1b-851f-f693be5c662b" providerId="ADAL" clId="{C9660251-B489-4D4D-97F1-BC950330D19A}" dt="2025-08-07T15:39:07.762" v="825" actId="1076"/>
          <ac:picMkLst>
            <pc:docMk/>
            <pc:sldMk cId="3759085984" sldId="498"/>
            <ac:picMk id="7" creationId="{BF085BD2-592C-1781-F623-61F067A14446}"/>
          </ac:picMkLst>
        </pc:picChg>
      </pc:sldChg>
      <pc:sldChg chg="addSp delSp modSp add mod">
        <pc:chgData name="Barbara Class" userId="ce38c013-f14e-4d1b-851f-f693be5c662b" providerId="ADAL" clId="{C9660251-B489-4D4D-97F1-BC950330D19A}" dt="2025-08-07T15:41:32.355" v="912" actId="20577"/>
        <pc:sldMkLst>
          <pc:docMk/>
          <pc:sldMk cId="1089406871" sldId="499"/>
        </pc:sldMkLst>
        <pc:spChg chg="mod">
          <ac:chgData name="Barbara Class" userId="ce38c013-f14e-4d1b-851f-f693be5c662b" providerId="ADAL" clId="{C9660251-B489-4D4D-97F1-BC950330D19A}" dt="2025-08-07T15:40:31.023" v="907" actId="12"/>
          <ac:spMkLst>
            <pc:docMk/>
            <pc:sldMk cId="1089406871" sldId="499"/>
            <ac:spMk id="2" creationId="{0780D84A-F5F8-AADD-4496-C39BC92A6CDF}"/>
          </ac:spMkLst>
        </pc:spChg>
        <pc:spChg chg="mod">
          <ac:chgData name="Barbara Class" userId="ce38c013-f14e-4d1b-851f-f693be5c662b" providerId="ADAL" clId="{C9660251-B489-4D4D-97F1-BC950330D19A}" dt="2025-08-07T15:41:32.355" v="912" actId="20577"/>
          <ac:spMkLst>
            <pc:docMk/>
            <pc:sldMk cId="1089406871" sldId="499"/>
            <ac:spMk id="4" creationId="{A455B79D-3380-DEC0-A447-0FA4BD36FE0B}"/>
          </ac:spMkLst>
        </pc:spChg>
        <pc:spChg chg="del">
          <ac:chgData name="Barbara Class" userId="ce38c013-f14e-4d1b-851f-f693be5c662b" providerId="ADAL" clId="{C9660251-B489-4D4D-97F1-BC950330D19A}" dt="2025-08-07T15:40:21.119" v="904" actId="478"/>
          <ac:spMkLst>
            <pc:docMk/>
            <pc:sldMk cId="1089406871" sldId="499"/>
            <ac:spMk id="5" creationId="{AC1C5C90-32D2-F996-E406-3CC4FDD0ABF0}"/>
          </ac:spMkLst>
        </pc:spChg>
        <pc:spChg chg="mod">
          <ac:chgData name="Barbara Class" userId="ce38c013-f14e-4d1b-851f-f693be5c662b" providerId="ADAL" clId="{C9660251-B489-4D4D-97F1-BC950330D19A}" dt="2025-08-07T15:39:57.724" v="855" actId="20577"/>
          <ac:spMkLst>
            <pc:docMk/>
            <pc:sldMk cId="1089406871" sldId="499"/>
            <ac:spMk id="36" creationId="{C42AC489-B14B-7A9B-34A2-717306FF756F}"/>
          </ac:spMkLst>
        </pc:spChg>
        <pc:picChg chg="del">
          <ac:chgData name="Barbara Class" userId="ce38c013-f14e-4d1b-851f-f693be5c662b" providerId="ADAL" clId="{C9660251-B489-4D4D-97F1-BC950330D19A}" dt="2025-08-07T15:40:18.013" v="903" actId="478"/>
          <ac:picMkLst>
            <pc:docMk/>
            <pc:sldMk cId="1089406871" sldId="499"/>
            <ac:picMk id="7" creationId="{8160ECF1-3B7A-FDF9-FA3D-D4D0378478ED}"/>
          </ac:picMkLst>
        </pc:picChg>
        <pc:picChg chg="add mod">
          <ac:chgData name="Barbara Class" userId="ce38c013-f14e-4d1b-851f-f693be5c662b" providerId="ADAL" clId="{C9660251-B489-4D4D-97F1-BC950330D19A}" dt="2025-08-07T15:41:24.159" v="910" actId="1076"/>
          <ac:picMkLst>
            <pc:docMk/>
            <pc:sldMk cId="1089406871" sldId="499"/>
            <ac:picMk id="8" creationId="{285D5538-0FD0-FEA3-81EA-A3BB9441F408}"/>
          </ac:picMkLst>
        </pc:picChg>
      </pc:sldChg>
      <pc:sldChg chg="addSp delSp modSp add mod">
        <pc:chgData name="Barbara Class" userId="ce38c013-f14e-4d1b-851f-f693be5c662b" providerId="ADAL" clId="{C9660251-B489-4D4D-97F1-BC950330D19A}" dt="2025-08-07T17:22:27.916" v="1366" actId="13926"/>
        <pc:sldMkLst>
          <pc:docMk/>
          <pc:sldMk cId="3363082005" sldId="500"/>
        </pc:sldMkLst>
        <pc:spChg chg="del mod">
          <ac:chgData name="Barbara Class" userId="ce38c013-f14e-4d1b-851f-f693be5c662b" providerId="ADAL" clId="{C9660251-B489-4D4D-97F1-BC950330D19A}" dt="2025-08-07T17:15:07.514" v="1251" actId="478"/>
          <ac:spMkLst>
            <pc:docMk/>
            <pc:sldMk cId="3363082005" sldId="500"/>
            <ac:spMk id="2" creationId="{9649726A-9FEA-2597-F86D-413B56815526}"/>
          </ac:spMkLst>
        </pc:spChg>
        <pc:spChg chg="del">
          <ac:chgData name="Barbara Class" userId="ce38c013-f14e-4d1b-851f-f693be5c662b" providerId="ADAL" clId="{C9660251-B489-4D4D-97F1-BC950330D19A}" dt="2025-08-07T16:22:18.639" v="1185" actId="478"/>
          <ac:spMkLst>
            <pc:docMk/>
            <pc:sldMk cId="3363082005" sldId="500"/>
            <ac:spMk id="5" creationId="{9ED0BDB1-D7E4-B509-E44D-B6F9251E79BB}"/>
          </ac:spMkLst>
        </pc:spChg>
        <pc:spChg chg="add mod">
          <ac:chgData name="Barbara Class" userId="ce38c013-f14e-4d1b-851f-f693be5c662b" providerId="ADAL" clId="{C9660251-B489-4D4D-97F1-BC950330D19A}" dt="2025-08-07T17:21:58.530" v="1361" actId="1076"/>
          <ac:spMkLst>
            <pc:docMk/>
            <pc:sldMk cId="3363082005" sldId="500"/>
            <ac:spMk id="6" creationId="{3958ED3C-5D3E-6B68-764D-BFC9F0FEB4BC}"/>
          </ac:spMkLst>
        </pc:spChg>
        <pc:spChg chg="add mod">
          <ac:chgData name="Barbara Class" userId="ce38c013-f14e-4d1b-851f-f693be5c662b" providerId="ADAL" clId="{C9660251-B489-4D4D-97F1-BC950330D19A}" dt="2025-08-07T17:22:27.916" v="1366" actId="13926"/>
          <ac:spMkLst>
            <pc:docMk/>
            <pc:sldMk cId="3363082005" sldId="500"/>
            <ac:spMk id="7" creationId="{F8A58A1E-C6A0-88E4-017E-3108AA4D0D37}"/>
          </ac:spMkLst>
        </pc:spChg>
        <pc:spChg chg="mod">
          <ac:chgData name="Barbara Class" userId="ce38c013-f14e-4d1b-851f-f693be5c662b" providerId="ADAL" clId="{C9660251-B489-4D4D-97F1-BC950330D19A}" dt="2025-08-07T17:20:30.678" v="1315" actId="20577"/>
          <ac:spMkLst>
            <pc:docMk/>
            <pc:sldMk cId="3363082005" sldId="500"/>
            <ac:spMk id="36" creationId="{CB2F702F-A6DA-E6EC-F632-31ED6231A46E}"/>
          </ac:spMkLst>
        </pc:spChg>
        <pc:graphicFrameChg chg="add mod modGraphic">
          <ac:chgData name="Barbara Class" userId="ce38c013-f14e-4d1b-851f-f693be5c662b" providerId="ADAL" clId="{C9660251-B489-4D4D-97F1-BC950330D19A}" dt="2025-08-07T17:22:22.352" v="1365" actId="20577"/>
          <ac:graphicFrameMkLst>
            <pc:docMk/>
            <pc:sldMk cId="3363082005" sldId="500"/>
            <ac:graphicFrameMk id="4" creationId="{075BED81-BE2F-3AE4-9991-27C1CEF16783}"/>
          </ac:graphicFrameMkLst>
        </pc:graphicFrameChg>
      </pc:sldChg>
      <pc:sldChg chg="addSp delSp modSp add mod">
        <pc:chgData name="Barbara Class" userId="ce38c013-f14e-4d1b-851f-f693be5c662b" providerId="ADAL" clId="{C9660251-B489-4D4D-97F1-BC950330D19A}" dt="2025-08-07T17:29:44.776" v="1409" actId="113"/>
        <pc:sldMkLst>
          <pc:docMk/>
          <pc:sldMk cId="714191937" sldId="501"/>
        </pc:sldMkLst>
        <pc:spChg chg="add mod">
          <ac:chgData name="Barbara Class" userId="ce38c013-f14e-4d1b-851f-f693be5c662b" providerId="ADAL" clId="{C9660251-B489-4D4D-97F1-BC950330D19A}" dt="2025-08-07T17:29:44.776" v="1409" actId="113"/>
          <ac:spMkLst>
            <pc:docMk/>
            <pc:sldMk cId="714191937" sldId="501"/>
            <ac:spMk id="2" creationId="{4712E1A1-5AF5-BEF3-72B6-A4E3E5B6E8A9}"/>
          </ac:spMkLst>
        </pc:spChg>
        <pc:spChg chg="mod">
          <ac:chgData name="Barbara Class" userId="ce38c013-f14e-4d1b-851f-f693be5c662b" providerId="ADAL" clId="{C9660251-B489-4D4D-97F1-BC950330D19A}" dt="2025-08-07T17:26:03.771" v="1376" actId="13926"/>
          <ac:spMkLst>
            <pc:docMk/>
            <pc:sldMk cId="714191937" sldId="501"/>
            <ac:spMk id="6" creationId="{E91200D5-EB5B-3EF3-0A7B-CBB9010B098C}"/>
          </ac:spMkLst>
        </pc:spChg>
        <pc:spChg chg="mod">
          <ac:chgData name="Barbara Class" userId="ce38c013-f14e-4d1b-851f-f693be5c662b" providerId="ADAL" clId="{C9660251-B489-4D4D-97F1-BC950330D19A}" dt="2025-08-07T17:25:50.641" v="1374" actId="20577"/>
          <ac:spMkLst>
            <pc:docMk/>
            <pc:sldMk cId="714191937" sldId="501"/>
            <ac:spMk id="36" creationId="{15807EB5-8D9E-DA2C-352C-50CB6DC38F65}"/>
          </ac:spMkLst>
        </pc:spChg>
        <pc:graphicFrameChg chg="del">
          <ac:chgData name="Barbara Class" userId="ce38c013-f14e-4d1b-851f-f693be5c662b" providerId="ADAL" clId="{C9660251-B489-4D4D-97F1-BC950330D19A}" dt="2025-08-07T17:25:55.395" v="1375" actId="478"/>
          <ac:graphicFrameMkLst>
            <pc:docMk/>
            <pc:sldMk cId="714191937" sldId="501"/>
            <ac:graphicFrameMk id="4" creationId="{9C2DC3AD-A736-5732-0D3D-68B78BDF6EE4}"/>
          </ac:graphicFrameMkLst>
        </pc:graphicFrameChg>
      </pc:sldChg>
    </pc:docChg>
  </pc:docChgLst>
  <pc:docChgLst>
    <pc:chgData name="Barbara Class" userId="ce38c013-f14e-4d1b-851f-f693be5c662b" providerId="ADAL" clId="{11A985BA-068A-4A85-9717-0DBEC22CBD38}"/>
    <pc:docChg chg="undo custSel addSld modSld">
      <pc:chgData name="Barbara Class" userId="ce38c013-f14e-4d1b-851f-f693be5c662b" providerId="ADAL" clId="{11A985BA-068A-4A85-9717-0DBEC22CBD38}" dt="2024-11-02T18:33:33.968" v="2615" actId="20577"/>
      <pc:docMkLst>
        <pc:docMk/>
      </pc:docMkLst>
      <pc:sldChg chg="modSp mod">
        <pc:chgData name="Barbara Class" userId="ce38c013-f14e-4d1b-851f-f693be5c662b" providerId="ADAL" clId="{11A985BA-068A-4A85-9717-0DBEC22CBD38}" dt="2024-11-02T09:43:56.102" v="36" actId="20577"/>
        <pc:sldMkLst>
          <pc:docMk/>
          <pc:sldMk cId="1449966537" sldId="271"/>
        </pc:sldMkLst>
      </pc:sldChg>
      <pc:sldChg chg="addSp delSp modSp mod">
        <pc:chgData name="Barbara Class" userId="ce38c013-f14e-4d1b-851f-f693be5c662b" providerId="ADAL" clId="{11A985BA-068A-4A85-9717-0DBEC22CBD38}" dt="2024-11-02T09:45:08.674" v="157" actId="20577"/>
        <pc:sldMkLst>
          <pc:docMk/>
          <pc:sldMk cId="2236357207" sldId="358"/>
        </pc:sldMkLst>
      </pc:sldChg>
      <pc:sldChg chg="modSp mod">
        <pc:chgData name="Barbara Class" userId="ce38c013-f14e-4d1b-851f-f693be5c662b" providerId="ADAL" clId="{11A985BA-068A-4A85-9717-0DBEC22CBD38}" dt="2024-11-02T11:05:11.301" v="619" actId="114"/>
        <pc:sldMkLst>
          <pc:docMk/>
          <pc:sldMk cId="1865876623" sldId="397"/>
        </pc:sldMkLst>
      </pc:sldChg>
      <pc:sldChg chg="addSp delSp modSp add mod">
        <pc:chgData name="Barbara Class" userId="ce38c013-f14e-4d1b-851f-f693be5c662b" providerId="ADAL" clId="{11A985BA-068A-4A85-9717-0DBEC22CBD38}" dt="2024-11-02T18:24:28.043" v="2542" actId="20577"/>
        <pc:sldMkLst>
          <pc:docMk/>
          <pc:sldMk cId="2458593003" sldId="403"/>
        </pc:sldMkLst>
      </pc:sldChg>
      <pc:sldChg chg="delSp modSp add mod">
        <pc:chgData name="Barbara Class" userId="ce38c013-f14e-4d1b-851f-f693be5c662b" providerId="ADAL" clId="{11A985BA-068A-4A85-9717-0DBEC22CBD38}" dt="2024-11-02T10:31:45.225" v="495" actId="12"/>
        <pc:sldMkLst>
          <pc:docMk/>
          <pc:sldMk cId="1278440316" sldId="418"/>
        </pc:sldMkLst>
      </pc:sldChg>
      <pc:sldChg chg="addSp delSp modSp add mod delAnim">
        <pc:chgData name="Barbara Class" userId="ce38c013-f14e-4d1b-851f-f693be5c662b" providerId="ADAL" clId="{11A985BA-068A-4A85-9717-0DBEC22CBD38}" dt="2024-11-02T10:31:26.907" v="494" actId="20577"/>
        <pc:sldMkLst>
          <pc:docMk/>
          <pc:sldMk cId="3908252885" sldId="419"/>
        </pc:sldMkLst>
      </pc:sldChg>
      <pc:sldChg chg="addSp delSp modSp add mod modAnim">
        <pc:chgData name="Barbara Class" userId="ce38c013-f14e-4d1b-851f-f693be5c662b" providerId="ADAL" clId="{11A985BA-068A-4A85-9717-0DBEC22CBD38}" dt="2024-11-02T10:40:53.539" v="549" actId="1076"/>
        <pc:sldMkLst>
          <pc:docMk/>
          <pc:sldMk cId="2049934365" sldId="420"/>
        </pc:sldMkLst>
      </pc:sldChg>
      <pc:sldChg chg="addSp delSp modSp add mod delAnim modAnim">
        <pc:chgData name="Barbara Class" userId="ce38c013-f14e-4d1b-851f-f693be5c662b" providerId="ADAL" clId="{11A985BA-068A-4A85-9717-0DBEC22CBD38}" dt="2024-11-02T18:33:33.968" v="2615" actId="20577"/>
        <pc:sldMkLst>
          <pc:docMk/>
          <pc:sldMk cId="3811915839" sldId="421"/>
        </pc:sldMkLst>
      </pc:sldChg>
    </pc:docChg>
  </pc:docChgLst>
  <pc:docChgLst>
    <pc:chgData name="Barbara Class" userId="ce38c013-f14e-4d1b-851f-f693be5c662b" providerId="ADAL" clId="{D77D3822-00EF-4EE6-9892-7ED7D09A9C9C}"/>
    <pc:docChg chg="undo custSel addSld delSld modSld sldOrd">
      <pc:chgData name="Barbara Class" userId="ce38c013-f14e-4d1b-851f-f693be5c662b" providerId="ADAL" clId="{D77D3822-00EF-4EE6-9892-7ED7D09A9C9C}" dt="2025-07-07T06:48:52.045" v="717" actId="20577"/>
      <pc:docMkLst>
        <pc:docMk/>
      </pc:docMkLst>
      <pc:sldChg chg="modSp mod">
        <pc:chgData name="Barbara Class" userId="ce38c013-f14e-4d1b-851f-f693be5c662b" providerId="ADAL" clId="{D77D3822-00EF-4EE6-9892-7ED7D09A9C9C}" dt="2025-07-07T06:11:53.709" v="168" actId="20577"/>
        <pc:sldMkLst>
          <pc:docMk/>
          <pc:sldMk cId="1449966537" sldId="271"/>
        </pc:sldMkLst>
      </pc:sldChg>
      <pc:sldChg chg="del">
        <pc:chgData name="Barbara Class" userId="ce38c013-f14e-4d1b-851f-f693be5c662b" providerId="ADAL" clId="{D77D3822-00EF-4EE6-9892-7ED7D09A9C9C}" dt="2025-07-07T06:07:45.686" v="61" actId="47"/>
        <pc:sldMkLst>
          <pc:docMk/>
          <pc:sldMk cId="3195026005" sldId="422"/>
        </pc:sldMkLst>
      </pc:sldChg>
      <pc:sldChg chg="del">
        <pc:chgData name="Barbara Class" userId="ce38c013-f14e-4d1b-851f-f693be5c662b" providerId="ADAL" clId="{D77D3822-00EF-4EE6-9892-7ED7D09A9C9C}" dt="2025-07-07T06:07:51.756" v="68" actId="47"/>
        <pc:sldMkLst>
          <pc:docMk/>
          <pc:sldMk cId="198690029" sldId="432"/>
        </pc:sldMkLst>
      </pc:sldChg>
      <pc:sldChg chg="del">
        <pc:chgData name="Barbara Class" userId="ce38c013-f14e-4d1b-851f-f693be5c662b" providerId="ADAL" clId="{D77D3822-00EF-4EE6-9892-7ED7D09A9C9C}" dt="2025-07-07T06:08:38.520" v="102" actId="47"/>
        <pc:sldMkLst>
          <pc:docMk/>
          <pc:sldMk cId="2314376479" sldId="434"/>
        </pc:sldMkLst>
      </pc:sldChg>
      <pc:sldChg chg="del">
        <pc:chgData name="Barbara Class" userId="ce38c013-f14e-4d1b-851f-f693be5c662b" providerId="ADAL" clId="{D77D3822-00EF-4EE6-9892-7ED7D09A9C9C}" dt="2025-07-07T06:07:53.006" v="69" actId="47"/>
        <pc:sldMkLst>
          <pc:docMk/>
          <pc:sldMk cId="4008089866" sldId="436"/>
        </pc:sldMkLst>
      </pc:sldChg>
      <pc:sldChg chg="del">
        <pc:chgData name="Barbara Class" userId="ce38c013-f14e-4d1b-851f-f693be5c662b" providerId="ADAL" clId="{D77D3822-00EF-4EE6-9892-7ED7D09A9C9C}" dt="2025-07-07T06:07:53.613" v="70" actId="47"/>
        <pc:sldMkLst>
          <pc:docMk/>
          <pc:sldMk cId="4029719755" sldId="437"/>
        </pc:sldMkLst>
      </pc:sldChg>
      <pc:sldChg chg="del">
        <pc:chgData name="Barbara Class" userId="ce38c013-f14e-4d1b-851f-f693be5c662b" providerId="ADAL" clId="{D77D3822-00EF-4EE6-9892-7ED7D09A9C9C}" dt="2025-07-07T06:08:38.100" v="101" actId="47"/>
        <pc:sldMkLst>
          <pc:docMk/>
          <pc:sldMk cId="733896024" sldId="442"/>
        </pc:sldMkLst>
      </pc:sldChg>
      <pc:sldChg chg="del">
        <pc:chgData name="Barbara Class" userId="ce38c013-f14e-4d1b-851f-f693be5c662b" providerId="ADAL" clId="{D77D3822-00EF-4EE6-9892-7ED7D09A9C9C}" dt="2025-07-07T06:08:38.968" v="103" actId="47"/>
        <pc:sldMkLst>
          <pc:docMk/>
          <pc:sldMk cId="420291074" sldId="443"/>
        </pc:sldMkLst>
      </pc:sldChg>
      <pc:sldChg chg="del">
        <pc:chgData name="Barbara Class" userId="ce38c013-f14e-4d1b-851f-f693be5c662b" providerId="ADAL" clId="{D77D3822-00EF-4EE6-9892-7ED7D09A9C9C}" dt="2025-07-07T06:08:43.417" v="113" actId="47"/>
        <pc:sldMkLst>
          <pc:docMk/>
          <pc:sldMk cId="2442632397" sldId="444"/>
        </pc:sldMkLst>
      </pc:sldChg>
      <pc:sldChg chg="del">
        <pc:chgData name="Barbara Class" userId="ce38c013-f14e-4d1b-851f-f693be5c662b" providerId="ADAL" clId="{D77D3822-00EF-4EE6-9892-7ED7D09A9C9C}" dt="2025-07-07T06:07:47.788" v="62" actId="47"/>
        <pc:sldMkLst>
          <pc:docMk/>
          <pc:sldMk cId="116405750" sldId="445"/>
        </pc:sldMkLst>
      </pc:sldChg>
      <pc:sldChg chg="del">
        <pc:chgData name="Barbara Class" userId="ce38c013-f14e-4d1b-851f-f693be5c662b" providerId="ADAL" clId="{D77D3822-00EF-4EE6-9892-7ED7D09A9C9C}" dt="2025-07-07T06:07:48.389" v="63" actId="47"/>
        <pc:sldMkLst>
          <pc:docMk/>
          <pc:sldMk cId="32772035" sldId="447"/>
        </pc:sldMkLst>
      </pc:sldChg>
      <pc:sldChg chg="del">
        <pc:chgData name="Barbara Class" userId="ce38c013-f14e-4d1b-851f-f693be5c662b" providerId="ADAL" clId="{D77D3822-00EF-4EE6-9892-7ED7D09A9C9C}" dt="2025-07-07T06:07:49.011" v="64" actId="47"/>
        <pc:sldMkLst>
          <pc:docMk/>
          <pc:sldMk cId="2128391382" sldId="448"/>
        </pc:sldMkLst>
      </pc:sldChg>
      <pc:sldChg chg="modSp mod">
        <pc:chgData name="Barbara Class" userId="ce38c013-f14e-4d1b-851f-f693be5c662b" providerId="ADAL" clId="{D77D3822-00EF-4EE6-9892-7ED7D09A9C9C}" dt="2025-07-07T06:07:43.355" v="60" actId="20577"/>
        <pc:sldMkLst>
          <pc:docMk/>
          <pc:sldMk cId="4148155239" sldId="450"/>
        </pc:sldMkLst>
      </pc:sldChg>
      <pc:sldChg chg="del">
        <pc:chgData name="Barbara Class" userId="ce38c013-f14e-4d1b-851f-f693be5c662b" providerId="ADAL" clId="{D77D3822-00EF-4EE6-9892-7ED7D09A9C9C}" dt="2025-07-07T06:07:49.855" v="66" actId="47"/>
        <pc:sldMkLst>
          <pc:docMk/>
          <pc:sldMk cId="2456902317" sldId="453"/>
        </pc:sldMkLst>
      </pc:sldChg>
      <pc:sldChg chg="del">
        <pc:chgData name="Barbara Class" userId="ce38c013-f14e-4d1b-851f-f693be5c662b" providerId="ADAL" clId="{D77D3822-00EF-4EE6-9892-7ED7D09A9C9C}" dt="2025-07-07T06:08:45.859" v="119" actId="47"/>
        <pc:sldMkLst>
          <pc:docMk/>
          <pc:sldMk cId="2106818603" sldId="454"/>
        </pc:sldMkLst>
      </pc:sldChg>
      <pc:sldChg chg="del">
        <pc:chgData name="Barbara Class" userId="ce38c013-f14e-4d1b-851f-f693be5c662b" providerId="ADAL" clId="{D77D3822-00EF-4EE6-9892-7ED7D09A9C9C}" dt="2025-07-07T06:08:45.018" v="117" actId="47"/>
        <pc:sldMkLst>
          <pc:docMk/>
          <pc:sldMk cId="3818481921" sldId="455"/>
        </pc:sldMkLst>
      </pc:sldChg>
      <pc:sldChg chg="modSp mod">
        <pc:chgData name="Barbara Class" userId="ce38c013-f14e-4d1b-851f-f693be5c662b" providerId="ADAL" clId="{D77D3822-00EF-4EE6-9892-7ED7D09A9C9C}" dt="2025-07-07T06:09:00.376" v="138" actId="20577"/>
        <pc:sldMkLst>
          <pc:docMk/>
          <pc:sldMk cId="2648448640" sldId="456"/>
        </pc:sldMkLst>
      </pc:sldChg>
      <pc:sldChg chg="del">
        <pc:chgData name="Barbara Class" userId="ce38c013-f14e-4d1b-851f-f693be5c662b" providerId="ADAL" clId="{D77D3822-00EF-4EE6-9892-7ED7D09A9C9C}" dt="2025-07-07T06:07:49.463" v="65" actId="47"/>
        <pc:sldMkLst>
          <pc:docMk/>
          <pc:sldMk cId="982009507" sldId="457"/>
        </pc:sldMkLst>
      </pc:sldChg>
      <pc:sldChg chg="del">
        <pc:chgData name="Barbara Class" userId="ce38c013-f14e-4d1b-851f-f693be5c662b" providerId="ADAL" clId="{D77D3822-00EF-4EE6-9892-7ED7D09A9C9C}" dt="2025-07-07T06:07:50.658" v="67" actId="47"/>
        <pc:sldMkLst>
          <pc:docMk/>
          <pc:sldMk cId="2073063732" sldId="458"/>
        </pc:sldMkLst>
      </pc:sldChg>
      <pc:sldChg chg="del">
        <pc:chgData name="Barbara Class" userId="ce38c013-f14e-4d1b-851f-f693be5c662b" providerId="ADAL" clId="{D77D3822-00EF-4EE6-9892-7ED7D09A9C9C}" dt="2025-07-07T06:08:44.596" v="116" actId="47"/>
        <pc:sldMkLst>
          <pc:docMk/>
          <pc:sldMk cId="2175390703" sldId="459"/>
        </pc:sldMkLst>
      </pc:sldChg>
      <pc:sldChg chg="del">
        <pc:chgData name="Barbara Class" userId="ce38c013-f14e-4d1b-851f-f693be5c662b" providerId="ADAL" clId="{D77D3822-00EF-4EE6-9892-7ED7D09A9C9C}" dt="2025-07-07T06:08:45.459" v="118" actId="47"/>
        <pc:sldMkLst>
          <pc:docMk/>
          <pc:sldMk cId="3747397189" sldId="460"/>
        </pc:sldMkLst>
      </pc:sldChg>
      <pc:sldChg chg="del">
        <pc:chgData name="Barbara Class" userId="ce38c013-f14e-4d1b-851f-f693be5c662b" providerId="ADAL" clId="{D77D3822-00EF-4EE6-9892-7ED7D09A9C9C}" dt="2025-07-07T06:08:46.443" v="120" actId="47"/>
        <pc:sldMkLst>
          <pc:docMk/>
          <pc:sldMk cId="2030127047" sldId="461"/>
        </pc:sldMkLst>
      </pc:sldChg>
      <pc:sldChg chg="del">
        <pc:chgData name="Barbara Class" userId="ce38c013-f14e-4d1b-851f-f693be5c662b" providerId="ADAL" clId="{D77D3822-00EF-4EE6-9892-7ED7D09A9C9C}" dt="2025-07-07T06:08:46.917" v="121" actId="47"/>
        <pc:sldMkLst>
          <pc:docMk/>
          <pc:sldMk cId="561194111" sldId="462"/>
        </pc:sldMkLst>
      </pc:sldChg>
      <pc:sldChg chg="del">
        <pc:chgData name="Barbara Class" userId="ce38c013-f14e-4d1b-851f-f693be5c662b" providerId="ADAL" clId="{D77D3822-00EF-4EE6-9892-7ED7D09A9C9C}" dt="2025-07-07T06:08:39.497" v="104" actId="47"/>
        <pc:sldMkLst>
          <pc:docMk/>
          <pc:sldMk cId="555472404" sldId="465"/>
        </pc:sldMkLst>
      </pc:sldChg>
      <pc:sldChg chg="modSp mod modNotesTx">
        <pc:chgData name="Barbara Class" userId="ce38c013-f14e-4d1b-851f-f693be5c662b" providerId="ADAL" clId="{D77D3822-00EF-4EE6-9892-7ED7D09A9C9C}" dt="2025-07-07T06:33:22.102" v="228" actId="5793"/>
        <pc:sldMkLst>
          <pc:docMk/>
          <pc:sldMk cId="2579773501" sldId="466"/>
        </pc:sldMkLst>
      </pc:sldChg>
      <pc:sldChg chg="add del">
        <pc:chgData name="Barbara Class" userId="ce38c013-f14e-4d1b-851f-f693be5c662b" providerId="ADAL" clId="{D77D3822-00EF-4EE6-9892-7ED7D09A9C9C}" dt="2025-07-07T06:09:15.755" v="142" actId="47"/>
        <pc:sldMkLst>
          <pc:docMk/>
          <pc:sldMk cId="794231058" sldId="467"/>
        </pc:sldMkLst>
      </pc:sldChg>
      <pc:sldChg chg="del">
        <pc:chgData name="Barbara Class" userId="ce38c013-f14e-4d1b-851f-f693be5c662b" providerId="ADAL" clId="{D77D3822-00EF-4EE6-9892-7ED7D09A9C9C}" dt="2025-07-07T06:08:31.835" v="88" actId="47"/>
        <pc:sldMkLst>
          <pc:docMk/>
          <pc:sldMk cId="1820864214" sldId="467"/>
        </pc:sldMkLst>
      </pc:sldChg>
      <pc:sldChg chg="addSp modSp add mod ord">
        <pc:chgData name="Barbara Class" userId="ce38c013-f14e-4d1b-851f-f693be5c662b" providerId="ADAL" clId="{D77D3822-00EF-4EE6-9892-7ED7D09A9C9C}" dt="2025-07-07T06:44:20.593" v="578" actId="20577"/>
        <pc:sldMkLst>
          <pc:docMk/>
          <pc:sldMk cId="3463937424" sldId="467"/>
        </pc:sldMkLst>
      </pc:sldChg>
      <pc:sldChg chg="del">
        <pc:chgData name="Barbara Class" userId="ce38c013-f14e-4d1b-851f-f693be5c662b" providerId="ADAL" clId="{D77D3822-00EF-4EE6-9892-7ED7D09A9C9C}" dt="2025-07-07T06:08:32.529" v="89" actId="47"/>
        <pc:sldMkLst>
          <pc:docMk/>
          <pc:sldMk cId="2396844004" sldId="468"/>
        </pc:sldMkLst>
      </pc:sldChg>
      <pc:sldChg chg="modSp add mod">
        <pc:chgData name="Barbara Class" userId="ce38c013-f14e-4d1b-851f-f693be5c662b" providerId="ADAL" clId="{D77D3822-00EF-4EE6-9892-7ED7D09A9C9C}" dt="2025-07-07T06:41:00.987" v="371" actId="1076"/>
        <pc:sldMkLst>
          <pc:docMk/>
          <pc:sldMk cId="2949127959" sldId="468"/>
        </pc:sldMkLst>
      </pc:sldChg>
      <pc:sldChg chg="add del">
        <pc:chgData name="Barbara Class" userId="ce38c013-f14e-4d1b-851f-f693be5c662b" providerId="ADAL" clId="{D77D3822-00EF-4EE6-9892-7ED7D09A9C9C}" dt="2025-07-07T06:09:16.644" v="143" actId="47"/>
        <pc:sldMkLst>
          <pc:docMk/>
          <pc:sldMk cId="4135283646" sldId="468"/>
        </pc:sldMkLst>
      </pc:sldChg>
      <pc:sldChg chg="del">
        <pc:chgData name="Barbara Class" userId="ce38c013-f14e-4d1b-851f-f693be5c662b" providerId="ADAL" clId="{D77D3822-00EF-4EE6-9892-7ED7D09A9C9C}" dt="2025-07-07T06:08:34.151" v="91" actId="47"/>
        <pc:sldMkLst>
          <pc:docMk/>
          <pc:sldMk cId="314728174" sldId="469"/>
        </pc:sldMkLst>
      </pc:sldChg>
      <pc:sldChg chg="modSp add mod">
        <pc:chgData name="Barbara Class" userId="ce38c013-f14e-4d1b-851f-f693be5c662b" providerId="ADAL" clId="{D77D3822-00EF-4EE6-9892-7ED7D09A9C9C}" dt="2025-07-07T06:42:21.016" v="450" actId="20577"/>
        <pc:sldMkLst>
          <pc:docMk/>
          <pc:sldMk cId="3962902698" sldId="469"/>
        </pc:sldMkLst>
      </pc:sldChg>
      <pc:sldChg chg="add del">
        <pc:chgData name="Barbara Class" userId="ce38c013-f14e-4d1b-851f-f693be5c662b" providerId="ADAL" clId="{D77D3822-00EF-4EE6-9892-7ED7D09A9C9C}" dt="2025-07-07T06:09:17.270" v="144" actId="47"/>
        <pc:sldMkLst>
          <pc:docMk/>
          <pc:sldMk cId="3985631455" sldId="469"/>
        </pc:sldMkLst>
      </pc:sldChg>
      <pc:sldChg chg="del">
        <pc:chgData name="Barbara Class" userId="ce38c013-f14e-4d1b-851f-f693be5c662b" providerId="ADAL" clId="{D77D3822-00EF-4EE6-9892-7ED7D09A9C9C}" dt="2025-07-07T06:08:36.762" v="98" actId="47"/>
        <pc:sldMkLst>
          <pc:docMk/>
          <pc:sldMk cId="69163331" sldId="470"/>
        </pc:sldMkLst>
      </pc:sldChg>
      <pc:sldChg chg="modSp add mod">
        <pc:chgData name="Barbara Class" userId="ce38c013-f14e-4d1b-851f-f693be5c662b" providerId="ADAL" clId="{D77D3822-00EF-4EE6-9892-7ED7D09A9C9C}" dt="2025-07-07T06:43:14.722" v="536" actId="1076"/>
        <pc:sldMkLst>
          <pc:docMk/>
          <pc:sldMk cId="1429142820" sldId="470"/>
        </pc:sldMkLst>
      </pc:sldChg>
      <pc:sldChg chg="del">
        <pc:chgData name="Barbara Class" userId="ce38c013-f14e-4d1b-851f-f693be5c662b" providerId="ADAL" clId="{D77D3822-00EF-4EE6-9892-7ED7D09A9C9C}" dt="2025-07-07T06:08:35.918" v="96" actId="47"/>
        <pc:sldMkLst>
          <pc:docMk/>
          <pc:sldMk cId="1570732931" sldId="471"/>
        </pc:sldMkLst>
      </pc:sldChg>
      <pc:sldChg chg="modSp add mod ord">
        <pc:chgData name="Barbara Class" userId="ce38c013-f14e-4d1b-851f-f693be5c662b" providerId="ADAL" clId="{D77D3822-00EF-4EE6-9892-7ED7D09A9C9C}" dt="2025-07-07T06:44:53.332" v="580" actId="1076"/>
        <pc:sldMkLst>
          <pc:docMk/>
          <pc:sldMk cId="2695411835" sldId="471"/>
        </pc:sldMkLst>
      </pc:sldChg>
      <pc:sldChg chg="del">
        <pc:chgData name="Barbara Class" userId="ce38c013-f14e-4d1b-851f-f693be5c662b" providerId="ADAL" clId="{D77D3822-00EF-4EE6-9892-7ED7D09A9C9C}" dt="2025-07-07T06:08:32.788" v="90" actId="47"/>
        <pc:sldMkLst>
          <pc:docMk/>
          <pc:sldMk cId="895999575" sldId="472"/>
        </pc:sldMkLst>
      </pc:sldChg>
      <pc:sldChg chg="modSp add mod">
        <pc:chgData name="Barbara Class" userId="ce38c013-f14e-4d1b-851f-f693be5c662b" providerId="ADAL" clId="{D77D3822-00EF-4EE6-9892-7ED7D09A9C9C}" dt="2025-07-07T06:45:17.024" v="628" actId="1076"/>
        <pc:sldMkLst>
          <pc:docMk/>
          <pc:sldMk cId="1938326956" sldId="472"/>
        </pc:sldMkLst>
      </pc:sldChg>
      <pc:sldChg chg="addSp modSp add mod">
        <pc:chgData name="Barbara Class" userId="ce38c013-f14e-4d1b-851f-f693be5c662b" providerId="ADAL" clId="{D77D3822-00EF-4EE6-9892-7ED7D09A9C9C}" dt="2025-07-07T06:48:19.889" v="684" actId="20577"/>
        <pc:sldMkLst>
          <pc:docMk/>
          <pc:sldMk cId="916139691" sldId="473"/>
        </pc:sldMkLst>
      </pc:sldChg>
      <pc:sldChg chg="del">
        <pc:chgData name="Barbara Class" userId="ce38c013-f14e-4d1b-851f-f693be5c662b" providerId="ADAL" clId="{D77D3822-00EF-4EE6-9892-7ED7D09A9C9C}" dt="2025-07-07T06:08:34.760" v="92" actId="47"/>
        <pc:sldMkLst>
          <pc:docMk/>
          <pc:sldMk cId="3803090463" sldId="473"/>
        </pc:sldMkLst>
      </pc:sldChg>
      <pc:sldChg chg="del">
        <pc:chgData name="Barbara Class" userId="ce38c013-f14e-4d1b-851f-f693be5c662b" providerId="ADAL" clId="{D77D3822-00EF-4EE6-9892-7ED7D09A9C9C}" dt="2025-07-07T06:08:37.141" v="99" actId="47"/>
        <pc:sldMkLst>
          <pc:docMk/>
          <pc:sldMk cId="819764545" sldId="474"/>
        </pc:sldMkLst>
      </pc:sldChg>
      <pc:sldChg chg="modSp add mod ord">
        <pc:chgData name="Barbara Class" userId="ce38c013-f14e-4d1b-851f-f693be5c662b" providerId="ADAL" clId="{D77D3822-00EF-4EE6-9892-7ED7D09A9C9C}" dt="2025-07-07T06:46:34.984" v="671" actId="20577"/>
        <pc:sldMkLst>
          <pc:docMk/>
          <pc:sldMk cId="4048750371" sldId="474"/>
        </pc:sldMkLst>
      </pc:sldChg>
      <pc:sldChg chg="del">
        <pc:chgData name="Barbara Class" userId="ce38c013-f14e-4d1b-851f-f693be5c662b" providerId="ADAL" clId="{D77D3822-00EF-4EE6-9892-7ED7D09A9C9C}" dt="2025-07-07T06:08:35.227" v="93" actId="47"/>
        <pc:sldMkLst>
          <pc:docMk/>
          <pc:sldMk cId="1548325381" sldId="475"/>
        </pc:sldMkLst>
      </pc:sldChg>
      <pc:sldChg chg="modSp add mod">
        <pc:chgData name="Barbara Class" userId="ce38c013-f14e-4d1b-851f-f693be5c662b" providerId="ADAL" clId="{D77D3822-00EF-4EE6-9892-7ED7D09A9C9C}" dt="2025-07-07T06:48:52.045" v="717" actId="20577"/>
        <pc:sldMkLst>
          <pc:docMk/>
          <pc:sldMk cId="2062515285" sldId="475"/>
        </pc:sldMkLst>
      </pc:sldChg>
      <pc:sldChg chg="del">
        <pc:chgData name="Barbara Class" userId="ce38c013-f14e-4d1b-851f-f693be5c662b" providerId="ADAL" clId="{D77D3822-00EF-4EE6-9892-7ED7D09A9C9C}" dt="2025-07-07T06:08:35.672" v="94" actId="47"/>
        <pc:sldMkLst>
          <pc:docMk/>
          <pc:sldMk cId="179775375" sldId="476"/>
        </pc:sldMkLst>
      </pc:sldChg>
      <pc:sldChg chg="del">
        <pc:chgData name="Barbara Class" userId="ce38c013-f14e-4d1b-851f-f693be5c662b" providerId="ADAL" clId="{D77D3822-00EF-4EE6-9892-7ED7D09A9C9C}" dt="2025-07-07T06:08:35.765" v="95" actId="47"/>
        <pc:sldMkLst>
          <pc:docMk/>
          <pc:sldMk cId="3722945758" sldId="477"/>
        </pc:sldMkLst>
      </pc:sldChg>
      <pc:sldChg chg="del">
        <pc:chgData name="Barbara Class" userId="ce38c013-f14e-4d1b-851f-f693be5c662b" providerId="ADAL" clId="{D77D3822-00EF-4EE6-9892-7ED7D09A9C9C}" dt="2025-07-07T06:08:37.549" v="100" actId="47"/>
        <pc:sldMkLst>
          <pc:docMk/>
          <pc:sldMk cId="1573471416" sldId="478"/>
        </pc:sldMkLst>
      </pc:sldChg>
      <pc:sldChg chg="del">
        <pc:chgData name="Barbara Class" userId="ce38c013-f14e-4d1b-851f-f693be5c662b" providerId="ADAL" clId="{D77D3822-00EF-4EE6-9892-7ED7D09A9C9C}" dt="2025-07-07T06:08:36.136" v="97" actId="47"/>
        <pc:sldMkLst>
          <pc:docMk/>
          <pc:sldMk cId="1497361019" sldId="479"/>
        </pc:sldMkLst>
      </pc:sldChg>
      <pc:sldChg chg="del">
        <pc:chgData name="Barbara Class" userId="ce38c013-f14e-4d1b-851f-f693be5c662b" providerId="ADAL" clId="{D77D3822-00EF-4EE6-9892-7ED7D09A9C9C}" dt="2025-07-07T06:08:40.031" v="105" actId="47"/>
        <pc:sldMkLst>
          <pc:docMk/>
          <pc:sldMk cId="868364208" sldId="480"/>
        </pc:sldMkLst>
      </pc:sldChg>
      <pc:sldChg chg="del">
        <pc:chgData name="Barbara Class" userId="ce38c013-f14e-4d1b-851f-f693be5c662b" providerId="ADAL" clId="{D77D3822-00EF-4EE6-9892-7ED7D09A9C9C}" dt="2025-07-07T06:08:40.749" v="106" actId="47"/>
        <pc:sldMkLst>
          <pc:docMk/>
          <pc:sldMk cId="1915885958" sldId="481"/>
        </pc:sldMkLst>
      </pc:sldChg>
      <pc:sldChg chg="del">
        <pc:chgData name="Barbara Class" userId="ce38c013-f14e-4d1b-851f-f693be5c662b" providerId="ADAL" clId="{D77D3822-00EF-4EE6-9892-7ED7D09A9C9C}" dt="2025-07-07T06:08:41.215" v="107" actId="47"/>
        <pc:sldMkLst>
          <pc:docMk/>
          <pc:sldMk cId="2941934544" sldId="482"/>
        </pc:sldMkLst>
      </pc:sldChg>
      <pc:sldChg chg="del">
        <pc:chgData name="Barbara Class" userId="ce38c013-f14e-4d1b-851f-f693be5c662b" providerId="ADAL" clId="{D77D3822-00EF-4EE6-9892-7ED7D09A9C9C}" dt="2025-07-07T06:08:41.602" v="108" actId="47"/>
        <pc:sldMkLst>
          <pc:docMk/>
          <pc:sldMk cId="3923625273" sldId="483"/>
        </pc:sldMkLst>
      </pc:sldChg>
      <pc:sldChg chg="del">
        <pc:chgData name="Barbara Class" userId="ce38c013-f14e-4d1b-851f-f693be5c662b" providerId="ADAL" clId="{D77D3822-00EF-4EE6-9892-7ED7D09A9C9C}" dt="2025-07-07T06:08:41.940" v="109" actId="47"/>
        <pc:sldMkLst>
          <pc:docMk/>
          <pc:sldMk cId="1124739328" sldId="484"/>
        </pc:sldMkLst>
      </pc:sldChg>
      <pc:sldChg chg="del">
        <pc:chgData name="Barbara Class" userId="ce38c013-f14e-4d1b-851f-f693be5c662b" providerId="ADAL" clId="{D77D3822-00EF-4EE6-9892-7ED7D09A9C9C}" dt="2025-07-07T06:08:42.198" v="110" actId="47"/>
        <pc:sldMkLst>
          <pc:docMk/>
          <pc:sldMk cId="96451934" sldId="485"/>
        </pc:sldMkLst>
      </pc:sldChg>
      <pc:sldChg chg="del">
        <pc:chgData name="Barbara Class" userId="ce38c013-f14e-4d1b-851f-f693be5c662b" providerId="ADAL" clId="{D77D3822-00EF-4EE6-9892-7ED7D09A9C9C}" dt="2025-07-07T06:08:42.569" v="111" actId="47"/>
        <pc:sldMkLst>
          <pc:docMk/>
          <pc:sldMk cId="3434205714" sldId="486"/>
        </pc:sldMkLst>
      </pc:sldChg>
      <pc:sldChg chg="del">
        <pc:chgData name="Barbara Class" userId="ce38c013-f14e-4d1b-851f-f693be5c662b" providerId="ADAL" clId="{D77D3822-00EF-4EE6-9892-7ED7D09A9C9C}" dt="2025-07-07T06:08:43.166" v="112" actId="47"/>
        <pc:sldMkLst>
          <pc:docMk/>
          <pc:sldMk cId="3873683053" sldId="487"/>
        </pc:sldMkLst>
      </pc:sldChg>
      <pc:sldChg chg="del">
        <pc:chgData name="Barbara Class" userId="ce38c013-f14e-4d1b-851f-f693be5c662b" providerId="ADAL" clId="{D77D3822-00EF-4EE6-9892-7ED7D09A9C9C}" dt="2025-07-07T06:08:43.651" v="114" actId="47"/>
        <pc:sldMkLst>
          <pc:docMk/>
          <pc:sldMk cId="2936394732" sldId="488"/>
        </pc:sldMkLst>
      </pc:sldChg>
      <pc:sldChg chg="del">
        <pc:chgData name="Barbara Class" userId="ce38c013-f14e-4d1b-851f-f693be5c662b" providerId="ADAL" clId="{D77D3822-00EF-4EE6-9892-7ED7D09A9C9C}" dt="2025-07-07T06:08:43.957" v="115" actId="47"/>
        <pc:sldMkLst>
          <pc:docMk/>
          <pc:sldMk cId="2368002773" sldId="489"/>
        </pc:sldMkLst>
      </pc:sldChg>
    </pc:docChg>
  </pc:docChgLst>
  <pc:docChgLst>
    <pc:chgData name="Barbara Class" userId="ce38c013-f14e-4d1b-851f-f693be5c662b" providerId="ADAL" clId="{9FEAAE82-0F62-40B8-BF68-16511FDBF2EB}"/>
    <pc:docChg chg="undo redo custSel addSld delSld modSld sldOrd modNotesMaster modHandout">
      <pc:chgData name="Barbara Class" userId="ce38c013-f14e-4d1b-851f-f693be5c662b" providerId="ADAL" clId="{9FEAAE82-0F62-40B8-BF68-16511FDBF2EB}" dt="2025-07-06T19:22:57.932" v="4632" actId="20577"/>
      <pc:docMkLst>
        <pc:docMk/>
      </pc:docMkLst>
      <pc:sldChg chg="addSp delSp modSp mod">
        <pc:chgData name="Barbara Class" userId="ce38c013-f14e-4d1b-851f-f693be5c662b" providerId="ADAL" clId="{9FEAAE82-0F62-40B8-BF68-16511FDBF2EB}" dt="2025-07-06T13:27:41.930" v="1410" actId="27636"/>
        <pc:sldMkLst>
          <pc:docMk/>
          <pc:sldMk cId="1449966537" sldId="271"/>
        </pc:sldMkLst>
      </pc:sldChg>
      <pc:sldChg chg="modSp mod">
        <pc:chgData name="Barbara Class" userId="ce38c013-f14e-4d1b-851f-f693be5c662b" providerId="ADAL" clId="{9FEAAE82-0F62-40B8-BF68-16511FDBF2EB}" dt="2025-07-06T19:22:57.932" v="4632" actId="20577"/>
        <pc:sldMkLst>
          <pc:docMk/>
          <pc:sldMk cId="4252192184" sldId="365"/>
        </pc:sldMkLst>
      </pc:sldChg>
      <pc:sldChg chg="del">
        <pc:chgData name="Barbara Class" userId="ce38c013-f14e-4d1b-851f-f693be5c662b" providerId="ADAL" clId="{9FEAAE82-0F62-40B8-BF68-16511FDBF2EB}" dt="2025-07-05T13:15:54.109" v="321" actId="47"/>
        <pc:sldMkLst>
          <pc:docMk/>
          <pc:sldMk cId="113776154" sldId="428"/>
        </pc:sldMkLst>
      </pc:sldChg>
      <pc:sldChg chg="del">
        <pc:chgData name="Barbara Class" userId="ce38c013-f14e-4d1b-851f-f693be5c662b" providerId="ADAL" clId="{9FEAAE82-0F62-40B8-BF68-16511FDBF2EB}" dt="2025-07-05T13:15:57.736" v="322" actId="47"/>
        <pc:sldMkLst>
          <pc:docMk/>
          <pc:sldMk cId="2132627947" sldId="429"/>
        </pc:sldMkLst>
      </pc:sldChg>
      <pc:sldChg chg="del">
        <pc:chgData name="Barbara Class" userId="ce38c013-f14e-4d1b-851f-f693be5c662b" providerId="ADAL" clId="{9FEAAE82-0F62-40B8-BF68-16511FDBF2EB}" dt="2025-07-06T17:47:31.744" v="4330" actId="47"/>
        <pc:sldMkLst>
          <pc:docMk/>
          <pc:sldMk cId="4231806902" sldId="430"/>
        </pc:sldMkLst>
      </pc:sldChg>
      <pc:sldChg chg="ord">
        <pc:chgData name="Barbara Class" userId="ce38c013-f14e-4d1b-851f-f693be5c662b" providerId="ADAL" clId="{9FEAAE82-0F62-40B8-BF68-16511FDBF2EB}" dt="2025-07-06T13:52:17.483" v="1555"/>
        <pc:sldMkLst>
          <pc:docMk/>
          <pc:sldMk cId="198690029" sldId="432"/>
        </pc:sldMkLst>
      </pc:sldChg>
      <pc:sldChg chg="modSp mod ord">
        <pc:chgData name="Barbara Class" userId="ce38c013-f14e-4d1b-851f-f693be5c662b" providerId="ADAL" clId="{9FEAAE82-0F62-40B8-BF68-16511FDBF2EB}" dt="2025-07-06T13:52:17.483" v="1555"/>
        <pc:sldMkLst>
          <pc:docMk/>
          <pc:sldMk cId="4008089866" sldId="436"/>
        </pc:sldMkLst>
      </pc:sldChg>
      <pc:sldChg chg="modSp mod ord">
        <pc:chgData name="Barbara Class" userId="ce38c013-f14e-4d1b-851f-f693be5c662b" providerId="ADAL" clId="{9FEAAE82-0F62-40B8-BF68-16511FDBF2EB}" dt="2025-07-06T13:52:17.483" v="1555"/>
        <pc:sldMkLst>
          <pc:docMk/>
          <pc:sldMk cId="4029719755" sldId="437"/>
        </pc:sldMkLst>
      </pc:sldChg>
      <pc:sldChg chg="modSp mod">
        <pc:chgData name="Barbara Class" userId="ce38c013-f14e-4d1b-851f-f693be5c662b" providerId="ADAL" clId="{9FEAAE82-0F62-40B8-BF68-16511FDBF2EB}" dt="2025-07-06T16:57:26.001" v="3853" actId="20577"/>
        <pc:sldMkLst>
          <pc:docMk/>
          <pc:sldMk cId="733896024" sldId="442"/>
        </pc:sldMkLst>
      </pc:sldChg>
      <pc:sldChg chg="addSp delSp modSp mod">
        <pc:chgData name="Barbara Class" userId="ce38c013-f14e-4d1b-851f-f693be5c662b" providerId="ADAL" clId="{9FEAAE82-0F62-40B8-BF68-16511FDBF2EB}" dt="2025-07-06T18:07:38.485" v="4384" actId="120"/>
        <pc:sldMkLst>
          <pc:docMk/>
          <pc:sldMk cId="2442632397" sldId="444"/>
        </pc:sldMkLst>
      </pc:sldChg>
      <pc:sldChg chg="modSp mod">
        <pc:chgData name="Barbara Class" userId="ce38c013-f14e-4d1b-851f-f693be5c662b" providerId="ADAL" clId="{9FEAAE82-0F62-40B8-BF68-16511FDBF2EB}" dt="2025-07-05T13:01:57.705" v="75" actId="114"/>
        <pc:sldMkLst>
          <pc:docMk/>
          <pc:sldMk cId="116405750" sldId="445"/>
        </pc:sldMkLst>
      </pc:sldChg>
      <pc:sldChg chg="addSp modSp del mod">
        <pc:chgData name="Barbara Class" userId="ce38c013-f14e-4d1b-851f-f693be5c662b" providerId="ADAL" clId="{9FEAAE82-0F62-40B8-BF68-16511FDBF2EB}" dt="2025-07-06T17:38:03.820" v="4182" actId="47"/>
        <pc:sldMkLst>
          <pc:docMk/>
          <pc:sldMk cId="668594972" sldId="446"/>
        </pc:sldMkLst>
      </pc:sldChg>
      <pc:sldChg chg="modSp mod">
        <pc:chgData name="Barbara Class" userId="ce38c013-f14e-4d1b-851f-f693be5c662b" providerId="ADAL" clId="{9FEAAE82-0F62-40B8-BF68-16511FDBF2EB}" dt="2025-07-06T13:51:47.286" v="1553"/>
        <pc:sldMkLst>
          <pc:docMk/>
          <pc:sldMk cId="4148155239" sldId="450"/>
        </pc:sldMkLst>
      </pc:sldChg>
      <pc:sldChg chg="modSp del mod ord">
        <pc:chgData name="Barbara Class" userId="ce38c013-f14e-4d1b-851f-f693be5c662b" providerId="ADAL" clId="{9FEAAE82-0F62-40B8-BF68-16511FDBF2EB}" dt="2025-07-06T18:10:20.170" v="4425" actId="47"/>
        <pc:sldMkLst>
          <pc:docMk/>
          <pc:sldMk cId="1057215194" sldId="451"/>
        </pc:sldMkLst>
      </pc:sldChg>
      <pc:sldChg chg="del ord">
        <pc:chgData name="Barbara Class" userId="ce38c013-f14e-4d1b-851f-f693be5c662b" providerId="ADAL" clId="{9FEAAE82-0F62-40B8-BF68-16511FDBF2EB}" dt="2025-07-06T16:56:49.241" v="3840" actId="47"/>
        <pc:sldMkLst>
          <pc:docMk/>
          <pc:sldMk cId="2330681926" sldId="452"/>
        </pc:sldMkLst>
      </pc:sldChg>
      <pc:sldChg chg="modSp mod">
        <pc:chgData name="Barbara Class" userId="ce38c013-f14e-4d1b-851f-f693be5c662b" providerId="ADAL" clId="{9FEAAE82-0F62-40B8-BF68-16511FDBF2EB}" dt="2025-07-05T13:06:09.899" v="99" actId="20577"/>
        <pc:sldMkLst>
          <pc:docMk/>
          <pc:sldMk cId="2456902317" sldId="453"/>
        </pc:sldMkLst>
      </pc:sldChg>
      <pc:sldChg chg="modSp mod">
        <pc:chgData name="Barbara Class" userId="ce38c013-f14e-4d1b-851f-f693be5c662b" providerId="ADAL" clId="{9FEAAE82-0F62-40B8-BF68-16511FDBF2EB}" dt="2025-07-05T13:38:20.853" v="845" actId="20577"/>
        <pc:sldMkLst>
          <pc:docMk/>
          <pc:sldMk cId="3818481921" sldId="455"/>
        </pc:sldMkLst>
      </pc:sldChg>
      <pc:sldChg chg="addSp delSp modSp mod">
        <pc:chgData name="Barbara Class" userId="ce38c013-f14e-4d1b-851f-f693be5c662b" providerId="ADAL" clId="{9FEAAE82-0F62-40B8-BF68-16511FDBF2EB}" dt="2025-07-06T19:22:19.695" v="4592" actId="6549"/>
        <pc:sldMkLst>
          <pc:docMk/>
          <pc:sldMk cId="2648448640" sldId="456"/>
        </pc:sldMkLst>
      </pc:sldChg>
      <pc:sldChg chg="modSp mod">
        <pc:chgData name="Barbara Class" userId="ce38c013-f14e-4d1b-851f-f693be5c662b" providerId="ADAL" clId="{9FEAAE82-0F62-40B8-BF68-16511FDBF2EB}" dt="2025-07-05T13:04:16.408" v="77" actId="114"/>
        <pc:sldMkLst>
          <pc:docMk/>
          <pc:sldMk cId="982009507" sldId="457"/>
        </pc:sldMkLst>
      </pc:sldChg>
      <pc:sldChg chg="addSp modSp mod">
        <pc:chgData name="Barbara Class" userId="ce38c013-f14e-4d1b-851f-f693be5c662b" providerId="ADAL" clId="{9FEAAE82-0F62-40B8-BF68-16511FDBF2EB}" dt="2025-07-05T13:09:11.028" v="224" actId="20577"/>
        <pc:sldMkLst>
          <pc:docMk/>
          <pc:sldMk cId="2073063732" sldId="458"/>
        </pc:sldMkLst>
      </pc:sldChg>
      <pc:sldChg chg="addSp modSp mod">
        <pc:chgData name="Barbara Class" userId="ce38c013-f14e-4d1b-851f-f693be5c662b" providerId="ADAL" clId="{9FEAAE82-0F62-40B8-BF68-16511FDBF2EB}" dt="2025-07-06T18:54:35.659" v="4558" actId="14100"/>
        <pc:sldMkLst>
          <pc:docMk/>
          <pc:sldMk cId="2030127047" sldId="461"/>
        </pc:sldMkLst>
      </pc:sldChg>
      <pc:sldChg chg="addSp delSp modSp mod">
        <pc:chgData name="Barbara Class" userId="ce38c013-f14e-4d1b-851f-f693be5c662b" providerId="ADAL" clId="{9FEAAE82-0F62-40B8-BF68-16511FDBF2EB}" dt="2025-07-06T19:19:54.900" v="4575" actId="20577"/>
        <pc:sldMkLst>
          <pc:docMk/>
          <pc:sldMk cId="561194111" sldId="462"/>
        </pc:sldMkLst>
      </pc:sldChg>
      <pc:sldChg chg="modSp add del mod">
        <pc:chgData name="Barbara Class" userId="ce38c013-f14e-4d1b-851f-f693be5c662b" providerId="ADAL" clId="{9FEAAE82-0F62-40B8-BF68-16511FDBF2EB}" dt="2025-07-06T13:28:44.070" v="1426" actId="47"/>
        <pc:sldMkLst>
          <pc:docMk/>
          <pc:sldMk cId="2795568139" sldId="463"/>
        </pc:sldMkLst>
      </pc:sldChg>
      <pc:sldChg chg="addSp modSp add del mod">
        <pc:chgData name="Barbara Class" userId="ce38c013-f14e-4d1b-851f-f693be5c662b" providerId="ADAL" clId="{9FEAAE82-0F62-40B8-BF68-16511FDBF2EB}" dt="2025-07-06T19:19:40.728" v="4574" actId="47"/>
        <pc:sldMkLst>
          <pc:docMk/>
          <pc:sldMk cId="558345090" sldId="464"/>
        </pc:sldMkLst>
      </pc:sldChg>
      <pc:sldChg chg="addSp modSp add mod ord">
        <pc:chgData name="Barbara Class" userId="ce38c013-f14e-4d1b-851f-f693be5c662b" providerId="ADAL" clId="{9FEAAE82-0F62-40B8-BF68-16511FDBF2EB}" dt="2025-07-06T17:15:37.490" v="3976" actId="12"/>
        <pc:sldMkLst>
          <pc:docMk/>
          <pc:sldMk cId="555472404" sldId="465"/>
        </pc:sldMkLst>
      </pc:sldChg>
      <pc:sldChg chg="addSp modSp add mod modNotesTx">
        <pc:chgData name="Barbara Class" userId="ce38c013-f14e-4d1b-851f-f693be5c662b" providerId="ADAL" clId="{9FEAAE82-0F62-40B8-BF68-16511FDBF2EB}" dt="2025-07-06T19:15:28.343" v="4563" actId="20577"/>
        <pc:sldMkLst>
          <pc:docMk/>
          <pc:sldMk cId="2579773501" sldId="466"/>
        </pc:sldMkLst>
      </pc:sldChg>
      <pc:sldChg chg="addSp modSp add mod">
        <pc:chgData name="Barbara Class" userId="ce38c013-f14e-4d1b-851f-f693be5c662b" providerId="ADAL" clId="{9FEAAE82-0F62-40B8-BF68-16511FDBF2EB}" dt="2025-07-06T19:16:18.199" v="4569" actId="5793"/>
        <pc:sldMkLst>
          <pc:docMk/>
          <pc:sldMk cId="1820864214" sldId="467"/>
        </pc:sldMkLst>
      </pc:sldChg>
      <pc:sldChg chg="addSp delSp modSp add mod">
        <pc:chgData name="Barbara Class" userId="ce38c013-f14e-4d1b-851f-f693be5c662b" providerId="ADAL" clId="{9FEAAE82-0F62-40B8-BF68-16511FDBF2EB}" dt="2025-07-06T14:34:50.704" v="2566"/>
        <pc:sldMkLst>
          <pc:docMk/>
          <pc:sldMk cId="2396844004" sldId="468"/>
        </pc:sldMkLst>
      </pc:sldChg>
      <pc:sldChg chg="addSp modSp add mod modNotesTx">
        <pc:chgData name="Barbara Class" userId="ce38c013-f14e-4d1b-851f-f693be5c662b" providerId="ADAL" clId="{9FEAAE82-0F62-40B8-BF68-16511FDBF2EB}" dt="2025-07-06T17:47:23.169" v="4329" actId="113"/>
        <pc:sldMkLst>
          <pc:docMk/>
          <pc:sldMk cId="314728174" sldId="469"/>
        </pc:sldMkLst>
      </pc:sldChg>
      <pc:sldChg chg="addSp delSp modSp add mod">
        <pc:chgData name="Barbara Class" userId="ce38c013-f14e-4d1b-851f-f693be5c662b" providerId="ADAL" clId="{9FEAAE82-0F62-40B8-BF68-16511FDBF2EB}" dt="2025-07-06T18:08:48.655" v="4394" actId="120"/>
        <pc:sldMkLst>
          <pc:docMk/>
          <pc:sldMk cId="69163331" sldId="470"/>
        </pc:sldMkLst>
      </pc:sldChg>
      <pc:sldChg chg="addSp delSp modSp add mod ord">
        <pc:chgData name="Barbara Class" userId="ce38c013-f14e-4d1b-851f-f693be5c662b" providerId="ADAL" clId="{9FEAAE82-0F62-40B8-BF68-16511FDBF2EB}" dt="2025-07-06T16:47:26.791" v="3532" actId="1076"/>
        <pc:sldMkLst>
          <pc:docMk/>
          <pc:sldMk cId="1570732931" sldId="471"/>
        </pc:sldMkLst>
      </pc:sldChg>
      <pc:sldChg chg="addSp modSp add mod">
        <pc:chgData name="Barbara Class" userId="ce38c013-f14e-4d1b-851f-f693be5c662b" providerId="ADAL" clId="{9FEAAE82-0F62-40B8-BF68-16511FDBF2EB}" dt="2025-07-06T14:34:37.248" v="2564" actId="1076"/>
        <pc:sldMkLst>
          <pc:docMk/>
          <pc:sldMk cId="895999575" sldId="472"/>
        </pc:sldMkLst>
      </pc:sldChg>
      <pc:sldChg chg="addSp modSp add mod">
        <pc:chgData name="Barbara Class" userId="ce38c013-f14e-4d1b-851f-f693be5c662b" providerId="ADAL" clId="{9FEAAE82-0F62-40B8-BF68-16511FDBF2EB}" dt="2025-07-06T14:57:55.099" v="2656" actId="20577"/>
        <pc:sldMkLst>
          <pc:docMk/>
          <pc:sldMk cId="3803090463" sldId="473"/>
        </pc:sldMkLst>
      </pc:sldChg>
      <pc:sldChg chg="addSp delSp modSp add mod">
        <pc:chgData name="Barbara Class" userId="ce38c013-f14e-4d1b-851f-f693be5c662b" providerId="ADAL" clId="{9FEAAE82-0F62-40B8-BF68-16511FDBF2EB}" dt="2025-07-06T18:08:43.868" v="4393" actId="120"/>
        <pc:sldMkLst>
          <pc:docMk/>
          <pc:sldMk cId="819764545" sldId="474"/>
        </pc:sldMkLst>
      </pc:sldChg>
      <pc:sldChg chg="modSp add mod">
        <pc:chgData name="Barbara Class" userId="ce38c013-f14e-4d1b-851f-f693be5c662b" providerId="ADAL" clId="{9FEAAE82-0F62-40B8-BF68-16511FDBF2EB}" dt="2025-07-06T19:16:54.573" v="4573" actId="20577"/>
        <pc:sldMkLst>
          <pc:docMk/>
          <pc:sldMk cId="1548325381" sldId="475"/>
        </pc:sldMkLst>
      </pc:sldChg>
      <pc:sldChg chg="addSp delSp modSp add mod">
        <pc:chgData name="Barbara Class" userId="ce38c013-f14e-4d1b-851f-f693be5c662b" providerId="ADAL" clId="{9FEAAE82-0F62-40B8-BF68-16511FDBF2EB}" dt="2025-07-06T16:01:49.403" v="3108" actId="207"/>
        <pc:sldMkLst>
          <pc:docMk/>
          <pc:sldMk cId="179775375" sldId="476"/>
        </pc:sldMkLst>
      </pc:sldChg>
      <pc:sldChg chg="addSp delSp modSp add mod">
        <pc:chgData name="Barbara Class" userId="ce38c013-f14e-4d1b-851f-f693be5c662b" providerId="ADAL" clId="{9FEAAE82-0F62-40B8-BF68-16511FDBF2EB}" dt="2025-07-06T16:15:43.116" v="3235"/>
        <pc:sldMkLst>
          <pc:docMk/>
          <pc:sldMk cId="3722945758" sldId="477"/>
        </pc:sldMkLst>
      </pc:sldChg>
      <pc:sldChg chg="addSp delSp modSp add mod">
        <pc:chgData name="Barbara Class" userId="ce38c013-f14e-4d1b-851f-f693be5c662b" providerId="ADAL" clId="{9FEAAE82-0F62-40B8-BF68-16511FDBF2EB}" dt="2025-07-06T16:56:11.894" v="3839" actId="113"/>
        <pc:sldMkLst>
          <pc:docMk/>
          <pc:sldMk cId="1573471416" sldId="478"/>
        </pc:sldMkLst>
      </pc:sldChg>
      <pc:sldChg chg="addSp delSp modSp add mod">
        <pc:chgData name="Barbara Class" userId="ce38c013-f14e-4d1b-851f-f693be5c662b" providerId="ADAL" clId="{9FEAAE82-0F62-40B8-BF68-16511FDBF2EB}" dt="2025-07-06T16:54:41.633" v="3830" actId="1076"/>
        <pc:sldMkLst>
          <pc:docMk/>
          <pc:sldMk cId="1497361019" sldId="479"/>
        </pc:sldMkLst>
      </pc:sldChg>
      <pc:sldChg chg="modSp add mod">
        <pc:chgData name="Barbara Class" userId="ce38c013-f14e-4d1b-851f-f693be5c662b" providerId="ADAL" clId="{9FEAAE82-0F62-40B8-BF68-16511FDBF2EB}" dt="2025-07-06T17:21:27.587" v="4013" actId="20577"/>
        <pc:sldMkLst>
          <pc:docMk/>
          <pc:sldMk cId="868364208" sldId="480"/>
        </pc:sldMkLst>
      </pc:sldChg>
      <pc:sldChg chg="modSp add mod">
        <pc:chgData name="Barbara Class" userId="ce38c013-f14e-4d1b-851f-f693be5c662b" providerId="ADAL" clId="{9FEAAE82-0F62-40B8-BF68-16511FDBF2EB}" dt="2025-07-06T17:25:02.633" v="4062" actId="113"/>
        <pc:sldMkLst>
          <pc:docMk/>
          <pc:sldMk cId="1915885958" sldId="481"/>
        </pc:sldMkLst>
      </pc:sldChg>
      <pc:sldChg chg="modSp add mod">
        <pc:chgData name="Barbara Class" userId="ce38c013-f14e-4d1b-851f-f693be5c662b" providerId="ADAL" clId="{9FEAAE82-0F62-40B8-BF68-16511FDBF2EB}" dt="2025-07-06T17:26:40.071" v="4074" actId="255"/>
        <pc:sldMkLst>
          <pc:docMk/>
          <pc:sldMk cId="2941934544" sldId="482"/>
        </pc:sldMkLst>
      </pc:sldChg>
      <pc:sldChg chg="modSp add mod">
        <pc:chgData name="Barbara Class" userId="ce38c013-f14e-4d1b-851f-f693be5c662b" providerId="ADAL" clId="{9FEAAE82-0F62-40B8-BF68-16511FDBF2EB}" dt="2025-07-06T17:27:57.608" v="4081" actId="12"/>
        <pc:sldMkLst>
          <pc:docMk/>
          <pc:sldMk cId="3923625273" sldId="483"/>
        </pc:sldMkLst>
      </pc:sldChg>
      <pc:sldChg chg="modSp add mod">
        <pc:chgData name="Barbara Class" userId="ce38c013-f14e-4d1b-851f-f693be5c662b" providerId="ADAL" clId="{9FEAAE82-0F62-40B8-BF68-16511FDBF2EB}" dt="2025-07-06T17:29:08.456" v="4088" actId="12"/>
        <pc:sldMkLst>
          <pc:docMk/>
          <pc:sldMk cId="1124739328" sldId="484"/>
        </pc:sldMkLst>
      </pc:sldChg>
      <pc:sldChg chg="modSp add mod">
        <pc:chgData name="Barbara Class" userId="ce38c013-f14e-4d1b-851f-f693be5c662b" providerId="ADAL" clId="{9FEAAE82-0F62-40B8-BF68-16511FDBF2EB}" dt="2025-07-06T17:35:05.986" v="4151" actId="20577"/>
        <pc:sldMkLst>
          <pc:docMk/>
          <pc:sldMk cId="96451934" sldId="485"/>
        </pc:sldMkLst>
      </pc:sldChg>
      <pc:sldChg chg="modSp add mod">
        <pc:chgData name="Barbara Class" userId="ce38c013-f14e-4d1b-851f-f693be5c662b" providerId="ADAL" clId="{9FEAAE82-0F62-40B8-BF68-16511FDBF2EB}" dt="2025-07-06T17:36:57.859" v="4162" actId="12"/>
        <pc:sldMkLst>
          <pc:docMk/>
          <pc:sldMk cId="3434205714" sldId="486"/>
        </pc:sldMkLst>
      </pc:sldChg>
      <pc:sldChg chg="modSp add mod">
        <pc:chgData name="Barbara Class" userId="ce38c013-f14e-4d1b-851f-f693be5c662b" providerId="ADAL" clId="{9FEAAE82-0F62-40B8-BF68-16511FDBF2EB}" dt="2025-07-06T17:37:53.913" v="4181"/>
        <pc:sldMkLst>
          <pc:docMk/>
          <pc:sldMk cId="3873683053" sldId="487"/>
        </pc:sldMkLst>
      </pc:sldChg>
      <pc:sldChg chg="delSp modSp add del mod">
        <pc:chgData name="Barbara Class" userId="ce38c013-f14e-4d1b-851f-f693be5c662b" providerId="ADAL" clId="{9FEAAE82-0F62-40B8-BF68-16511FDBF2EB}" dt="2025-07-06T18:06:15.875" v="4350" actId="47"/>
        <pc:sldMkLst>
          <pc:docMk/>
          <pc:sldMk cId="50617247" sldId="488"/>
        </pc:sldMkLst>
      </pc:sldChg>
      <pc:sldChg chg="addSp delSp modSp add mod">
        <pc:chgData name="Barbara Class" userId="ce38c013-f14e-4d1b-851f-f693be5c662b" providerId="ADAL" clId="{9FEAAE82-0F62-40B8-BF68-16511FDBF2EB}" dt="2025-07-06T18:07:47.588" v="4386" actId="1076"/>
        <pc:sldMkLst>
          <pc:docMk/>
          <pc:sldMk cId="2936394732" sldId="488"/>
        </pc:sldMkLst>
      </pc:sldChg>
      <pc:sldChg chg="addSp delSp modSp add mod">
        <pc:chgData name="Barbara Class" userId="ce38c013-f14e-4d1b-851f-f693be5c662b" providerId="ADAL" clId="{9FEAAE82-0F62-40B8-BF68-16511FDBF2EB}" dt="2025-07-06T18:08:29.750" v="4392" actId="14100"/>
        <pc:sldMkLst>
          <pc:docMk/>
          <pc:sldMk cId="2368002773" sldId="489"/>
        </pc:sldMkLst>
      </pc:sldChg>
      <pc:sldChg chg="add del">
        <pc:chgData name="Barbara Class" userId="ce38c013-f14e-4d1b-851f-f693be5c662b" providerId="ADAL" clId="{9FEAAE82-0F62-40B8-BF68-16511FDBF2EB}" dt="2025-07-06T18:54:41.625" v="4559" actId="47"/>
        <pc:sldMkLst>
          <pc:docMk/>
          <pc:sldMk cId="3896320154" sldId="490"/>
        </pc:sldMkLst>
      </pc:sldChg>
    </pc:docChg>
  </pc:docChgLst>
  <pc:docChgLst>
    <pc:chgData name="Barbara Class" userId="ce38c013-f14e-4d1b-851f-f693be5c662b" providerId="ADAL" clId="{FA1AC3BF-B810-45BF-B838-DA2C4C96E546}"/>
    <pc:docChg chg="undo custSel addSld delSld modSld sldOrd">
      <pc:chgData name="Barbara Class" userId="ce38c013-f14e-4d1b-851f-f693be5c662b" providerId="ADAL" clId="{FA1AC3BF-B810-45BF-B838-DA2C4C96E546}" dt="2025-08-08T12:30:33.192" v="476" actId="1076"/>
      <pc:docMkLst>
        <pc:docMk/>
      </pc:docMkLst>
      <pc:sldChg chg="modSp mod">
        <pc:chgData name="Barbara Class" userId="ce38c013-f14e-4d1b-851f-f693be5c662b" providerId="ADAL" clId="{FA1AC3BF-B810-45BF-B838-DA2C4C96E546}" dt="2025-08-08T12:17:11.399" v="188" actId="1076"/>
        <pc:sldMkLst>
          <pc:docMk/>
          <pc:sldMk cId="4148155239" sldId="450"/>
        </pc:sldMkLst>
        <pc:spChg chg="mod">
          <ac:chgData name="Barbara Class" userId="ce38c013-f14e-4d1b-851f-f693be5c662b" providerId="ADAL" clId="{FA1AC3BF-B810-45BF-B838-DA2C4C96E546}" dt="2025-08-08T12:17:11.399" v="188" actId="1076"/>
          <ac:spMkLst>
            <pc:docMk/>
            <pc:sldMk cId="4148155239" sldId="450"/>
            <ac:spMk id="2" creationId="{C1D2196A-36E3-373B-AE2B-519F02393022}"/>
          </ac:spMkLst>
        </pc:spChg>
      </pc:sldChg>
      <pc:sldChg chg="modSp mod">
        <pc:chgData name="Barbara Class" userId="ce38c013-f14e-4d1b-851f-f693be5c662b" providerId="ADAL" clId="{FA1AC3BF-B810-45BF-B838-DA2C4C96E546}" dt="2025-08-08T12:16:59.021" v="187" actId="6549"/>
        <pc:sldMkLst>
          <pc:docMk/>
          <pc:sldMk cId="2648448640" sldId="456"/>
        </pc:sldMkLst>
        <pc:spChg chg="mod">
          <ac:chgData name="Barbara Class" userId="ce38c013-f14e-4d1b-851f-f693be5c662b" providerId="ADAL" clId="{FA1AC3BF-B810-45BF-B838-DA2C4C96E546}" dt="2025-08-08T12:16:59.021" v="187" actId="6549"/>
          <ac:spMkLst>
            <pc:docMk/>
            <pc:sldMk cId="2648448640" sldId="456"/>
            <ac:spMk id="2" creationId="{E3A238D1-7021-B9CA-FE7F-FB2A132744F4}"/>
          </ac:spMkLst>
        </pc:spChg>
      </pc:sldChg>
      <pc:sldChg chg="modSp mod">
        <pc:chgData name="Barbara Class" userId="ce38c013-f14e-4d1b-851f-f693be5c662b" providerId="ADAL" clId="{FA1AC3BF-B810-45BF-B838-DA2C4C96E546}" dt="2025-08-08T12:27:07.227" v="426" actId="14100"/>
        <pc:sldMkLst>
          <pc:docMk/>
          <pc:sldMk cId="3962902698" sldId="469"/>
        </pc:sldMkLst>
        <pc:spChg chg="mod">
          <ac:chgData name="Barbara Class" userId="ce38c013-f14e-4d1b-851f-f693be5c662b" providerId="ADAL" clId="{FA1AC3BF-B810-45BF-B838-DA2C4C96E546}" dt="2025-08-08T12:26:30.250" v="421" actId="14100"/>
          <ac:spMkLst>
            <pc:docMk/>
            <pc:sldMk cId="3962902698" sldId="469"/>
            <ac:spMk id="5" creationId="{A8B7EC9E-0B35-C320-C5E1-0B2164FE8007}"/>
          </ac:spMkLst>
        </pc:spChg>
        <pc:spChg chg="mod">
          <ac:chgData name="Barbara Class" userId="ce38c013-f14e-4d1b-851f-f693be5c662b" providerId="ADAL" clId="{FA1AC3BF-B810-45BF-B838-DA2C4C96E546}" dt="2025-08-08T12:27:07.227" v="426" actId="14100"/>
          <ac:spMkLst>
            <pc:docMk/>
            <pc:sldMk cId="3962902698" sldId="469"/>
            <ac:spMk id="6" creationId="{6D93750A-7119-0BE6-A0C4-927C16299AE7}"/>
          </ac:spMkLst>
        </pc:spChg>
      </pc:sldChg>
      <pc:sldChg chg="addSp modSp mod">
        <pc:chgData name="Barbara Class" userId="ce38c013-f14e-4d1b-851f-f693be5c662b" providerId="ADAL" clId="{FA1AC3BF-B810-45BF-B838-DA2C4C96E546}" dt="2025-08-08T12:30:33.192" v="476" actId="1076"/>
        <pc:sldMkLst>
          <pc:docMk/>
          <pc:sldMk cId="242477378" sldId="477"/>
        </pc:sldMkLst>
        <pc:spChg chg="mod">
          <ac:chgData name="Barbara Class" userId="ce38c013-f14e-4d1b-851f-f693be5c662b" providerId="ADAL" clId="{FA1AC3BF-B810-45BF-B838-DA2C4C96E546}" dt="2025-08-08T12:29:25.447" v="470" actId="20577"/>
          <ac:spMkLst>
            <pc:docMk/>
            <pc:sldMk cId="242477378" sldId="477"/>
            <ac:spMk id="2" creationId="{62DB7349-E61E-6F3E-C40B-5BAAB02C0E35}"/>
          </ac:spMkLst>
        </pc:spChg>
        <pc:spChg chg="add mod">
          <ac:chgData name="Barbara Class" userId="ce38c013-f14e-4d1b-851f-f693be5c662b" providerId="ADAL" clId="{FA1AC3BF-B810-45BF-B838-DA2C4C96E546}" dt="2025-08-08T12:30:33.192" v="476" actId="1076"/>
          <ac:spMkLst>
            <pc:docMk/>
            <pc:sldMk cId="242477378" sldId="477"/>
            <ac:spMk id="4" creationId="{2CE5CE22-52D5-F9DB-8AEA-474B9FF0D5F5}"/>
          </ac:spMkLst>
        </pc:spChg>
      </pc:sldChg>
      <pc:sldChg chg="modSp add del mod">
        <pc:chgData name="Barbara Class" userId="ce38c013-f14e-4d1b-851f-f693be5c662b" providerId="ADAL" clId="{FA1AC3BF-B810-45BF-B838-DA2C4C96E546}" dt="2025-08-08T12:14:01.849" v="180" actId="47"/>
        <pc:sldMkLst>
          <pc:docMk/>
          <pc:sldMk cId="1248617505" sldId="478"/>
        </pc:sldMkLst>
        <pc:spChg chg="mod">
          <ac:chgData name="Barbara Class" userId="ce38c013-f14e-4d1b-851f-f693be5c662b" providerId="ADAL" clId="{FA1AC3BF-B810-45BF-B838-DA2C4C96E546}" dt="2025-08-08T12:13:48.245" v="179" actId="20577"/>
          <ac:spMkLst>
            <pc:docMk/>
            <pc:sldMk cId="1248617505" sldId="478"/>
            <ac:spMk id="36" creationId="{09D26486-1C9B-4CCA-39EF-F20D8E112238}"/>
          </ac:spMkLst>
        </pc:spChg>
      </pc:sldChg>
      <pc:sldChg chg="del">
        <pc:chgData name="Barbara Class" userId="ce38c013-f14e-4d1b-851f-f693be5c662b" providerId="ADAL" clId="{FA1AC3BF-B810-45BF-B838-DA2C4C96E546}" dt="2025-08-08T12:24:29.747" v="383" actId="47"/>
        <pc:sldMkLst>
          <pc:docMk/>
          <pc:sldMk cId="3666875046" sldId="484"/>
        </pc:sldMkLst>
      </pc:sldChg>
      <pc:sldChg chg="modSp mod ord">
        <pc:chgData name="Barbara Class" userId="ce38c013-f14e-4d1b-851f-f693be5c662b" providerId="ADAL" clId="{FA1AC3BF-B810-45BF-B838-DA2C4C96E546}" dt="2025-08-08T12:25:19.387" v="412" actId="20577"/>
        <pc:sldMkLst>
          <pc:docMk/>
          <pc:sldMk cId="1822967650" sldId="487"/>
        </pc:sldMkLst>
        <pc:spChg chg="mod">
          <ac:chgData name="Barbara Class" userId="ce38c013-f14e-4d1b-851f-f693be5c662b" providerId="ADAL" clId="{FA1AC3BF-B810-45BF-B838-DA2C4C96E546}" dt="2025-08-08T12:25:19.387" v="412" actId="20577"/>
          <ac:spMkLst>
            <pc:docMk/>
            <pc:sldMk cId="1822967650" sldId="487"/>
            <ac:spMk id="2" creationId="{B2A7798B-CA09-7CAB-4C18-87DA22350242}"/>
          </ac:spMkLst>
        </pc:spChg>
        <pc:spChg chg="mod">
          <ac:chgData name="Barbara Class" userId="ce38c013-f14e-4d1b-851f-f693be5c662b" providerId="ADAL" clId="{FA1AC3BF-B810-45BF-B838-DA2C4C96E546}" dt="2025-08-08T12:25:03.955" v="403" actId="14100"/>
          <ac:spMkLst>
            <pc:docMk/>
            <pc:sldMk cId="1822967650" sldId="487"/>
            <ac:spMk id="36" creationId="{0C971870-B14C-76D3-1A00-EF0AC8950ECA}"/>
          </ac:spMkLst>
        </pc:spChg>
      </pc:sldChg>
      <pc:sldChg chg="modSp mod">
        <pc:chgData name="Barbara Class" userId="ce38c013-f14e-4d1b-851f-f693be5c662b" providerId="ADAL" clId="{FA1AC3BF-B810-45BF-B838-DA2C4C96E546}" dt="2025-08-08T12:21:56.632" v="363" actId="20577"/>
        <pc:sldMkLst>
          <pc:docMk/>
          <pc:sldMk cId="2681568233" sldId="497"/>
        </pc:sldMkLst>
        <pc:spChg chg="mod">
          <ac:chgData name="Barbara Class" userId="ce38c013-f14e-4d1b-851f-f693be5c662b" providerId="ADAL" clId="{FA1AC3BF-B810-45BF-B838-DA2C4C96E546}" dt="2025-08-08T12:20:02.630" v="337" actId="1076"/>
          <ac:spMkLst>
            <pc:docMk/>
            <pc:sldMk cId="2681568233" sldId="497"/>
            <ac:spMk id="8" creationId="{18815799-08E6-383D-6BD1-42D7CB3A59A8}"/>
          </ac:spMkLst>
        </pc:spChg>
        <pc:graphicFrameChg chg="modGraphic">
          <ac:chgData name="Barbara Class" userId="ce38c013-f14e-4d1b-851f-f693be5c662b" providerId="ADAL" clId="{FA1AC3BF-B810-45BF-B838-DA2C4C96E546}" dt="2025-08-08T12:21:56.632" v="363" actId="20577"/>
          <ac:graphicFrameMkLst>
            <pc:docMk/>
            <pc:sldMk cId="2681568233" sldId="497"/>
            <ac:graphicFrameMk id="5" creationId="{3EA4D4A3-D97A-CC7B-6B48-754DF72E05C4}"/>
          </ac:graphicFrameMkLst>
        </pc:graphicFrameChg>
      </pc:sldChg>
      <pc:sldChg chg="modSp mod">
        <pc:chgData name="Barbara Class" userId="ce38c013-f14e-4d1b-851f-f693be5c662b" providerId="ADAL" clId="{FA1AC3BF-B810-45BF-B838-DA2C4C96E546}" dt="2025-08-08T12:23:37.076" v="382" actId="114"/>
        <pc:sldMkLst>
          <pc:docMk/>
          <pc:sldMk cId="3759085984" sldId="498"/>
        </pc:sldMkLst>
        <pc:spChg chg="mod">
          <ac:chgData name="Barbara Class" userId="ce38c013-f14e-4d1b-851f-f693be5c662b" providerId="ADAL" clId="{FA1AC3BF-B810-45BF-B838-DA2C4C96E546}" dt="2025-08-08T12:23:37.076" v="382" actId="114"/>
          <ac:spMkLst>
            <pc:docMk/>
            <pc:sldMk cId="3759085984" sldId="498"/>
            <ac:spMk id="2" creationId="{35E271D0-FA4D-5C66-CF43-54BBD8D8BA22}"/>
          </ac:spMkLst>
        </pc:spChg>
      </pc:sldChg>
      <pc:sldChg chg="addSp modSp mod">
        <pc:chgData name="Barbara Class" userId="ce38c013-f14e-4d1b-851f-f693be5c662b" providerId="ADAL" clId="{FA1AC3BF-B810-45BF-B838-DA2C4C96E546}" dt="2025-08-08T12:12:28.505" v="153" actId="13926"/>
        <pc:sldMkLst>
          <pc:docMk/>
          <pc:sldMk cId="3363082005" sldId="500"/>
        </pc:sldMkLst>
        <pc:spChg chg="add mod">
          <ac:chgData name="Barbara Class" userId="ce38c013-f14e-4d1b-851f-f693be5c662b" providerId="ADAL" clId="{FA1AC3BF-B810-45BF-B838-DA2C4C96E546}" dt="2025-08-08T12:11:24.188" v="152" actId="1076"/>
          <ac:spMkLst>
            <pc:docMk/>
            <pc:sldMk cId="3363082005" sldId="500"/>
            <ac:spMk id="2" creationId="{69C886A0-EDF2-219D-4F5D-7EFC84ED50CE}"/>
          </ac:spMkLst>
        </pc:spChg>
        <pc:spChg chg="mod">
          <ac:chgData name="Barbara Class" userId="ce38c013-f14e-4d1b-851f-f693be5c662b" providerId="ADAL" clId="{FA1AC3BF-B810-45BF-B838-DA2C4C96E546}" dt="2025-08-08T12:10:32.952" v="144" actId="1076"/>
          <ac:spMkLst>
            <pc:docMk/>
            <pc:sldMk cId="3363082005" sldId="500"/>
            <ac:spMk id="6" creationId="{3958ED3C-5D3E-6B68-764D-BFC9F0FEB4BC}"/>
          </ac:spMkLst>
        </pc:spChg>
        <pc:spChg chg="mod">
          <ac:chgData name="Barbara Class" userId="ce38c013-f14e-4d1b-851f-f693be5c662b" providerId="ADAL" clId="{FA1AC3BF-B810-45BF-B838-DA2C4C96E546}" dt="2025-08-08T12:12:28.505" v="153" actId="13926"/>
          <ac:spMkLst>
            <pc:docMk/>
            <pc:sldMk cId="3363082005" sldId="500"/>
            <ac:spMk id="7" creationId="{F8A58A1E-C6A0-88E4-017E-3108AA4D0D37}"/>
          </ac:spMkLst>
        </pc:spChg>
        <pc:spChg chg="mod">
          <ac:chgData name="Barbara Class" userId="ce38c013-f14e-4d1b-851f-f693be5c662b" providerId="ADAL" clId="{FA1AC3BF-B810-45BF-B838-DA2C4C96E546}" dt="2025-08-08T11:41:31.458" v="116" actId="20577"/>
          <ac:spMkLst>
            <pc:docMk/>
            <pc:sldMk cId="3363082005" sldId="500"/>
            <ac:spMk id="36" creationId="{CB2F702F-A6DA-E6EC-F632-31ED6231A46E}"/>
          </ac:spMkLst>
        </pc:spChg>
        <pc:graphicFrameChg chg="mod modGraphic">
          <ac:chgData name="Barbara Class" userId="ce38c013-f14e-4d1b-851f-f693be5c662b" providerId="ADAL" clId="{FA1AC3BF-B810-45BF-B838-DA2C4C96E546}" dt="2025-08-08T11:49:17.479" v="117" actId="1076"/>
          <ac:graphicFrameMkLst>
            <pc:docMk/>
            <pc:sldMk cId="3363082005" sldId="500"/>
            <ac:graphicFrameMk id="4" creationId="{075BED81-BE2F-3AE4-9991-27C1CEF16783}"/>
          </ac:graphicFrameMkLst>
        </pc:graphicFrameChg>
      </pc:sldChg>
      <pc:sldChg chg="modSp del mod">
        <pc:chgData name="Barbara Class" userId="ce38c013-f14e-4d1b-851f-f693be5c662b" providerId="ADAL" clId="{FA1AC3BF-B810-45BF-B838-DA2C4C96E546}" dt="2025-08-08T11:40:26.376" v="29" actId="47"/>
        <pc:sldMkLst>
          <pc:docMk/>
          <pc:sldMk cId="714191937" sldId="501"/>
        </pc:sldMkLst>
        <pc:spChg chg="mod">
          <ac:chgData name="Barbara Class" userId="ce38c013-f14e-4d1b-851f-f693be5c662b" providerId="ADAL" clId="{FA1AC3BF-B810-45BF-B838-DA2C4C96E546}" dt="2025-08-08T09:08:38.413" v="19" actId="20577"/>
          <ac:spMkLst>
            <pc:docMk/>
            <pc:sldMk cId="714191937" sldId="501"/>
            <ac:spMk id="36" creationId="{15807EB5-8D9E-DA2C-352C-50CB6DC38F65}"/>
          </ac:spMkLst>
        </pc:spChg>
      </pc:sldChg>
    </pc:docChg>
  </pc:docChgLst>
  <pc:docChgLst>
    <pc:chgData name="Barbara Class" userId="ce38c013-f14e-4d1b-851f-f693be5c662b" providerId="ADAL" clId="{62BD156A-D7D7-4E13-ABDD-00CFCE554DC8}"/>
    <pc:docChg chg="delSld modSld">
      <pc:chgData name="Barbara Class" userId="ce38c013-f14e-4d1b-851f-f693be5c662b" providerId="ADAL" clId="{62BD156A-D7D7-4E13-ABDD-00CFCE554DC8}" dt="2025-07-17T15:19:44.361" v="9" actId="20577"/>
      <pc:docMkLst>
        <pc:docMk/>
      </pc:docMkLst>
      <pc:sldChg chg="addSp modSp">
        <pc:chgData name="Barbara Class" userId="ce38c013-f14e-4d1b-851f-f693be5c662b" providerId="ADAL" clId="{62BD156A-D7D7-4E13-ABDD-00CFCE554DC8}" dt="2025-07-07T16:31:03.156" v="7"/>
        <pc:sldMkLst>
          <pc:docMk/>
          <pc:sldMk cId="1449966537" sldId="271"/>
        </pc:sldMkLst>
      </pc:sldChg>
      <pc:sldChg chg="modSp mod">
        <pc:chgData name="Barbara Class" userId="ce38c013-f14e-4d1b-851f-f693be5c662b" providerId="ADAL" clId="{62BD156A-D7D7-4E13-ABDD-00CFCE554DC8}" dt="2025-07-07T16:30:26.696" v="6" actId="255"/>
        <pc:sldMkLst>
          <pc:docMk/>
          <pc:sldMk cId="2648448640" sldId="456"/>
        </pc:sldMkLst>
      </pc:sldChg>
      <pc:sldChg chg="del">
        <pc:chgData name="Barbara Class" userId="ce38c013-f14e-4d1b-851f-f693be5c662b" providerId="ADAL" clId="{62BD156A-D7D7-4E13-ABDD-00CFCE554DC8}" dt="2025-07-07T16:21:37.684" v="0" actId="47"/>
        <pc:sldMkLst>
          <pc:docMk/>
          <pc:sldMk cId="3463937424" sldId="467"/>
        </pc:sldMkLst>
      </pc:sldChg>
      <pc:sldChg chg="modSp mod">
        <pc:chgData name="Barbara Class" userId="ce38c013-f14e-4d1b-851f-f693be5c662b" providerId="ADAL" clId="{62BD156A-D7D7-4E13-ABDD-00CFCE554DC8}" dt="2025-07-17T15:19:44.361" v="9" actId="20577"/>
        <pc:sldMkLst>
          <pc:docMk/>
          <pc:sldMk cId="2949127959" sldId="468"/>
        </pc:sldMkLst>
      </pc:sldChg>
      <pc:sldChg chg="addSp modSp mod">
        <pc:chgData name="Barbara Class" userId="ce38c013-f14e-4d1b-851f-f693be5c662b" providerId="ADAL" clId="{62BD156A-D7D7-4E13-ABDD-00CFCE554DC8}" dt="2025-07-07T16:30:05.160" v="4" actId="1076"/>
        <pc:sldMkLst>
          <pc:docMk/>
          <pc:sldMk cId="2062515285" sldId="475"/>
        </pc:sldMkLst>
      </pc:sldChg>
    </pc:docChg>
  </pc:docChgLst>
  <pc:docChgLst>
    <pc:chgData name="Barbara Class" userId="ce38c013-f14e-4d1b-851f-f693be5c662b" providerId="ADAL" clId="{1D67A93E-0ACE-4415-88BF-3E25D33EE59F}"/>
    <pc:docChg chg="undo redo custSel addSld delSld modSld sldOrd">
      <pc:chgData name="Barbara Class" userId="ce38c013-f14e-4d1b-851f-f693be5c662b" providerId="ADAL" clId="{1D67A93E-0ACE-4415-88BF-3E25D33EE59F}" dt="2025-08-07T13:55:47.047" v="2821" actId="2696"/>
      <pc:docMkLst>
        <pc:docMk/>
      </pc:docMkLst>
      <pc:sldChg chg="modSp mod">
        <pc:chgData name="Barbara Class" userId="ce38c013-f14e-4d1b-851f-f693be5c662b" providerId="ADAL" clId="{1D67A93E-0ACE-4415-88BF-3E25D33EE59F}" dt="2025-08-05T08:09:30.213" v="965" actId="6549"/>
        <pc:sldMkLst>
          <pc:docMk/>
          <pc:sldMk cId="2648448640" sldId="456"/>
        </pc:sldMkLst>
        <pc:spChg chg="mod">
          <ac:chgData name="Barbara Class" userId="ce38c013-f14e-4d1b-851f-f693be5c662b" providerId="ADAL" clId="{1D67A93E-0ACE-4415-88BF-3E25D33EE59F}" dt="2025-08-05T08:09:30.213" v="965" actId="6549"/>
          <ac:spMkLst>
            <pc:docMk/>
            <pc:sldMk cId="2648448640" sldId="456"/>
            <ac:spMk id="2" creationId="{E3A238D1-7021-B9CA-FE7F-FB2A132744F4}"/>
          </ac:spMkLst>
        </pc:spChg>
      </pc:sldChg>
      <pc:sldChg chg="del">
        <pc:chgData name="Barbara Class" userId="ce38c013-f14e-4d1b-851f-f693be5c662b" providerId="ADAL" clId="{1D67A93E-0ACE-4415-88BF-3E25D33EE59F}" dt="2025-08-04T17:34:10.216" v="0" actId="47"/>
        <pc:sldMkLst>
          <pc:docMk/>
          <pc:sldMk cId="2949127959" sldId="468"/>
        </pc:sldMkLst>
      </pc:sldChg>
      <pc:sldChg chg="addSp modSp add del mod">
        <pc:chgData name="Barbara Class" userId="ce38c013-f14e-4d1b-851f-f693be5c662b" providerId="ADAL" clId="{1D67A93E-0ACE-4415-88BF-3E25D33EE59F}" dt="2025-08-07T10:38:43.063" v="2000" actId="1076"/>
        <pc:sldMkLst>
          <pc:docMk/>
          <pc:sldMk cId="3962902698" sldId="469"/>
        </pc:sldMkLst>
        <pc:spChg chg="mod">
          <ac:chgData name="Barbara Class" userId="ce38c013-f14e-4d1b-851f-f693be5c662b" providerId="ADAL" clId="{1D67A93E-0ACE-4415-88BF-3E25D33EE59F}" dt="2025-08-07T10:32:09.835" v="1867" actId="12"/>
          <ac:spMkLst>
            <pc:docMk/>
            <pc:sldMk cId="3962902698" sldId="469"/>
            <ac:spMk id="2" creationId="{265B0398-5584-4866-D92B-70FDCC286992}"/>
          </ac:spMkLst>
        </pc:spChg>
        <pc:spChg chg="mod">
          <ac:chgData name="Barbara Class" userId="ce38c013-f14e-4d1b-851f-f693be5c662b" providerId="ADAL" clId="{1D67A93E-0ACE-4415-88BF-3E25D33EE59F}" dt="2025-08-07T10:38:43.063" v="2000" actId="1076"/>
          <ac:spMkLst>
            <pc:docMk/>
            <pc:sldMk cId="3962902698" sldId="469"/>
            <ac:spMk id="4" creationId="{C9317C34-0EC9-82BE-5130-A8BE952D41F3}"/>
          </ac:spMkLst>
        </pc:spChg>
        <pc:spChg chg="add mod">
          <ac:chgData name="Barbara Class" userId="ce38c013-f14e-4d1b-851f-f693be5c662b" providerId="ADAL" clId="{1D67A93E-0ACE-4415-88BF-3E25D33EE59F}" dt="2025-08-07T10:34:50.864" v="1902" actId="14100"/>
          <ac:spMkLst>
            <pc:docMk/>
            <pc:sldMk cId="3962902698" sldId="469"/>
            <ac:spMk id="5" creationId="{A8B7EC9E-0B35-C320-C5E1-0B2164FE8007}"/>
          </ac:spMkLst>
        </pc:spChg>
        <pc:spChg chg="add mod">
          <ac:chgData name="Barbara Class" userId="ce38c013-f14e-4d1b-851f-f693be5c662b" providerId="ADAL" clId="{1D67A93E-0ACE-4415-88BF-3E25D33EE59F}" dt="2025-08-07T10:38:33.477" v="1982" actId="14100"/>
          <ac:spMkLst>
            <pc:docMk/>
            <pc:sldMk cId="3962902698" sldId="469"/>
            <ac:spMk id="6" creationId="{6D93750A-7119-0BE6-A0C4-927C16299AE7}"/>
          </ac:spMkLst>
        </pc:spChg>
        <pc:spChg chg="add mod">
          <ac:chgData name="Barbara Class" userId="ce38c013-f14e-4d1b-851f-f693be5c662b" providerId="ADAL" clId="{1D67A93E-0ACE-4415-88BF-3E25D33EE59F}" dt="2025-08-07T10:37:26.275" v="1961" actId="1076"/>
          <ac:spMkLst>
            <pc:docMk/>
            <pc:sldMk cId="3962902698" sldId="469"/>
            <ac:spMk id="7" creationId="{F9402B08-034A-7AD3-B166-6E5BBAB68E93}"/>
          </ac:spMkLst>
        </pc:spChg>
        <pc:spChg chg="add mod">
          <ac:chgData name="Barbara Class" userId="ce38c013-f14e-4d1b-851f-f693be5c662b" providerId="ADAL" clId="{1D67A93E-0ACE-4415-88BF-3E25D33EE59F}" dt="2025-08-07T10:38:14.110" v="1981" actId="1076"/>
          <ac:spMkLst>
            <pc:docMk/>
            <pc:sldMk cId="3962902698" sldId="469"/>
            <ac:spMk id="8" creationId="{474EEDCE-750D-A632-2F65-0A81C1EDFCDD}"/>
          </ac:spMkLst>
        </pc:spChg>
        <pc:spChg chg="mod">
          <ac:chgData name="Barbara Class" userId="ce38c013-f14e-4d1b-851f-f693be5c662b" providerId="ADAL" clId="{1D67A93E-0ACE-4415-88BF-3E25D33EE59F}" dt="2025-08-07T10:31:32.591" v="1759" actId="6549"/>
          <ac:spMkLst>
            <pc:docMk/>
            <pc:sldMk cId="3962902698" sldId="469"/>
            <ac:spMk id="36" creationId="{2D02C3AE-B4FF-627F-75C5-AD22EADECC79}"/>
          </ac:spMkLst>
        </pc:spChg>
      </pc:sldChg>
      <pc:sldChg chg="addSp delSp modSp mod ord">
        <pc:chgData name="Barbara Class" userId="ce38c013-f14e-4d1b-851f-f693be5c662b" providerId="ADAL" clId="{1D67A93E-0ACE-4415-88BF-3E25D33EE59F}" dt="2025-08-05T06:58:01.982" v="164" actId="20577"/>
        <pc:sldMkLst>
          <pc:docMk/>
          <pc:sldMk cId="1429142820" sldId="470"/>
        </pc:sldMkLst>
        <pc:spChg chg="mod">
          <ac:chgData name="Barbara Class" userId="ce38c013-f14e-4d1b-851f-f693be5c662b" providerId="ADAL" clId="{1D67A93E-0ACE-4415-88BF-3E25D33EE59F}" dt="2025-08-05T06:54:53.717" v="33" actId="1076"/>
          <ac:spMkLst>
            <pc:docMk/>
            <pc:sldMk cId="1429142820" sldId="470"/>
            <ac:spMk id="4" creationId="{C78A8C1E-8C58-236E-B9DE-F2B9D377961E}"/>
          </ac:spMkLst>
        </pc:spChg>
        <pc:spChg chg="add mod">
          <ac:chgData name="Barbara Class" userId="ce38c013-f14e-4d1b-851f-f693be5c662b" providerId="ADAL" clId="{1D67A93E-0ACE-4415-88BF-3E25D33EE59F}" dt="2025-08-05T06:56:14.784" v="122" actId="1076"/>
          <ac:spMkLst>
            <pc:docMk/>
            <pc:sldMk cId="1429142820" sldId="470"/>
            <ac:spMk id="6" creationId="{C03C369C-FE23-B094-BD72-8E9CD6730DB2}"/>
          </ac:spMkLst>
        </pc:spChg>
        <pc:spChg chg="mod">
          <ac:chgData name="Barbara Class" userId="ce38c013-f14e-4d1b-851f-f693be5c662b" providerId="ADAL" clId="{1D67A93E-0ACE-4415-88BF-3E25D33EE59F}" dt="2025-08-05T06:55:11.531" v="83" actId="20577"/>
          <ac:spMkLst>
            <pc:docMk/>
            <pc:sldMk cId="1429142820" sldId="470"/>
            <ac:spMk id="36" creationId="{AAA42329-78EC-DFCF-50C5-1CB11E84ECDB}"/>
          </ac:spMkLst>
        </pc:spChg>
        <pc:graphicFrameChg chg="add mod modGraphic">
          <ac:chgData name="Barbara Class" userId="ce38c013-f14e-4d1b-851f-f693be5c662b" providerId="ADAL" clId="{1D67A93E-0ACE-4415-88BF-3E25D33EE59F}" dt="2025-08-05T06:58:01.982" v="164" actId="20577"/>
          <ac:graphicFrameMkLst>
            <pc:docMk/>
            <pc:sldMk cId="1429142820" sldId="470"/>
            <ac:graphicFrameMk id="5" creationId="{BF5F815D-5230-B253-EA18-61F2BBC395F1}"/>
          </ac:graphicFrameMkLst>
        </pc:graphicFrameChg>
      </pc:sldChg>
      <pc:sldChg chg="del">
        <pc:chgData name="Barbara Class" userId="ce38c013-f14e-4d1b-851f-f693be5c662b" providerId="ADAL" clId="{1D67A93E-0ACE-4415-88BF-3E25D33EE59F}" dt="2025-08-05T08:09:16.703" v="964" actId="47"/>
        <pc:sldMkLst>
          <pc:docMk/>
          <pc:sldMk cId="2695411835" sldId="471"/>
        </pc:sldMkLst>
      </pc:sldChg>
      <pc:sldChg chg="modSp add del mod ord">
        <pc:chgData name="Barbara Class" userId="ce38c013-f14e-4d1b-851f-f693be5c662b" providerId="ADAL" clId="{1D67A93E-0ACE-4415-88BF-3E25D33EE59F}" dt="2025-08-07T12:25:59.489" v="2189"/>
        <pc:sldMkLst>
          <pc:docMk/>
          <pc:sldMk cId="1938326956" sldId="472"/>
        </pc:sldMkLst>
        <pc:spChg chg="mod">
          <ac:chgData name="Barbara Class" userId="ce38c013-f14e-4d1b-851f-f693be5c662b" providerId="ADAL" clId="{1D67A93E-0ACE-4415-88BF-3E25D33EE59F}" dt="2025-08-07T09:48:05.567" v="1167" actId="113"/>
          <ac:spMkLst>
            <pc:docMk/>
            <pc:sldMk cId="1938326956" sldId="472"/>
            <ac:spMk id="2" creationId="{296ADC25-6E3B-E774-501B-2F81D73E97E3}"/>
          </ac:spMkLst>
        </pc:spChg>
        <pc:spChg chg="mod">
          <ac:chgData name="Barbara Class" userId="ce38c013-f14e-4d1b-851f-f693be5c662b" providerId="ADAL" clId="{1D67A93E-0ACE-4415-88BF-3E25D33EE59F}" dt="2025-08-07T09:47:02.405" v="1138" actId="20577"/>
          <ac:spMkLst>
            <pc:docMk/>
            <pc:sldMk cId="1938326956" sldId="472"/>
            <ac:spMk id="4" creationId="{46342EAC-A1F1-0877-2E8C-685D80E4FCBF}"/>
          </ac:spMkLst>
        </pc:spChg>
        <pc:spChg chg="mod">
          <ac:chgData name="Barbara Class" userId="ce38c013-f14e-4d1b-851f-f693be5c662b" providerId="ADAL" clId="{1D67A93E-0ACE-4415-88BF-3E25D33EE59F}" dt="2025-08-07T09:47:20.524" v="1160" actId="20577"/>
          <ac:spMkLst>
            <pc:docMk/>
            <pc:sldMk cId="1938326956" sldId="472"/>
            <ac:spMk id="36" creationId="{0419FF01-7606-04C6-F4F5-246062E729AB}"/>
          </ac:spMkLst>
        </pc:spChg>
      </pc:sldChg>
      <pc:sldChg chg="del">
        <pc:chgData name="Barbara Class" userId="ce38c013-f14e-4d1b-851f-f693be5c662b" providerId="ADAL" clId="{1D67A93E-0ACE-4415-88BF-3E25D33EE59F}" dt="2025-08-05T08:09:06.920" v="962" actId="47"/>
        <pc:sldMkLst>
          <pc:docMk/>
          <pc:sldMk cId="916139691" sldId="473"/>
        </pc:sldMkLst>
      </pc:sldChg>
      <pc:sldChg chg="addSp delSp modSp mod ord">
        <pc:chgData name="Barbara Class" userId="ce38c013-f14e-4d1b-851f-f693be5c662b" providerId="ADAL" clId="{1D67A93E-0ACE-4415-88BF-3E25D33EE59F}" dt="2025-08-06T17:52:35.062" v="1087" actId="20577"/>
        <pc:sldMkLst>
          <pc:docMk/>
          <pc:sldMk cId="4048750371" sldId="474"/>
        </pc:sldMkLst>
        <pc:spChg chg="mod">
          <ac:chgData name="Barbara Class" userId="ce38c013-f14e-4d1b-851f-f693be5c662b" providerId="ADAL" clId="{1D67A93E-0ACE-4415-88BF-3E25D33EE59F}" dt="2025-08-05T07:25:58.833" v="519" actId="20577"/>
          <ac:spMkLst>
            <pc:docMk/>
            <pc:sldMk cId="4048750371" sldId="474"/>
            <ac:spMk id="2" creationId="{5F16A691-FAF3-CFD4-0874-F11C45FD71F0}"/>
          </ac:spMkLst>
        </pc:spChg>
        <pc:spChg chg="add mod">
          <ac:chgData name="Barbara Class" userId="ce38c013-f14e-4d1b-851f-f693be5c662b" providerId="ADAL" clId="{1D67A93E-0ACE-4415-88BF-3E25D33EE59F}" dt="2025-08-06T17:52:35.062" v="1087" actId="20577"/>
          <ac:spMkLst>
            <pc:docMk/>
            <pc:sldMk cId="4048750371" sldId="474"/>
            <ac:spMk id="5" creationId="{D13F812E-9258-99F4-A1AE-9723DF077B23}"/>
          </ac:spMkLst>
        </pc:spChg>
        <pc:spChg chg="mod">
          <ac:chgData name="Barbara Class" userId="ce38c013-f14e-4d1b-851f-f693be5c662b" providerId="ADAL" clId="{1D67A93E-0ACE-4415-88BF-3E25D33EE59F}" dt="2025-08-06T17:49:38.503" v="1058" actId="20577"/>
          <ac:spMkLst>
            <pc:docMk/>
            <pc:sldMk cId="4048750371" sldId="474"/>
            <ac:spMk id="36" creationId="{6F6C0F88-DCC7-F24D-875B-B73B27FC17E9}"/>
          </ac:spMkLst>
        </pc:spChg>
      </pc:sldChg>
      <pc:sldChg chg="del">
        <pc:chgData name="Barbara Class" userId="ce38c013-f14e-4d1b-851f-f693be5c662b" providerId="ADAL" clId="{1D67A93E-0ACE-4415-88BF-3E25D33EE59F}" dt="2025-08-05T08:09:09.464" v="963" actId="47"/>
        <pc:sldMkLst>
          <pc:docMk/>
          <pc:sldMk cId="2062515285" sldId="475"/>
        </pc:sldMkLst>
      </pc:sldChg>
      <pc:sldChg chg="add del">
        <pc:chgData name="Barbara Class" userId="ce38c013-f14e-4d1b-851f-f693be5c662b" providerId="ADAL" clId="{1D67A93E-0ACE-4415-88BF-3E25D33EE59F}" dt="2025-08-05T08:08:58.301" v="960" actId="47"/>
        <pc:sldMkLst>
          <pc:docMk/>
          <pc:sldMk cId="3139703810" sldId="476"/>
        </pc:sldMkLst>
      </pc:sldChg>
      <pc:sldChg chg="addSp delSp modSp add mod">
        <pc:chgData name="Barbara Class" userId="ce38c013-f14e-4d1b-851f-f693be5c662b" providerId="ADAL" clId="{1D67A93E-0ACE-4415-88BF-3E25D33EE59F}" dt="2025-08-06T17:53:42.476" v="1089" actId="13926"/>
        <pc:sldMkLst>
          <pc:docMk/>
          <pc:sldMk cId="242477378" sldId="477"/>
        </pc:sldMkLst>
        <pc:spChg chg="add del mod">
          <ac:chgData name="Barbara Class" userId="ce38c013-f14e-4d1b-851f-f693be5c662b" providerId="ADAL" clId="{1D67A93E-0ACE-4415-88BF-3E25D33EE59F}" dt="2025-08-06T17:53:42.476" v="1089" actId="13926"/>
          <ac:spMkLst>
            <pc:docMk/>
            <pc:sldMk cId="242477378" sldId="477"/>
            <ac:spMk id="2" creationId="{62DB7349-E61E-6F3E-C40B-5BAAB02C0E35}"/>
          </ac:spMkLst>
        </pc:spChg>
        <pc:spChg chg="mod">
          <ac:chgData name="Barbara Class" userId="ce38c013-f14e-4d1b-851f-f693be5c662b" providerId="ADAL" clId="{1D67A93E-0ACE-4415-88BF-3E25D33EE59F}" dt="2025-08-05T07:28:48.455" v="588" actId="1076"/>
          <ac:spMkLst>
            <pc:docMk/>
            <pc:sldMk cId="242477378" sldId="477"/>
            <ac:spMk id="5" creationId="{596A0512-D747-9D35-107C-EFFC6340DC7B}"/>
          </ac:spMkLst>
        </pc:spChg>
        <pc:spChg chg="add mod">
          <ac:chgData name="Barbara Class" userId="ce38c013-f14e-4d1b-851f-f693be5c662b" providerId="ADAL" clId="{1D67A93E-0ACE-4415-88BF-3E25D33EE59F}" dt="2025-08-05T07:31:16.300" v="614" actId="20577"/>
          <ac:spMkLst>
            <pc:docMk/>
            <pc:sldMk cId="242477378" sldId="477"/>
            <ac:spMk id="6" creationId="{8173B34F-6789-9314-08E9-CBB0A2657E2E}"/>
          </ac:spMkLst>
        </pc:spChg>
        <pc:spChg chg="mod">
          <ac:chgData name="Barbara Class" userId="ce38c013-f14e-4d1b-851f-f693be5c662b" providerId="ADAL" clId="{1D67A93E-0ACE-4415-88BF-3E25D33EE59F}" dt="2025-08-05T07:26:59.505" v="560" actId="20577"/>
          <ac:spMkLst>
            <pc:docMk/>
            <pc:sldMk cId="242477378" sldId="477"/>
            <ac:spMk id="36" creationId="{C35068BB-7473-E958-C885-36056F64BD2C}"/>
          </ac:spMkLst>
        </pc:spChg>
      </pc:sldChg>
      <pc:sldChg chg="addSp delSp modSp add mod">
        <pc:chgData name="Barbara Class" userId="ce38c013-f14e-4d1b-851f-f693be5c662b" providerId="ADAL" clId="{1D67A93E-0ACE-4415-88BF-3E25D33EE59F}" dt="2025-08-05T08:03:08.207" v="944" actId="1076"/>
        <pc:sldMkLst>
          <pc:docMk/>
          <pc:sldMk cId="1248617505" sldId="478"/>
        </pc:sldMkLst>
      </pc:sldChg>
      <pc:sldChg chg="delSp modSp add mod ord">
        <pc:chgData name="Barbara Class" userId="ce38c013-f14e-4d1b-851f-f693be5c662b" providerId="ADAL" clId="{1D67A93E-0ACE-4415-88BF-3E25D33EE59F}" dt="2025-08-06T17:55:31.195" v="1096" actId="113"/>
        <pc:sldMkLst>
          <pc:docMk/>
          <pc:sldMk cId="2085963501" sldId="479"/>
        </pc:sldMkLst>
        <pc:spChg chg="mod">
          <ac:chgData name="Barbara Class" userId="ce38c013-f14e-4d1b-851f-f693be5c662b" providerId="ADAL" clId="{1D67A93E-0ACE-4415-88BF-3E25D33EE59F}" dt="2025-08-06T17:55:31.195" v="1096" actId="113"/>
          <ac:spMkLst>
            <pc:docMk/>
            <pc:sldMk cId="2085963501" sldId="479"/>
            <ac:spMk id="2" creationId="{6A1B8AA5-C54D-FC1D-93AC-42EB87E049CB}"/>
          </ac:spMkLst>
        </pc:spChg>
        <pc:spChg chg="mod">
          <ac:chgData name="Barbara Class" userId="ce38c013-f14e-4d1b-851f-f693be5c662b" providerId="ADAL" clId="{1D67A93E-0ACE-4415-88BF-3E25D33EE59F}" dt="2025-08-06T17:40:36.877" v="1033" actId="20577"/>
          <ac:spMkLst>
            <pc:docMk/>
            <pc:sldMk cId="2085963501" sldId="479"/>
            <ac:spMk id="5" creationId="{55878B18-C569-5C8A-1CC0-CCB4F2A597B1}"/>
          </ac:spMkLst>
        </pc:spChg>
        <pc:spChg chg="mod">
          <ac:chgData name="Barbara Class" userId="ce38c013-f14e-4d1b-851f-f693be5c662b" providerId="ADAL" clId="{1D67A93E-0ACE-4415-88BF-3E25D33EE59F}" dt="2025-08-06T17:38:23.337" v="1025" actId="14100"/>
          <ac:spMkLst>
            <pc:docMk/>
            <pc:sldMk cId="2085963501" sldId="479"/>
            <ac:spMk id="36" creationId="{C0943D20-3266-8F04-4B3D-62B22FA7D9A2}"/>
          </ac:spMkLst>
        </pc:spChg>
      </pc:sldChg>
      <pc:sldChg chg="addSp delSp modSp add mod">
        <pc:chgData name="Barbara Class" userId="ce38c013-f14e-4d1b-851f-f693be5c662b" providerId="ADAL" clId="{1D67A93E-0ACE-4415-88BF-3E25D33EE59F}" dt="2025-08-06T17:51:32.451" v="1078" actId="1076"/>
        <pc:sldMkLst>
          <pc:docMk/>
          <pc:sldMk cId="3686927106" sldId="480"/>
        </pc:sldMkLst>
        <pc:spChg chg="mod">
          <ac:chgData name="Barbara Class" userId="ce38c013-f14e-4d1b-851f-f693be5c662b" providerId="ADAL" clId="{1D67A93E-0ACE-4415-88BF-3E25D33EE59F}" dt="2025-08-06T17:51:32.451" v="1078" actId="1076"/>
          <ac:spMkLst>
            <pc:docMk/>
            <pc:sldMk cId="3686927106" sldId="480"/>
            <ac:spMk id="5" creationId="{3CE5251F-7835-1FCA-61D9-CC00432AE14B}"/>
          </ac:spMkLst>
        </pc:spChg>
        <pc:spChg chg="add mod">
          <ac:chgData name="Barbara Class" userId="ce38c013-f14e-4d1b-851f-f693be5c662b" providerId="ADAL" clId="{1D67A93E-0ACE-4415-88BF-3E25D33EE59F}" dt="2025-08-06T17:51:21.392" v="1076" actId="1076"/>
          <ac:spMkLst>
            <pc:docMk/>
            <pc:sldMk cId="3686927106" sldId="480"/>
            <ac:spMk id="6" creationId="{073F2592-D29C-E2C1-6159-48DE07AD8FAF}"/>
          </ac:spMkLst>
        </pc:spChg>
        <pc:spChg chg="mod">
          <ac:chgData name="Barbara Class" userId="ce38c013-f14e-4d1b-851f-f693be5c662b" providerId="ADAL" clId="{1D67A93E-0ACE-4415-88BF-3E25D33EE59F}" dt="2025-08-06T17:49:32.080" v="1054" actId="20577"/>
          <ac:spMkLst>
            <pc:docMk/>
            <pc:sldMk cId="3686927106" sldId="480"/>
            <ac:spMk id="36" creationId="{D379C0F8-58F4-32D9-8E2C-EDB35EA8CDA7}"/>
          </ac:spMkLst>
        </pc:spChg>
      </pc:sldChg>
      <pc:sldChg chg="addSp modSp add mod">
        <pc:chgData name="Barbara Class" userId="ce38c013-f14e-4d1b-851f-f693be5c662b" providerId="ADAL" clId="{1D67A93E-0ACE-4415-88BF-3E25D33EE59F}" dt="2025-08-07T10:42:39.087" v="2055" actId="1076"/>
        <pc:sldMkLst>
          <pc:docMk/>
          <pc:sldMk cId="1755216958" sldId="481"/>
        </pc:sldMkLst>
        <pc:spChg chg="mod">
          <ac:chgData name="Barbara Class" userId="ce38c013-f14e-4d1b-851f-f693be5c662b" providerId="ADAL" clId="{1D67A93E-0ACE-4415-88BF-3E25D33EE59F}" dt="2025-08-07T10:22:24.930" v="1541" actId="6549"/>
          <ac:spMkLst>
            <pc:docMk/>
            <pc:sldMk cId="1755216958" sldId="481"/>
            <ac:spMk id="2" creationId="{0E49A381-4B6F-736F-AF60-C4696084F556}"/>
          </ac:spMkLst>
        </pc:spChg>
        <pc:spChg chg="mod">
          <ac:chgData name="Barbara Class" userId="ce38c013-f14e-4d1b-851f-f693be5c662b" providerId="ADAL" clId="{1D67A93E-0ACE-4415-88BF-3E25D33EE59F}" dt="2025-08-07T10:42:39.087" v="2055" actId="1076"/>
          <ac:spMkLst>
            <pc:docMk/>
            <pc:sldMk cId="1755216958" sldId="481"/>
            <ac:spMk id="4" creationId="{7F177EBD-50E0-FDDC-91DA-8FB9B1AEEC2A}"/>
          </ac:spMkLst>
        </pc:spChg>
        <pc:spChg chg="add mod">
          <ac:chgData name="Barbara Class" userId="ce38c013-f14e-4d1b-851f-f693be5c662b" providerId="ADAL" clId="{1D67A93E-0ACE-4415-88BF-3E25D33EE59F}" dt="2025-08-07T10:41:33.672" v="2010" actId="1076"/>
          <ac:spMkLst>
            <pc:docMk/>
            <pc:sldMk cId="1755216958" sldId="481"/>
            <ac:spMk id="5" creationId="{9A15CDAD-5D2F-C863-E65A-EF7B06620F7B}"/>
          </ac:spMkLst>
        </pc:spChg>
        <pc:spChg chg="add">
          <ac:chgData name="Barbara Class" userId="ce38c013-f14e-4d1b-851f-f693be5c662b" providerId="ADAL" clId="{1D67A93E-0ACE-4415-88BF-3E25D33EE59F}" dt="2025-08-07T10:22:37.141" v="1542" actId="11529"/>
          <ac:spMkLst>
            <pc:docMk/>
            <pc:sldMk cId="1755216958" sldId="481"/>
            <ac:spMk id="6" creationId="{AEDCD9BD-03D0-272B-9214-1EDECC814A99}"/>
          </ac:spMkLst>
        </pc:spChg>
        <pc:spChg chg="add mod">
          <ac:chgData name="Barbara Class" userId="ce38c013-f14e-4d1b-851f-f693be5c662b" providerId="ADAL" clId="{1D67A93E-0ACE-4415-88BF-3E25D33EE59F}" dt="2025-08-07T10:40:51.584" v="2001" actId="1076"/>
          <ac:spMkLst>
            <pc:docMk/>
            <pc:sldMk cId="1755216958" sldId="481"/>
            <ac:spMk id="7" creationId="{7355288D-29BC-09AB-959F-BC975616BF13}"/>
          </ac:spMkLst>
        </pc:spChg>
        <pc:spChg chg="mod">
          <ac:chgData name="Barbara Class" userId="ce38c013-f14e-4d1b-851f-f693be5c662b" providerId="ADAL" clId="{1D67A93E-0ACE-4415-88BF-3E25D33EE59F}" dt="2025-08-07T09:49:37.541" v="1215" actId="14100"/>
          <ac:spMkLst>
            <pc:docMk/>
            <pc:sldMk cId="1755216958" sldId="481"/>
            <ac:spMk id="36" creationId="{D33794AF-7C38-78A9-0BA6-9C85BBB09729}"/>
          </ac:spMkLst>
        </pc:spChg>
        <pc:picChg chg="add mod">
          <ac:chgData name="Barbara Class" userId="ce38c013-f14e-4d1b-851f-f693be5c662b" providerId="ADAL" clId="{1D67A93E-0ACE-4415-88BF-3E25D33EE59F}" dt="2025-08-07T10:41:40.564" v="2011" actId="1076"/>
          <ac:picMkLst>
            <pc:docMk/>
            <pc:sldMk cId="1755216958" sldId="481"/>
            <ac:picMk id="9" creationId="{89277937-3C59-3AE9-1D9F-41A0026B03B3}"/>
          </ac:picMkLst>
        </pc:picChg>
      </pc:sldChg>
      <pc:sldChg chg="addSp delSp modSp add mod ord">
        <pc:chgData name="Barbara Class" userId="ce38c013-f14e-4d1b-851f-f693be5c662b" providerId="ADAL" clId="{1D67A93E-0ACE-4415-88BF-3E25D33EE59F}" dt="2025-08-07T10:12:33.443" v="1493" actId="20577"/>
        <pc:sldMkLst>
          <pc:docMk/>
          <pc:sldMk cId="3898686643" sldId="482"/>
        </pc:sldMkLst>
        <pc:spChg chg="del">
          <ac:chgData name="Barbara Class" userId="ce38c013-f14e-4d1b-851f-f693be5c662b" providerId="ADAL" clId="{1D67A93E-0ACE-4415-88BF-3E25D33EE59F}" dt="2025-08-07T10:11:31.880" v="1462" actId="478"/>
          <ac:spMkLst>
            <pc:docMk/>
            <pc:sldMk cId="3898686643" sldId="482"/>
            <ac:spMk id="2" creationId="{C85CE449-5A4E-7327-424C-0B70A4B228BD}"/>
          </ac:spMkLst>
        </pc:spChg>
        <pc:spChg chg="del">
          <ac:chgData name="Barbara Class" userId="ce38c013-f14e-4d1b-851f-f693be5c662b" providerId="ADAL" clId="{1D67A93E-0ACE-4415-88BF-3E25D33EE59F}" dt="2025-08-07T10:12:08.176" v="1489" actId="478"/>
          <ac:spMkLst>
            <pc:docMk/>
            <pc:sldMk cId="3898686643" sldId="482"/>
            <ac:spMk id="4" creationId="{84FAE1FD-C4C6-5957-7F99-F2904A297EC8}"/>
          </ac:spMkLst>
        </pc:spChg>
        <pc:spChg chg="add mod">
          <ac:chgData name="Barbara Class" userId="ce38c013-f14e-4d1b-851f-f693be5c662b" providerId="ADAL" clId="{1D67A93E-0ACE-4415-88BF-3E25D33EE59F}" dt="2025-08-07T10:12:33.443" v="1493" actId="20577"/>
          <ac:spMkLst>
            <pc:docMk/>
            <pc:sldMk cId="3898686643" sldId="482"/>
            <ac:spMk id="7" creationId="{218E7191-93EF-71C1-3652-F0D29B7980FB}"/>
          </ac:spMkLst>
        </pc:spChg>
        <pc:spChg chg="add mod">
          <ac:chgData name="Barbara Class" userId="ce38c013-f14e-4d1b-851f-f693be5c662b" providerId="ADAL" clId="{1D67A93E-0ACE-4415-88BF-3E25D33EE59F}" dt="2025-08-07T10:12:19.666" v="1491" actId="1076"/>
          <ac:spMkLst>
            <pc:docMk/>
            <pc:sldMk cId="3898686643" sldId="482"/>
            <ac:spMk id="8" creationId="{162DF875-CE99-8382-59E5-40B370F030E5}"/>
          </ac:spMkLst>
        </pc:spChg>
        <pc:spChg chg="mod">
          <ac:chgData name="Barbara Class" userId="ce38c013-f14e-4d1b-851f-f693be5c662b" providerId="ADAL" clId="{1D67A93E-0ACE-4415-88BF-3E25D33EE59F}" dt="2025-08-07T10:11:48.308" v="1488" actId="20577"/>
          <ac:spMkLst>
            <pc:docMk/>
            <pc:sldMk cId="3898686643" sldId="482"/>
            <ac:spMk id="36" creationId="{3D8F3B4D-8D6E-A79F-689F-641428578A71}"/>
          </ac:spMkLst>
        </pc:spChg>
        <pc:picChg chg="add mod">
          <ac:chgData name="Barbara Class" userId="ce38c013-f14e-4d1b-851f-f693be5c662b" providerId="ADAL" clId="{1D67A93E-0ACE-4415-88BF-3E25D33EE59F}" dt="2025-08-07T10:11:41.156" v="1465" actId="1076"/>
          <ac:picMkLst>
            <pc:docMk/>
            <pc:sldMk cId="3898686643" sldId="482"/>
            <ac:picMk id="6" creationId="{5FD11B57-E533-81C3-13E0-74BD6320EEE2}"/>
          </ac:picMkLst>
        </pc:picChg>
      </pc:sldChg>
      <pc:sldChg chg="modSp add mod">
        <pc:chgData name="Barbara Class" userId="ce38c013-f14e-4d1b-851f-f693be5c662b" providerId="ADAL" clId="{1D67A93E-0ACE-4415-88BF-3E25D33EE59F}" dt="2025-08-07T12:53:31.060" v="2205" actId="14100"/>
        <pc:sldMkLst>
          <pc:docMk/>
          <pc:sldMk cId="218271741" sldId="483"/>
        </pc:sldMkLst>
        <pc:spChg chg="mod">
          <ac:chgData name="Barbara Class" userId="ce38c013-f14e-4d1b-851f-f693be5c662b" providerId="ADAL" clId="{1D67A93E-0ACE-4415-88BF-3E25D33EE59F}" dt="2025-08-07T12:25:50.481" v="2187" actId="113"/>
          <ac:spMkLst>
            <pc:docMk/>
            <pc:sldMk cId="218271741" sldId="483"/>
            <ac:spMk id="2" creationId="{26A1C419-247E-37FF-3B2D-00F610007595}"/>
          </ac:spMkLst>
        </pc:spChg>
        <pc:spChg chg="mod">
          <ac:chgData name="Barbara Class" userId="ce38c013-f14e-4d1b-851f-f693be5c662b" providerId="ADAL" clId="{1D67A93E-0ACE-4415-88BF-3E25D33EE59F}" dt="2025-08-07T12:24:34.345" v="2177" actId="20577"/>
          <ac:spMkLst>
            <pc:docMk/>
            <pc:sldMk cId="218271741" sldId="483"/>
            <ac:spMk id="4" creationId="{2E77D936-7E82-DC3E-A5B5-9AA4348106F7}"/>
          </ac:spMkLst>
        </pc:spChg>
        <pc:spChg chg="mod">
          <ac:chgData name="Barbara Class" userId="ce38c013-f14e-4d1b-851f-f693be5c662b" providerId="ADAL" clId="{1D67A93E-0ACE-4415-88BF-3E25D33EE59F}" dt="2025-08-07T12:53:31.060" v="2205" actId="14100"/>
          <ac:spMkLst>
            <pc:docMk/>
            <pc:sldMk cId="218271741" sldId="483"/>
            <ac:spMk id="36" creationId="{7BF68891-244E-D90B-1440-198C95EE95D1}"/>
          </ac:spMkLst>
        </pc:spChg>
      </pc:sldChg>
      <pc:sldChg chg="addSp delSp modSp add mod">
        <pc:chgData name="Barbara Class" userId="ce38c013-f14e-4d1b-851f-f693be5c662b" providerId="ADAL" clId="{1D67A93E-0ACE-4415-88BF-3E25D33EE59F}" dt="2025-08-07T10:09:04.509" v="1458" actId="20577"/>
        <pc:sldMkLst>
          <pc:docMk/>
          <pc:sldMk cId="3666875046" sldId="484"/>
        </pc:sldMkLst>
        <pc:spChg chg="del">
          <ac:chgData name="Barbara Class" userId="ce38c013-f14e-4d1b-851f-f693be5c662b" providerId="ADAL" clId="{1D67A93E-0ACE-4415-88BF-3E25D33EE59F}" dt="2025-08-07T09:54:54.088" v="1299" actId="478"/>
          <ac:spMkLst>
            <pc:docMk/>
            <pc:sldMk cId="3666875046" sldId="484"/>
            <ac:spMk id="2" creationId="{8BC4E22E-425E-2F2C-DB2D-C7F729492F0E}"/>
          </ac:spMkLst>
        </pc:spChg>
        <pc:spChg chg="del">
          <ac:chgData name="Barbara Class" userId="ce38c013-f14e-4d1b-851f-f693be5c662b" providerId="ADAL" clId="{1D67A93E-0ACE-4415-88BF-3E25D33EE59F}" dt="2025-08-07T09:56:33.585" v="1413" actId="478"/>
          <ac:spMkLst>
            <pc:docMk/>
            <pc:sldMk cId="3666875046" sldId="484"/>
            <ac:spMk id="4" creationId="{B55906B4-E371-8728-0B26-B6217768C745}"/>
          </ac:spMkLst>
        </pc:spChg>
        <pc:spChg chg="add mod">
          <ac:chgData name="Barbara Class" userId="ce38c013-f14e-4d1b-851f-f693be5c662b" providerId="ADAL" clId="{1D67A93E-0ACE-4415-88BF-3E25D33EE59F}" dt="2025-08-07T10:09:04.509" v="1458" actId="20577"/>
          <ac:spMkLst>
            <pc:docMk/>
            <pc:sldMk cId="3666875046" sldId="484"/>
            <ac:spMk id="7" creationId="{3DFB3E5F-890E-B3F5-528A-C8FBFA6DF246}"/>
          </ac:spMkLst>
        </pc:spChg>
        <pc:spChg chg="add mod">
          <ac:chgData name="Barbara Class" userId="ce38c013-f14e-4d1b-851f-f693be5c662b" providerId="ADAL" clId="{1D67A93E-0ACE-4415-88BF-3E25D33EE59F}" dt="2025-08-07T09:57:01.478" v="1418" actId="20577"/>
          <ac:spMkLst>
            <pc:docMk/>
            <pc:sldMk cId="3666875046" sldId="484"/>
            <ac:spMk id="8" creationId="{6BB6E125-3937-237E-7D60-E7016955561E}"/>
          </ac:spMkLst>
        </pc:spChg>
        <pc:spChg chg="add mod">
          <ac:chgData name="Barbara Class" userId="ce38c013-f14e-4d1b-851f-f693be5c662b" providerId="ADAL" clId="{1D67A93E-0ACE-4415-88BF-3E25D33EE59F}" dt="2025-08-07T09:56:35.426" v="1414"/>
          <ac:spMkLst>
            <pc:docMk/>
            <pc:sldMk cId="3666875046" sldId="484"/>
            <ac:spMk id="9" creationId="{381B5509-C9C6-DBF6-34DE-37D11B5CC10B}"/>
          </ac:spMkLst>
        </pc:spChg>
        <pc:spChg chg="mod">
          <ac:chgData name="Barbara Class" userId="ce38c013-f14e-4d1b-851f-f693be5c662b" providerId="ADAL" clId="{1D67A93E-0ACE-4415-88BF-3E25D33EE59F}" dt="2025-08-07T09:55:12.174" v="1317" actId="20577"/>
          <ac:spMkLst>
            <pc:docMk/>
            <pc:sldMk cId="3666875046" sldId="484"/>
            <ac:spMk id="36" creationId="{A7B5AB04-07DE-E588-57A1-95A16E31DA45}"/>
          </ac:spMkLst>
        </pc:spChg>
        <pc:picChg chg="add mod">
          <ac:chgData name="Barbara Class" userId="ce38c013-f14e-4d1b-851f-f693be5c662b" providerId="ADAL" clId="{1D67A93E-0ACE-4415-88BF-3E25D33EE59F}" dt="2025-08-07T09:55:08.398" v="1303" actId="1076"/>
          <ac:picMkLst>
            <pc:docMk/>
            <pc:sldMk cId="3666875046" sldId="484"/>
            <ac:picMk id="6" creationId="{A4106188-9503-FAE5-95D6-F291F4AC5AD9}"/>
          </ac:picMkLst>
        </pc:picChg>
      </pc:sldChg>
      <pc:sldChg chg="addSp delSp modSp add del mod">
        <pc:chgData name="Barbara Class" userId="ce38c013-f14e-4d1b-851f-f693be5c662b" providerId="ADAL" clId="{1D67A93E-0ACE-4415-88BF-3E25D33EE59F}" dt="2025-08-07T13:55:47.047" v="2821" actId="2696"/>
        <pc:sldMkLst>
          <pc:docMk/>
          <pc:sldMk cId="2793360862" sldId="485"/>
        </pc:sldMkLst>
        <pc:spChg chg="del">
          <ac:chgData name="Barbara Class" userId="ce38c013-f14e-4d1b-851f-f693be5c662b" providerId="ADAL" clId="{1D67A93E-0ACE-4415-88BF-3E25D33EE59F}" dt="2025-08-07T10:18:34.186" v="1527" actId="478"/>
          <ac:spMkLst>
            <pc:docMk/>
            <pc:sldMk cId="2793360862" sldId="485"/>
            <ac:spMk id="2" creationId="{63546420-0976-DA10-611B-459737287E96}"/>
          </ac:spMkLst>
        </pc:spChg>
        <pc:spChg chg="del">
          <ac:chgData name="Barbara Class" userId="ce38c013-f14e-4d1b-851f-f693be5c662b" providerId="ADAL" clId="{1D67A93E-0ACE-4415-88BF-3E25D33EE59F}" dt="2025-08-07T10:21:51.219" v="1531" actId="478"/>
          <ac:spMkLst>
            <pc:docMk/>
            <pc:sldMk cId="2793360862" sldId="485"/>
            <ac:spMk id="4" creationId="{FD47296B-0413-0D14-65CD-EA8818A4A157}"/>
          </ac:spMkLst>
        </pc:spChg>
        <pc:spChg chg="add mod">
          <ac:chgData name="Barbara Class" userId="ce38c013-f14e-4d1b-851f-f693be5c662b" providerId="ADAL" clId="{1D67A93E-0ACE-4415-88BF-3E25D33EE59F}" dt="2025-08-07T10:21:55.229" v="1534" actId="20577"/>
          <ac:spMkLst>
            <pc:docMk/>
            <pc:sldMk cId="2793360862" sldId="485"/>
            <ac:spMk id="7" creationId="{FA8A676A-E760-28A7-2026-A9C3A72EDF08}"/>
          </ac:spMkLst>
        </pc:spChg>
        <pc:spChg chg="mod">
          <ac:chgData name="Barbara Class" userId="ce38c013-f14e-4d1b-851f-f693be5c662b" providerId="ADAL" clId="{1D67A93E-0ACE-4415-88BF-3E25D33EE59F}" dt="2025-08-07T10:18:12.284" v="1526" actId="20577"/>
          <ac:spMkLst>
            <pc:docMk/>
            <pc:sldMk cId="2793360862" sldId="485"/>
            <ac:spMk id="36" creationId="{4527C03F-BD3C-1CA5-7DAE-C9CD86CD3784}"/>
          </ac:spMkLst>
        </pc:spChg>
        <pc:picChg chg="add mod">
          <ac:chgData name="Barbara Class" userId="ce38c013-f14e-4d1b-851f-f693be5c662b" providerId="ADAL" clId="{1D67A93E-0ACE-4415-88BF-3E25D33EE59F}" dt="2025-08-07T10:21:48.287" v="1530" actId="1076"/>
          <ac:picMkLst>
            <pc:docMk/>
            <pc:sldMk cId="2793360862" sldId="485"/>
            <ac:picMk id="6" creationId="{B19B7635-CB08-541C-4073-A928DD9EC6EA}"/>
          </ac:picMkLst>
        </pc:picChg>
      </pc:sldChg>
      <pc:sldChg chg="addSp delSp modSp add mod">
        <pc:chgData name="Barbara Class" userId="ce38c013-f14e-4d1b-851f-f693be5c662b" providerId="ADAL" clId="{1D67A93E-0ACE-4415-88BF-3E25D33EE59F}" dt="2025-08-07T10:26:07.533" v="1655" actId="20577"/>
        <pc:sldMkLst>
          <pc:docMk/>
          <pc:sldMk cId="3883248811" sldId="486"/>
        </pc:sldMkLst>
        <pc:spChg chg="del">
          <ac:chgData name="Barbara Class" userId="ce38c013-f14e-4d1b-851f-f693be5c662b" providerId="ADAL" clId="{1D67A93E-0ACE-4415-88BF-3E25D33EE59F}" dt="2025-08-07T10:25:46.585" v="1621" actId="478"/>
          <ac:spMkLst>
            <pc:docMk/>
            <pc:sldMk cId="3883248811" sldId="486"/>
            <ac:spMk id="2" creationId="{F8CA9378-532D-5369-FAB4-75EC73230D29}"/>
          </ac:spMkLst>
        </pc:spChg>
        <pc:spChg chg="mod">
          <ac:chgData name="Barbara Class" userId="ce38c013-f14e-4d1b-851f-f693be5c662b" providerId="ADAL" clId="{1D67A93E-0ACE-4415-88BF-3E25D33EE59F}" dt="2025-08-07T10:26:07.533" v="1655" actId="20577"/>
          <ac:spMkLst>
            <pc:docMk/>
            <pc:sldMk cId="3883248811" sldId="486"/>
            <ac:spMk id="36" creationId="{C8B3BD41-CEFD-AE47-8F34-F4BD9BB65C76}"/>
          </ac:spMkLst>
        </pc:spChg>
        <pc:picChg chg="add mod">
          <ac:chgData name="Barbara Class" userId="ce38c013-f14e-4d1b-851f-f693be5c662b" providerId="ADAL" clId="{1D67A93E-0ACE-4415-88BF-3E25D33EE59F}" dt="2025-08-07T10:25:49.204" v="1622" actId="1076"/>
          <ac:picMkLst>
            <pc:docMk/>
            <pc:sldMk cId="3883248811" sldId="486"/>
            <ac:picMk id="6" creationId="{F1FA4DA9-CC67-FB6A-371E-95CC07F5840B}"/>
          </ac:picMkLst>
        </pc:picChg>
      </pc:sldChg>
      <pc:sldChg chg="modSp add mod">
        <pc:chgData name="Barbara Class" userId="ce38c013-f14e-4d1b-851f-f693be5c662b" providerId="ADAL" clId="{1D67A93E-0ACE-4415-88BF-3E25D33EE59F}" dt="2025-08-07T10:44:42.497" v="2121" actId="20577"/>
        <pc:sldMkLst>
          <pc:docMk/>
          <pc:sldMk cId="1822967650" sldId="487"/>
        </pc:sldMkLst>
        <pc:spChg chg="mod">
          <ac:chgData name="Barbara Class" userId="ce38c013-f14e-4d1b-851f-f693be5c662b" providerId="ADAL" clId="{1D67A93E-0ACE-4415-88BF-3E25D33EE59F}" dt="2025-08-07T10:44:42.497" v="2121" actId="20577"/>
          <ac:spMkLst>
            <pc:docMk/>
            <pc:sldMk cId="1822967650" sldId="487"/>
            <ac:spMk id="36" creationId="{0C971870-B14C-76D3-1A00-EF0AC8950ECA}"/>
          </ac:spMkLst>
        </pc:spChg>
      </pc:sldChg>
      <pc:sldChg chg="add">
        <pc:chgData name="Barbara Class" userId="ce38c013-f14e-4d1b-851f-f693be5c662b" providerId="ADAL" clId="{1D67A93E-0ACE-4415-88BF-3E25D33EE59F}" dt="2025-08-07T10:25:52.132" v="1624"/>
        <pc:sldMkLst>
          <pc:docMk/>
          <pc:sldMk cId="2867642195" sldId="488"/>
        </pc:sldMkLst>
      </pc:sldChg>
      <pc:sldChg chg="add">
        <pc:chgData name="Barbara Class" userId="ce38c013-f14e-4d1b-851f-f693be5c662b" providerId="ADAL" clId="{1D67A93E-0ACE-4415-88BF-3E25D33EE59F}" dt="2025-08-07T10:25:52.328" v="1625"/>
        <pc:sldMkLst>
          <pc:docMk/>
          <pc:sldMk cId="4038607090" sldId="489"/>
        </pc:sldMkLst>
      </pc:sldChg>
      <pc:sldChg chg="addSp modSp add mod">
        <pc:chgData name="Barbara Class" userId="ce38c013-f14e-4d1b-851f-f693be5c662b" providerId="ADAL" clId="{1D67A93E-0ACE-4415-88BF-3E25D33EE59F}" dt="2025-08-07T10:28:00.695" v="1675" actId="1076"/>
        <pc:sldMkLst>
          <pc:docMk/>
          <pc:sldMk cId="2276483182" sldId="490"/>
        </pc:sldMkLst>
        <pc:spChg chg="add mod">
          <ac:chgData name="Barbara Class" userId="ce38c013-f14e-4d1b-851f-f693be5c662b" providerId="ADAL" clId="{1D67A93E-0ACE-4415-88BF-3E25D33EE59F}" dt="2025-08-07T10:27:45.283" v="1660" actId="255"/>
          <ac:spMkLst>
            <pc:docMk/>
            <pc:sldMk cId="2276483182" sldId="490"/>
            <ac:spMk id="2" creationId="{1C6C107E-C6EE-656C-C2D7-8A859C0F6B8D}"/>
          </ac:spMkLst>
        </pc:spChg>
        <pc:spChg chg="add mod">
          <ac:chgData name="Barbara Class" userId="ce38c013-f14e-4d1b-851f-f693be5c662b" providerId="ADAL" clId="{1D67A93E-0ACE-4415-88BF-3E25D33EE59F}" dt="2025-08-07T10:28:00.695" v="1675" actId="1076"/>
          <ac:spMkLst>
            <pc:docMk/>
            <pc:sldMk cId="2276483182" sldId="490"/>
            <ac:spMk id="5" creationId="{F4E60618-D9A7-D3A6-CC96-96567F790A58}"/>
          </ac:spMkLst>
        </pc:spChg>
      </pc:sldChg>
      <pc:sldChg chg="addSp delSp modSp add del mod ord">
        <pc:chgData name="Barbara Class" userId="ce38c013-f14e-4d1b-851f-f693be5c662b" providerId="ADAL" clId="{1D67A93E-0ACE-4415-88BF-3E25D33EE59F}" dt="2025-08-07T13:21:19.008" v="2590" actId="47"/>
        <pc:sldMkLst>
          <pc:docMk/>
          <pc:sldMk cId="3702093786" sldId="491"/>
        </pc:sldMkLst>
        <pc:spChg chg="del">
          <ac:chgData name="Barbara Class" userId="ce38c013-f14e-4d1b-851f-f693be5c662b" providerId="ADAL" clId="{1D67A93E-0ACE-4415-88BF-3E25D33EE59F}" dt="2025-08-07T13:12:13.507" v="2562" actId="478"/>
          <ac:spMkLst>
            <pc:docMk/>
            <pc:sldMk cId="3702093786" sldId="491"/>
            <ac:spMk id="2" creationId="{89E94637-6A0B-194E-6C3E-B2BEA904FC48}"/>
          </ac:spMkLst>
        </pc:spChg>
        <pc:spChg chg="del">
          <ac:chgData name="Barbara Class" userId="ce38c013-f14e-4d1b-851f-f693be5c662b" providerId="ADAL" clId="{1D67A93E-0ACE-4415-88BF-3E25D33EE59F}" dt="2025-08-07T13:19:16.160" v="2575" actId="478"/>
          <ac:spMkLst>
            <pc:docMk/>
            <pc:sldMk cId="3702093786" sldId="491"/>
            <ac:spMk id="4" creationId="{EC44EED4-4BC9-0207-E624-379E88A25A16}"/>
          </ac:spMkLst>
        </pc:spChg>
        <pc:spChg chg="add del mod">
          <ac:chgData name="Barbara Class" userId="ce38c013-f14e-4d1b-851f-f693be5c662b" providerId="ADAL" clId="{1D67A93E-0ACE-4415-88BF-3E25D33EE59F}" dt="2025-08-07T13:12:26.691" v="2566" actId="478"/>
          <ac:spMkLst>
            <pc:docMk/>
            <pc:sldMk cId="3702093786" sldId="491"/>
            <ac:spMk id="6" creationId="{1DB85AD0-BBA2-CA63-7988-EDDC6DB7B751}"/>
          </ac:spMkLst>
        </pc:spChg>
        <pc:spChg chg="add del mod">
          <ac:chgData name="Barbara Class" userId="ce38c013-f14e-4d1b-851f-f693be5c662b" providerId="ADAL" clId="{1D67A93E-0ACE-4415-88BF-3E25D33EE59F}" dt="2025-08-07T13:18:51.019" v="2574" actId="478"/>
          <ac:spMkLst>
            <pc:docMk/>
            <pc:sldMk cId="3702093786" sldId="491"/>
            <ac:spMk id="19" creationId="{BF1A90C6-9FF1-4F15-7683-6E4B7B156C0C}"/>
          </ac:spMkLst>
        </pc:spChg>
        <pc:spChg chg="add mod">
          <ac:chgData name="Barbara Class" userId="ce38c013-f14e-4d1b-851f-f693be5c662b" providerId="ADAL" clId="{1D67A93E-0ACE-4415-88BF-3E25D33EE59F}" dt="2025-08-07T13:20:36.880" v="2583"/>
          <ac:spMkLst>
            <pc:docMk/>
            <pc:sldMk cId="3702093786" sldId="491"/>
            <ac:spMk id="21" creationId="{E03085D1-C1F1-E917-F166-23A0C925B48A}"/>
          </ac:spMkLst>
        </pc:spChg>
        <pc:spChg chg="mod">
          <ac:chgData name="Barbara Class" userId="ce38c013-f14e-4d1b-851f-f693be5c662b" providerId="ADAL" clId="{1D67A93E-0ACE-4415-88BF-3E25D33EE59F}" dt="2025-08-07T13:09:16.910" v="2561" actId="14100"/>
          <ac:spMkLst>
            <pc:docMk/>
            <pc:sldMk cId="3702093786" sldId="491"/>
            <ac:spMk id="36" creationId="{018C4298-C98F-3CE5-0999-ABDACE077B3D}"/>
          </ac:spMkLst>
        </pc:spChg>
        <pc:graphicFrameChg chg="add del mod">
          <ac:chgData name="Barbara Class" userId="ce38c013-f14e-4d1b-851f-f693be5c662b" providerId="ADAL" clId="{1D67A93E-0ACE-4415-88BF-3E25D33EE59F}" dt="2025-08-07T13:12:26.691" v="2566" actId="478"/>
          <ac:graphicFrameMkLst>
            <pc:docMk/>
            <pc:sldMk cId="3702093786" sldId="491"/>
            <ac:graphicFrameMk id="5" creationId="{77E71AF4-91D9-12E0-0D07-0956D8976F9F}"/>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7" creationId="{4181A1FC-3479-B161-AC03-942D5E1139FD}"/>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8" creationId="{8F74ABA8-827D-7214-37CB-48094907A2B3}"/>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9" creationId="{7A6D836D-F936-F521-A3F7-F73AF0B60E5D}"/>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0" creationId="{6739D1D0-6475-F5B8-B0C8-5D167B804B32}"/>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1" creationId="{A1306C55-4D72-CC35-2F08-4081FF09B942}"/>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2" creationId="{3D9425A8-0EC6-322C-615C-67B59E6F2C86}"/>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3" creationId="{32DE5D43-3327-3087-52D3-E2045202402D}"/>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4" creationId="{33B2D9A9-7108-EA05-F9AD-8056EAEC4466}"/>
          </ac:graphicFrameMkLst>
        </pc:graphicFrameChg>
        <pc:graphicFrameChg chg="add del modGraphic">
          <ac:chgData name="Barbara Class" userId="ce38c013-f14e-4d1b-851f-f693be5c662b" providerId="ADAL" clId="{1D67A93E-0ACE-4415-88BF-3E25D33EE59F}" dt="2025-08-07T13:13:05.840" v="2571" actId="6549"/>
          <ac:graphicFrameMkLst>
            <pc:docMk/>
            <pc:sldMk cId="3702093786" sldId="491"/>
            <ac:graphicFrameMk id="15" creationId="{151736BA-5F35-C2EC-7DF8-C8A46CB65ED5}"/>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6" creationId="{D3E44B35-C055-1DDA-B7FE-3ED4EBAEE1EF}"/>
          </ac:graphicFrameMkLst>
        </pc:graphicFrameChg>
        <pc:graphicFrameChg chg="add mod">
          <ac:chgData name="Barbara Class" userId="ce38c013-f14e-4d1b-851f-f693be5c662b" providerId="ADAL" clId="{1D67A93E-0ACE-4415-88BF-3E25D33EE59F}" dt="2025-08-07T13:12:39.423" v="2567"/>
          <ac:graphicFrameMkLst>
            <pc:docMk/>
            <pc:sldMk cId="3702093786" sldId="491"/>
            <ac:graphicFrameMk id="17" creationId="{4E25B1ED-C274-4A12-3C3F-48733DC04347}"/>
          </ac:graphicFrameMkLst>
        </pc:graphicFrameChg>
        <pc:graphicFrameChg chg="add del mod">
          <ac:chgData name="Barbara Class" userId="ce38c013-f14e-4d1b-851f-f693be5c662b" providerId="ADAL" clId="{1D67A93E-0ACE-4415-88BF-3E25D33EE59F}" dt="2025-08-07T13:18:51.019" v="2574" actId="478"/>
          <ac:graphicFrameMkLst>
            <pc:docMk/>
            <pc:sldMk cId="3702093786" sldId="491"/>
            <ac:graphicFrameMk id="18" creationId="{E93984A8-2E84-C5B3-8234-4D07388655B0}"/>
          </ac:graphicFrameMkLst>
        </pc:graphicFrameChg>
        <pc:graphicFrameChg chg="add mod">
          <ac:chgData name="Barbara Class" userId="ce38c013-f14e-4d1b-851f-f693be5c662b" providerId="ADAL" clId="{1D67A93E-0ACE-4415-88BF-3E25D33EE59F}" dt="2025-08-07T13:20:34.893" v="2581" actId="14100"/>
          <ac:graphicFrameMkLst>
            <pc:docMk/>
            <pc:sldMk cId="3702093786" sldId="491"/>
            <ac:graphicFrameMk id="20" creationId="{6780BDAF-25BF-8AB6-5B16-4ECE59839AC9}"/>
          </ac:graphicFrameMkLst>
        </pc:graphicFrameChg>
      </pc:sldChg>
      <pc:sldChg chg="add">
        <pc:chgData name="Barbara Class" userId="ce38c013-f14e-4d1b-851f-f693be5c662b" providerId="ADAL" clId="{1D67A93E-0ACE-4415-88BF-3E25D33EE59F}" dt="2025-08-07T10:44:14.493" v="2080"/>
        <pc:sldMkLst>
          <pc:docMk/>
          <pc:sldMk cId="743364354" sldId="492"/>
        </pc:sldMkLst>
      </pc:sldChg>
      <pc:sldChg chg="addSp delSp modSp add mod ord">
        <pc:chgData name="Barbara Class" userId="ce38c013-f14e-4d1b-851f-f693be5c662b" providerId="ADAL" clId="{1D67A93E-0ACE-4415-88BF-3E25D33EE59F}" dt="2025-08-07T13:46:23.748" v="2819" actId="20577"/>
        <pc:sldMkLst>
          <pc:docMk/>
          <pc:sldMk cId="2653393593" sldId="493"/>
        </pc:sldMkLst>
        <pc:spChg chg="del">
          <ac:chgData name="Barbara Class" userId="ce38c013-f14e-4d1b-851f-f693be5c662b" providerId="ADAL" clId="{1D67A93E-0ACE-4415-88BF-3E25D33EE59F}" dt="2025-08-07T13:20:44.849" v="2584" actId="478"/>
          <ac:spMkLst>
            <pc:docMk/>
            <pc:sldMk cId="2653393593" sldId="493"/>
            <ac:spMk id="2" creationId="{EF3120AF-0623-9EC2-957E-A69D7B69BD17}"/>
          </ac:spMkLst>
        </pc:spChg>
        <pc:spChg chg="add mod">
          <ac:chgData name="Barbara Class" userId="ce38c013-f14e-4d1b-851f-f693be5c662b" providerId="ADAL" clId="{1D67A93E-0ACE-4415-88BF-3E25D33EE59F}" dt="2025-08-07T13:42:28.126" v="2748" actId="1076"/>
          <ac:spMkLst>
            <pc:docMk/>
            <pc:sldMk cId="2653393593" sldId="493"/>
            <ac:spMk id="6" creationId="{86C53B5A-50C4-9365-67FB-55D4699D1EE8}"/>
          </ac:spMkLst>
        </pc:spChg>
        <pc:spChg chg="add mod">
          <ac:chgData name="Barbara Class" userId="ce38c013-f14e-4d1b-851f-f693be5c662b" providerId="ADAL" clId="{1D67A93E-0ACE-4415-88BF-3E25D33EE59F}" dt="2025-08-07T13:44:18.230" v="2807" actId="6549"/>
          <ac:spMkLst>
            <pc:docMk/>
            <pc:sldMk cId="2653393593" sldId="493"/>
            <ac:spMk id="7" creationId="{D7FF2E66-B676-6AB4-9E51-F484012F4C24}"/>
          </ac:spMkLst>
        </pc:spChg>
        <pc:spChg chg="mod">
          <ac:chgData name="Barbara Class" userId="ce38c013-f14e-4d1b-851f-f693be5c662b" providerId="ADAL" clId="{1D67A93E-0ACE-4415-88BF-3E25D33EE59F}" dt="2025-08-07T13:46:23.748" v="2819" actId="20577"/>
          <ac:spMkLst>
            <pc:docMk/>
            <pc:sldMk cId="2653393593" sldId="493"/>
            <ac:spMk id="36" creationId="{772D52D0-46A6-1122-A478-C756953A9255}"/>
          </ac:spMkLst>
        </pc:spChg>
        <pc:graphicFrameChg chg="add mod modGraphic">
          <ac:chgData name="Barbara Class" userId="ce38c013-f14e-4d1b-851f-f693be5c662b" providerId="ADAL" clId="{1D67A93E-0ACE-4415-88BF-3E25D33EE59F}" dt="2025-08-07T13:42:31.913" v="2750" actId="5793"/>
          <ac:graphicFrameMkLst>
            <pc:docMk/>
            <pc:sldMk cId="2653393593" sldId="493"/>
            <ac:graphicFrameMk id="5" creationId="{F8DB14A9-4DEB-D463-44A2-76D8CA0A25DE}"/>
          </ac:graphicFrameMkLst>
        </pc:graphicFrameChg>
      </pc:sldChg>
      <pc:sldChg chg="add del">
        <pc:chgData name="Barbara Class" userId="ce38c013-f14e-4d1b-851f-f693be5c662b" providerId="ADAL" clId="{1D67A93E-0ACE-4415-88BF-3E25D33EE59F}" dt="2025-08-07T12:52:59.490" v="2193"/>
        <pc:sldMkLst>
          <pc:docMk/>
          <pc:sldMk cId="3880709109" sldId="493"/>
        </pc:sldMkLst>
      </pc:sldChg>
      <pc:sldChg chg="add">
        <pc:chgData name="Barbara Class" userId="ce38c013-f14e-4d1b-851f-f693be5c662b" providerId="ADAL" clId="{1D67A93E-0ACE-4415-88BF-3E25D33EE59F}" dt="2025-08-07T12:53:02.198" v="2195"/>
        <pc:sldMkLst>
          <pc:docMk/>
          <pc:sldMk cId="1999912444" sldId="494"/>
        </pc:sldMkLst>
      </pc:sldChg>
      <pc:sldChg chg="add del">
        <pc:chgData name="Barbara Class" userId="ce38c013-f14e-4d1b-851f-f693be5c662b" providerId="ADAL" clId="{1D67A93E-0ACE-4415-88BF-3E25D33EE59F}" dt="2025-08-07T12:52:59.038" v="2192"/>
        <pc:sldMkLst>
          <pc:docMk/>
          <pc:sldMk cId="2205776224" sldId="494"/>
        </pc:sldMkLst>
      </pc:sldChg>
      <pc:sldChg chg="add">
        <pc:chgData name="Barbara Class" userId="ce38c013-f14e-4d1b-851f-f693be5c662b" providerId="ADAL" clId="{1D67A93E-0ACE-4415-88BF-3E25D33EE59F}" dt="2025-08-07T12:53:02.392" v="2196"/>
        <pc:sldMkLst>
          <pc:docMk/>
          <pc:sldMk cId="1579094097" sldId="495"/>
        </pc:sldMkLst>
      </pc:sldChg>
      <pc:sldChg chg="modSp add del mod">
        <pc:chgData name="Barbara Class" userId="ce38c013-f14e-4d1b-851f-f693be5c662b" providerId="ADAL" clId="{1D67A93E-0ACE-4415-88BF-3E25D33EE59F}" dt="2025-08-07T13:07:08.343" v="2502" actId="47"/>
        <pc:sldMkLst>
          <pc:docMk/>
          <pc:sldMk cId="2887178574" sldId="496"/>
        </pc:sldMkLst>
        <pc:spChg chg="mod">
          <ac:chgData name="Barbara Class" userId="ce38c013-f14e-4d1b-851f-f693be5c662b" providerId="ADAL" clId="{1D67A93E-0ACE-4415-88BF-3E25D33EE59F}" dt="2025-08-07T13:03:24.907" v="2501" actId="20577"/>
          <ac:spMkLst>
            <pc:docMk/>
            <pc:sldMk cId="2887178574" sldId="496"/>
            <ac:spMk id="2" creationId="{F07ED208-0E04-0DDD-251B-5BC427137128}"/>
          </ac:spMkLst>
        </pc:spChg>
        <pc:spChg chg="mod">
          <ac:chgData name="Barbara Class" userId="ce38c013-f14e-4d1b-851f-f693be5c662b" providerId="ADAL" clId="{1D67A93E-0ACE-4415-88BF-3E25D33EE59F}" dt="2025-08-07T12:54:20.601" v="2264" actId="14100"/>
          <ac:spMkLst>
            <pc:docMk/>
            <pc:sldMk cId="2887178574" sldId="496"/>
            <ac:spMk id="36" creationId="{08D44E6E-220B-547B-F6D4-407D1C624DF4}"/>
          </ac:spMkLst>
        </pc:spChg>
      </pc:sldChg>
    </pc:docChg>
  </pc:docChgLst>
  <pc:docChgLst>
    <pc:chgData name="Barbara Class" userId="ce38c013-f14e-4d1b-851f-f693be5c662b" providerId="ADAL" clId="{A336EC64-D0BC-470D-8107-907CD74233DA}"/>
    <pc:docChg chg="delSld modSld">
      <pc:chgData name="Barbara Class" userId="ce38c013-f14e-4d1b-851f-f693be5c662b" providerId="ADAL" clId="{A336EC64-D0BC-470D-8107-907CD74233DA}" dt="2024-11-07T07:41:09.863" v="12" actId="47"/>
      <pc:docMkLst>
        <pc:docMk/>
      </pc:docMkLst>
      <pc:sldChg chg="modSp mod">
        <pc:chgData name="Barbara Class" userId="ce38c013-f14e-4d1b-851f-f693be5c662b" providerId="ADAL" clId="{A336EC64-D0BC-470D-8107-907CD74233DA}" dt="2024-11-07T07:40:46.983" v="0" actId="6549"/>
        <pc:sldMkLst>
          <pc:docMk/>
          <pc:sldMk cId="1449966537" sldId="271"/>
        </pc:sldMkLst>
      </pc:sldChg>
      <pc:sldChg chg="del">
        <pc:chgData name="Barbara Class" userId="ce38c013-f14e-4d1b-851f-f693be5c662b" providerId="ADAL" clId="{A336EC64-D0BC-470D-8107-907CD74233DA}" dt="2024-11-07T07:40:50.092" v="1" actId="47"/>
        <pc:sldMkLst>
          <pc:docMk/>
          <pc:sldMk cId="2236357207" sldId="358"/>
        </pc:sldMkLst>
      </pc:sldChg>
      <pc:sldChg chg="del">
        <pc:chgData name="Barbara Class" userId="ce38c013-f14e-4d1b-851f-f693be5c662b" providerId="ADAL" clId="{A336EC64-D0BC-470D-8107-907CD74233DA}" dt="2024-11-07T07:40:52.674" v="11" actId="47"/>
        <pc:sldMkLst>
          <pc:docMk/>
          <pc:sldMk cId="2450808348" sldId="374"/>
        </pc:sldMkLst>
      </pc:sldChg>
      <pc:sldChg chg="del">
        <pc:chgData name="Barbara Class" userId="ce38c013-f14e-4d1b-851f-f693be5c662b" providerId="ADAL" clId="{A336EC64-D0BC-470D-8107-907CD74233DA}" dt="2024-11-07T07:40:51.432" v="7" actId="47"/>
        <pc:sldMkLst>
          <pc:docMk/>
          <pc:sldMk cId="4084270109" sldId="375"/>
        </pc:sldMkLst>
      </pc:sldChg>
      <pc:sldChg chg="del">
        <pc:chgData name="Barbara Class" userId="ce38c013-f14e-4d1b-851f-f693be5c662b" providerId="ADAL" clId="{A336EC64-D0BC-470D-8107-907CD74233DA}" dt="2024-11-07T07:40:51.309" v="6" actId="47"/>
        <pc:sldMkLst>
          <pc:docMk/>
          <pc:sldMk cId="483693707" sldId="392"/>
        </pc:sldMkLst>
      </pc:sldChg>
      <pc:sldChg chg="del">
        <pc:chgData name="Barbara Class" userId="ce38c013-f14e-4d1b-851f-f693be5c662b" providerId="ADAL" clId="{A336EC64-D0BC-470D-8107-907CD74233DA}" dt="2024-11-07T07:40:51.635" v="8" actId="47"/>
        <pc:sldMkLst>
          <pc:docMk/>
          <pc:sldMk cId="3488039497" sldId="393"/>
        </pc:sldMkLst>
      </pc:sldChg>
      <pc:sldChg chg="del">
        <pc:chgData name="Barbara Class" userId="ce38c013-f14e-4d1b-851f-f693be5c662b" providerId="ADAL" clId="{A336EC64-D0BC-470D-8107-907CD74233DA}" dt="2024-11-07T07:40:51.831" v="9" actId="47"/>
        <pc:sldMkLst>
          <pc:docMk/>
          <pc:sldMk cId="3827982219" sldId="394"/>
        </pc:sldMkLst>
      </pc:sldChg>
      <pc:sldChg chg="del">
        <pc:chgData name="Barbara Class" userId="ce38c013-f14e-4d1b-851f-f693be5c662b" providerId="ADAL" clId="{A336EC64-D0BC-470D-8107-907CD74233DA}" dt="2024-11-07T07:40:52.129" v="10" actId="47"/>
        <pc:sldMkLst>
          <pc:docMk/>
          <pc:sldMk cId="1021155897" sldId="395"/>
        </pc:sldMkLst>
      </pc:sldChg>
      <pc:sldChg chg="del">
        <pc:chgData name="Barbara Class" userId="ce38c013-f14e-4d1b-851f-f693be5c662b" providerId="ADAL" clId="{A336EC64-D0BC-470D-8107-907CD74233DA}" dt="2024-11-07T07:40:50.287" v="2" actId="47"/>
        <pc:sldMkLst>
          <pc:docMk/>
          <pc:sldMk cId="1865876623" sldId="397"/>
        </pc:sldMkLst>
      </pc:sldChg>
      <pc:sldChg chg="del">
        <pc:chgData name="Barbara Class" userId="ce38c013-f14e-4d1b-851f-f693be5c662b" providerId="ADAL" clId="{A336EC64-D0BC-470D-8107-907CD74233DA}" dt="2024-11-07T07:40:50.651" v="4" actId="47"/>
        <pc:sldMkLst>
          <pc:docMk/>
          <pc:sldMk cId="1468405935" sldId="398"/>
        </pc:sldMkLst>
      </pc:sldChg>
      <pc:sldChg chg="del">
        <pc:chgData name="Barbara Class" userId="ce38c013-f14e-4d1b-851f-f693be5c662b" providerId="ADAL" clId="{A336EC64-D0BC-470D-8107-907CD74233DA}" dt="2024-11-07T07:41:09.863" v="12" actId="47"/>
        <pc:sldMkLst>
          <pc:docMk/>
          <pc:sldMk cId="2458593003" sldId="403"/>
        </pc:sldMkLst>
      </pc:sldChg>
      <pc:sldChg chg="del">
        <pc:chgData name="Barbara Class" userId="ce38c013-f14e-4d1b-851f-f693be5c662b" providerId="ADAL" clId="{A336EC64-D0BC-470D-8107-907CD74233DA}" dt="2024-11-07T07:40:50.856" v="5" actId="47"/>
        <pc:sldMkLst>
          <pc:docMk/>
          <pc:sldMk cId="2859782845" sldId="417"/>
        </pc:sldMkLst>
      </pc:sldChg>
      <pc:sldChg chg="del">
        <pc:chgData name="Barbara Class" userId="ce38c013-f14e-4d1b-851f-f693be5c662b" providerId="ADAL" clId="{A336EC64-D0BC-470D-8107-907CD74233DA}" dt="2024-11-07T07:40:50.488" v="3" actId="47"/>
        <pc:sldMkLst>
          <pc:docMk/>
          <pc:sldMk cId="1278440316" sldId="41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60" cy="496332"/>
          </a:xfrm>
          <a:prstGeom prst="rect">
            <a:avLst/>
          </a:prstGeom>
        </p:spPr>
        <p:txBody>
          <a:bodyPr vert="horz" lIns="91266" tIns="45633" rIns="91266" bIns="45633" rtlCol="0"/>
          <a:lstStyle>
            <a:lvl1pPr algn="r">
              <a:defRPr sz="1200"/>
            </a:lvl1pPr>
          </a:lstStyle>
          <a:p>
            <a:fld id="{D67E617C-A72D-4627-81B6-B6148C566C3A}" type="datetimeFigureOut">
              <a:rPr lang="fr-FR" smtClean="0"/>
              <a:pPr/>
              <a:t>08/08/2025</a:t>
            </a:fld>
            <a:endParaRPr lang="fr-FR"/>
          </a:p>
        </p:txBody>
      </p:sp>
      <p:sp>
        <p:nvSpPr>
          <p:cNvPr id="4" name="Espace réservé du pied de page 3"/>
          <p:cNvSpPr>
            <a:spLocks noGrp="1"/>
          </p:cNvSpPr>
          <p:nvPr>
            <p:ph type="ftr" sz="quarter" idx="2"/>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60" cy="496332"/>
          </a:xfrm>
          <a:prstGeom prst="rect">
            <a:avLst/>
          </a:prstGeom>
        </p:spPr>
        <p:txBody>
          <a:bodyPr vert="horz" lIns="91266" tIns="45633" rIns="91266" bIns="45633" rtlCol="0" anchor="b"/>
          <a:lstStyle>
            <a:lvl1pPr algn="r">
              <a:defRPr sz="1200"/>
            </a:lvl1pPr>
          </a:lstStyle>
          <a:p>
            <a:fld id="{9C7B286A-B21B-4E4A-8F02-9AD8A27FDB48}"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idx="1"/>
          </p:nvPr>
        </p:nvSpPr>
        <p:spPr>
          <a:xfrm>
            <a:off x="3850443" y="0"/>
            <a:ext cx="2945660" cy="496332"/>
          </a:xfrm>
          <a:prstGeom prst="rect">
            <a:avLst/>
          </a:prstGeom>
        </p:spPr>
        <p:txBody>
          <a:bodyPr vert="horz" lIns="91266" tIns="45633" rIns="91266" bIns="45633" rtlCol="0"/>
          <a:lstStyle>
            <a:lvl1pPr algn="r">
              <a:defRPr sz="1200"/>
            </a:lvl1pPr>
          </a:lstStyle>
          <a:p>
            <a:fld id="{DD47E923-A4DC-4347-88F3-01F83145E0D3}" type="datetimeFigureOut">
              <a:rPr lang="fr-FR" smtClean="0"/>
              <a:pPr/>
              <a:t>08/08/2025</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266" tIns="45633" rIns="91266" bIns="45633"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266" tIns="45633" rIns="91266" bIns="45633"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60" cy="496332"/>
          </a:xfrm>
          <a:prstGeom prst="rect">
            <a:avLst/>
          </a:prstGeom>
        </p:spPr>
        <p:txBody>
          <a:bodyPr vert="horz" lIns="91266" tIns="45633" rIns="91266" bIns="45633" rtlCol="0" anchor="b"/>
          <a:lstStyle>
            <a:lvl1pPr algn="r">
              <a:defRPr sz="1200"/>
            </a:lvl1pPr>
          </a:lstStyle>
          <a:p>
            <a:fld id="{20E28310-E0A2-4EAA-9B2B-E3EB0780CA9C}" type="slidenum">
              <a:rPr lang="fr-FR" smtClean="0"/>
              <a:pPr/>
              <a:t>‹N°›</a:t>
            </a:fld>
            <a:endParaRPr lang="fr-F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3</a:t>
            </a:fld>
            <a:endParaRPr lang="fr-FR"/>
          </a:p>
        </p:txBody>
      </p:sp>
    </p:spTree>
    <p:extLst>
      <p:ext uri="{BB962C8B-B14F-4D97-AF65-F5344CB8AC3E}">
        <p14:creationId xmlns:p14="http://schemas.microsoft.com/office/powerpoint/2010/main" val="3215061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E4DCD-A660-66B7-934B-C4EDB24E7C2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21DD5B2-182C-C91A-252A-0B71588698C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5B8B7B8-CD49-F670-E914-00B91CFC8F75}"/>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71D54DE0-9B8B-4DD8-DA15-513CFB241B4F}"/>
              </a:ext>
            </a:extLst>
          </p:cNvPr>
          <p:cNvSpPr>
            <a:spLocks noGrp="1"/>
          </p:cNvSpPr>
          <p:nvPr>
            <p:ph type="sldNum" sz="quarter" idx="5"/>
          </p:nvPr>
        </p:nvSpPr>
        <p:spPr/>
        <p:txBody>
          <a:bodyPr/>
          <a:lstStyle/>
          <a:p>
            <a:fld id="{20E28310-E0A2-4EAA-9B2B-E3EB0780CA9C}" type="slidenum">
              <a:rPr lang="fr-FR" smtClean="0"/>
              <a:pPr/>
              <a:t>12</a:t>
            </a:fld>
            <a:endParaRPr lang="fr-FR"/>
          </a:p>
        </p:txBody>
      </p:sp>
    </p:spTree>
    <p:extLst>
      <p:ext uri="{BB962C8B-B14F-4D97-AF65-F5344CB8AC3E}">
        <p14:creationId xmlns:p14="http://schemas.microsoft.com/office/powerpoint/2010/main" val="1463035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6FDCD-FD26-E8F8-6F9D-58C06C2282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B71B9F3-689C-47A5-1032-DDB5D503CE1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362ABC2-8F69-FCA4-04DD-523D3D1C3E69}"/>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5EB4569D-B0AB-0C82-30E5-2C49D8938849}"/>
              </a:ext>
            </a:extLst>
          </p:cNvPr>
          <p:cNvSpPr>
            <a:spLocks noGrp="1"/>
          </p:cNvSpPr>
          <p:nvPr>
            <p:ph type="sldNum" sz="quarter" idx="5"/>
          </p:nvPr>
        </p:nvSpPr>
        <p:spPr/>
        <p:txBody>
          <a:bodyPr/>
          <a:lstStyle/>
          <a:p>
            <a:fld id="{20E28310-E0A2-4EAA-9B2B-E3EB0780CA9C}" type="slidenum">
              <a:rPr lang="fr-FR" smtClean="0"/>
              <a:pPr/>
              <a:t>13</a:t>
            </a:fld>
            <a:endParaRPr lang="fr-FR"/>
          </a:p>
        </p:txBody>
      </p:sp>
    </p:spTree>
    <p:extLst>
      <p:ext uri="{BB962C8B-B14F-4D97-AF65-F5344CB8AC3E}">
        <p14:creationId xmlns:p14="http://schemas.microsoft.com/office/powerpoint/2010/main" val="2216784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FAA6A-1E71-2217-36D7-4082A650E1E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288F2E0-A17E-62CE-A4D5-842E2256138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E334CDE-8177-4B74-DF24-C35A83CA5F56}"/>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9B3F180E-E3E4-B7B8-2053-9B33033A888C}"/>
              </a:ext>
            </a:extLst>
          </p:cNvPr>
          <p:cNvSpPr>
            <a:spLocks noGrp="1"/>
          </p:cNvSpPr>
          <p:nvPr>
            <p:ph type="sldNum" sz="quarter" idx="5"/>
          </p:nvPr>
        </p:nvSpPr>
        <p:spPr/>
        <p:txBody>
          <a:bodyPr/>
          <a:lstStyle/>
          <a:p>
            <a:fld id="{20E28310-E0A2-4EAA-9B2B-E3EB0780CA9C}" type="slidenum">
              <a:rPr lang="fr-FR" smtClean="0"/>
              <a:pPr/>
              <a:t>14</a:t>
            </a:fld>
            <a:endParaRPr lang="fr-FR"/>
          </a:p>
        </p:txBody>
      </p:sp>
    </p:spTree>
    <p:extLst>
      <p:ext uri="{BB962C8B-B14F-4D97-AF65-F5344CB8AC3E}">
        <p14:creationId xmlns:p14="http://schemas.microsoft.com/office/powerpoint/2010/main" val="23822286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391ED-AB22-D113-3556-D6FA219D8F9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0D268A1-D072-6EEE-6BB0-17C43FA6E14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294EADC-E75A-8919-C836-9C4D43B3194E}"/>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AE416767-EEB9-15FC-1C23-29EAB336D596}"/>
              </a:ext>
            </a:extLst>
          </p:cNvPr>
          <p:cNvSpPr>
            <a:spLocks noGrp="1"/>
          </p:cNvSpPr>
          <p:nvPr>
            <p:ph type="sldNum" sz="quarter" idx="5"/>
          </p:nvPr>
        </p:nvSpPr>
        <p:spPr/>
        <p:txBody>
          <a:bodyPr/>
          <a:lstStyle/>
          <a:p>
            <a:fld id="{20E28310-E0A2-4EAA-9B2B-E3EB0780CA9C}" type="slidenum">
              <a:rPr lang="fr-FR" smtClean="0"/>
              <a:pPr/>
              <a:t>15</a:t>
            </a:fld>
            <a:endParaRPr lang="fr-FR"/>
          </a:p>
        </p:txBody>
      </p:sp>
    </p:spTree>
    <p:extLst>
      <p:ext uri="{BB962C8B-B14F-4D97-AF65-F5344CB8AC3E}">
        <p14:creationId xmlns:p14="http://schemas.microsoft.com/office/powerpoint/2010/main" val="2170259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44433-BFF5-9D6F-09DE-D2CB0639422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ED7FF2F-944A-0673-0ED3-0170195E6C7E}"/>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422C52A-A374-2B00-B43B-74D452D7019A}"/>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08F0AF59-CB96-D24A-70CA-72B9F7992142}"/>
              </a:ext>
            </a:extLst>
          </p:cNvPr>
          <p:cNvSpPr>
            <a:spLocks noGrp="1"/>
          </p:cNvSpPr>
          <p:nvPr>
            <p:ph type="sldNum" sz="quarter" idx="5"/>
          </p:nvPr>
        </p:nvSpPr>
        <p:spPr/>
        <p:txBody>
          <a:bodyPr/>
          <a:lstStyle/>
          <a:p>
            <a:fld id="{20E28310-E0A2-4EAA-9B2B-E3EB0780CA9C}" type="slidenum">
              <a:rPr lang="fr-FR" smtClean="0"/>
              <a:pPr/>
              <a:t>16</a:t>
            </a:fld>
            <a:endParaRPr lang="fr-FR"/>
          </a:p>
        </p:txBody>
      </p:sp>
    </p:spTree>
    <p:extLst>
      <p:ext uri="{BB962C8B-B14F-4D97-AF65-F5344CB8AC3E}">
        <p14:creationId xmlns:p14="http://schemas.microsoft.com/office/powerpoint/2010/main" val="4731136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8A9B7-8CA2-10D5-3838-4DFAF917411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C942125-1EC9-CFFD-D930-C4F9E3AE8C5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5BD6660D-5907-29C0-8542-48C81AB7CDED}"/>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7146DBC2-9A0A-EDFF-14BD-B21F3FE0338A}"/>
              </a:ext>
            </a:extLst>
          </p:cNvPr>
          <p:cNvSpPr>
            <a:spLocks noGrp="1"/>
          </p:cNvSpPr>
          <p:nvPr>
            <p:ph type="sldNum" sz="quarter" idx="5"/>
          </p:nvPr>
        </p:nvSpPr>
        <p:spPr/>
        <p:txBody>
          <a:bodyPr/>
          <a:lstStyle/>
          <a:p>
            <a:fld id="{20E28310-E0A2-4EAA-9B2B-E3EB0780CA9C}" type="slidenum">
              <a:rPr lang="fr-FR" smtClean="0"/>
              <a:pPr/>
              <a:t>17</a:t>
            </a:fld>
            <a:endParaRPr lang="fr-FR"/>
          </a:p>
        </p:txBody>
      </p:sp>
    </p:spTree>
    <p:extLst>
      <p:ext uri="{BB962C8B-B14F-4D97-AF65-F5344CB8AC3E}">
        <p14:creationId xmlns:p14="http://schemas.microsoft.com/office/powerpoint/2010/main" val="18131503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EC4D8-8A61-E96C-4959-8B0AA9D7B72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1C759E-D863-F01B-8217-A2CA2CFBDEF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E824B54-8938-9A5F-57C8-612A78A97581}"/>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A6A9D4B6-4AA1-1FA5-FFE0-3813945A83C9}"/>
              </a:ext>
            </a:extLst>
          </p:cNvPr>
          <p:cNvSpPr>
            <a:spLocks noGrp="1"/>
          </p:cNvSpPr>
          <p:nvPr>
            <p:ph type="sldNum" sz="quarter" idx="5"/>
          </p:nvPr>
        </p:nvSpPr>
        <p:spPr/>
        <p:txBody>
          <a:bodyPr/>
          <a:lstStyle/>
          <a:p>
            <a:fld id="{20E28310-E0A2-4EAA-9B2B-E3EB0780CA9C}" type="slidenum">
              <a:rPr lang="fr-FR" smtClean="0"/>
              <a:pPr/>
              <a:t>18</a:t>
            </a:fld>
            <a:endParaRPr lang="fr-FR"/>
          </a:p>
        </p:txBody>
      </p:sp>
    </p:spTree>
    <p:extLst>
      <p:ext uri="{BB962C8B-B14F-4D97-AF65-F5344CB8AC3E}">
        <p14:creationId xmlns:p14="http://schemas.microsoft.com/office/powerpoint/2010/main" val="14203346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08B02-77FB-3B55-D8D3-B1560EBB7BE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DE6C6B5-FAEE-0F46-1C23-19AD691C7F1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89FBDB2-BEB5-4F30-593A-CF4C9534B5AE}"/>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C821C038-E112-D0F2-BE2F-3AA001CA104A}"/>
              </a:ext>
            </a:extLst>
          </p:cNvPr>
          <p:cNvSpPr>
            <a:spLocks noGrp="1"/>
          </p:cNvSpPr>
          <p:nvPr>
            <p:ph type="sldNum" sz="quarter" idx="5"/>
          </p:nvPr>
        </p:nvSpPr>
        <p:spPr/>
        <p:txBody>
          <a:bodyPr/>
          <a:lstStyle/>
          <a:p>
            <a:fld id="{20E28310-E0A2-4EAA-9B2B-E3EB0780CA9C}" type="slidenum">
              <a:rPr lang="fr-FR" smtClean="0"/>
              <a:pPr/>
              <a:t>4</a:t>
            </a:fld>
            <a:endParaRPr lang="fr-FR"/>
          </a:p>
        </p:txBody>
      </p:sp>
    </p:spTree>
    <p:extLst>
      <p:ext uri="{BB962C8B-B14F-4D97-AF65-F5344CB8AC3E}">
        <p14:creationId xmlns:p14="http://schemas.microsoft.com/office/powerpoint/2010/main" val="3429433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5EEAA-1B44-99AD-E9EC-8B8F54BCDC0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F6F1D47-8C39-8F1B-B15C-3DC7B54BB30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9F96C2C-7794-19D4-043A-36FDF836DA06}"/>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A09AFEEF-FEF5-B849-E3AA-7F61C6FBBDDF}"/>
              </a:ext>
            </a:extLst>
          </p:cNvPr>
          <p:cNvSpPr>
            <a:spLocks noGrp="1"/>
          </p:cNvSpPr>
          <p:nvPr>
            <p:ph type="sldNum" sz="quarter" idx="5"/>
          </p:nvPr>
        </p:nvSpPr>
        <p:spPr/>
        <p:txBody>
          <a:bodyPr/>
          <a:lstStyle/>
          <a:p>
            <a:fld id="{20E28310-E0A2-4EAA-9B2B-E3EB0780CA9C}" type="slidenum">
              <a:rPr lang="fr-FR" smtClean="0"/>
              <a:pPr/>
              <a:t>5</a:t>
            </a:fld>
            <a:endParaRPr lang="fr-FR"/>
          </a:p>
        </p:txBody>
      </p:sp>
    </p:spTree>
    <p:extLst>
      <p:ext uri="{BB962C8B-B14F-4D97-AF65-F5344CB8AC3E}">
        <p14:creationId xmlns:p14="http://schemas.microsoft.com/office/powerpoint/2010/main" val="2646859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AEB51-5F85-6D6F-B332-6240C0A377E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AC861C9-B880-9E5B-91BE-748A7E7375F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DADE721-15B6-1473-7B64-ACEDEC7441CC}"/>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69EADC5A-15FF-4F91-A36C-4F9C80D43DFF}"/>
              </a:ext>
            </a:extLst>
          </p:cNvPr>
          <p:cNvSpPr>
            <a:spLocks noGrp="1"/>
          </p:cNvSpPr>
          <p:nvPr>
            <p:ph type="sldNum" sz="quarter" idx="5"/>
          </p:nvPr>
        </p:nvSpPr>
        <p:spPr/>
        <p:txBody>
          <a:bodyPr/>
          <a:lstStyle/>
          <a:p>
            <a:fld id="{20E28310-E0A2-4EAA-9B2B-E3EB0780CA9C}" type="slidenum">
              <a:rPr lang="fr-FR" smtClean="0"/>
              <a:pPr/>
              <a:t>6</a:t>
            </a:fld>
            <a:endParaRPr lang="fr-FR"/>
          </a:p>
        </p:txBody>
      </p:sp>
    </p:spTree>
    <p:extLst>
      <p:ext uri="{BB962C8B-B14F-4D97-AF65-F5344CB8AC3E}">
        <p14:creationId xmlns:p14="http://schemas.microsoft.com/office/powerpoint/2010/main" val="2040352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EB26B-24BC-8366-4560-10156671B2E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484F92C-C65E-8487-6B13-D690C921E1D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34EBCC7-B7A1-9777-386E-0F5C5A036C0E}"/>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3B9CD31D-C579-4662-8795-0481C4C2C94B}"/>
              </a:ext>
            </a:extLst>
          </p:cNvPr>
          <p:cNvSpPr>
            <a:spLocks noGrp="1"/>
          </p:cNvSpPr>
          <p:nvPr>
            <p:ph type="sldNum" sz="quarter" idx="5"/>
          </p:nvPr>
        </p:nvSpPr>
        <p:spPr/>
        <p:txBody>
          <a:bodyPr/>
          <a:lstStyle/>
          <a:p>
            <a:fld id="{20E28310-E0A2-4EAA-9B2B-E3EB0780CA9C}" type="slidenum">
              <a:rPr lang="fr-FR" smtClean="0"/>
              <a:pPr/>
              <a:t>7</a:t>
            </a:fld>
            <a:endParaRPr lang="fr-FR"/>
          </a:p>
        </p:txBody>
      </p:sp>
    </p:spTree>
    <p:extLst>
      <p:ext uri="{BB962C8B-B14F-4D97-AF65-F5344CB8AC3E}">
        <p14:creationId xmlns:p14="http://schemas.microsoft.com/office/powerpoint/2010/main" val="940370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81018E-8327-91CF-3DF2-A061EE9931F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FF4C059-A275-C17D-EDF3-BF4F14E90A6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C75A022-B19F-7B79-F4D5-A9E69CB51C3C}"/>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6C4E9861-0024-7404-059F-5A48958F84BF}"/>
              </a:ext>
            </a:extLst>
          </p:cNvPr>
          <p:cNvSpPr>
            <a:spLocks noGrp="1"/>
          </p:cNvSpPr>
          <p:nvPr>
            <p:ph type="sldNum" sz="quarter" idx="5"/>
          </p:nvPr>
        </p:nvSpPr>
        <p:spPr/>
        <p:txBody>
          <a:bodyPr/>
          <a:lstStyle/>
          <a:p>
            <a:fld id="{20E28310-E0A2-4EAA-9B2B-E3EB0780CA9C}" type="slidenum">
              <a:rPr lang="fr-FR" smtClean="0"/>
              <a:pPr/>
              <a:t>8</a:t>
            </a:fld>
            <a:endParaRPr lang="fr-FR"/>
          </a:p>
        </p:txBody>
      </p:sp>
    </p:spTree>
    <p:extLst>
      <p:ext uri="{BB962C8B-B14F-4D97-AF65-F5344CB8AC3E}">
        <p14:creationId xmlns:p14="http://schemas.microsoft.com/office/powerpoint/2010/main" val="211611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C2ED0-3C3D-3A06-4234-75A479AF71E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A5A5D73-44A5-CC63-7CC9-9510D0E0B6E4}"/>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2A3B0CB-DE62-F8EC-9D27-CD424A27809C}"/>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86A4C58F-337F-A424-7C70-0EC1C3E1F419}"/>
              </a:ext>
            </a:extLst>
          </p:cNvPr>
          <p:cNvSpPr>
            <a:spLocks noGrp="1"/>
          </p:cNvSpPr>
          <p:nvPr>
            <p:ph type="sldNum" sz="quarter" idx="5"/>
          </p:nvPr>
        </p:nvSpPr>
        <p:spPr/>
        <p:txBody>
          <a:bodyPr/>
          <a:lstStyle/>
          <a:p>
            <a:fld id="{20E28310-E0A2-4EAA-9B2B-E3EB0780CA9C}" type="slidenum">
              <a:rPr lang="fr-FR" smtClean="0"/>
              <a:pPr/>
              <a:t>9</a:t>
            </a:fld>
            <a:endParaRPr lang="fr-FR"/>
          </a:p>
        </p:txBody>
      </p:sp>
    </p:spTree>
    <p:extLst>
      <p:ext uri="{BB962C8B-B14F-4D97-AF65-F5344CB8AC3E}">
        <p14:creationId xmlns:p14="http://schemas.microsoft.com/office/powerpoint/2010/main" val="2358073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440A2-BE81-DF25-9C19-AF4C0A1E8B0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2ABFBA7-6518-453B-0B7D-F8ABB3CA376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52923B6-A4C1-2DF3-A19A-F787B763897C}"/>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54D10F9E-1EBA-C667-81B6-CC0CD27CA706}"/>
              </a:ext>
            </a:extLst>
          </p:cNvPr>
          <p:cNvSpPr>
            <a:spLocks noGrp="1"/>
          </p:cNvSpPr>
          <p:nvPr>
            <p:ph type="sldNum" sz="quarter" idx="5"/>
          </p:nvPr>
        </p:nvSpPr>
        <p:spPr/>
        <p:txBody>
          <a:bodyPr/>
          <a:lstStyle/>
          <a:p>
            <a:fld id="{20E28310-E0A2-4EAA-9B2B-E3EB0780CA9C}" type="slidenum">
              <a:rPr lang="fr-FR" smtClean="0"/>
              <a:pPr/>
              <a:t>10</a:t>
            </a:fld>
            <a:endParaRPr lang="fr-FR"/>
          </a:p>
        </p:txBody>
      </p:sp>
    </p:spTree>
    <p:extLst>
      <p:ext uri="{BB962C8B-B14F-4D97-AF65-F5344CB8AC3E}">
        <p14:creationId xmlns:p14="http://schemas.microsoft.com/office/powerpoint/2010/main" val="6897826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DF09C-08D9-CC90-3A68-0C982870CC6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247D7D4-F362-542B-99DF-4A817496C6C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1129978-29A9-983A-B7F2-FC532AD133FA}"/>
              </a:ext>
            </a:extLst>
          </p:cNvPr>
          <p:cNvSpPr>
            <a:spLocks noGrp="1"/>
          </p:cNvSpPr>
          <p:nvPr>
            <p:ph type="body" idx="1"/>
          </p:nvPr>
        </p:nvSpPr>
        <p:spPr/>
        <p:txBody>
          <a:bodyPr/>
          <a:lstStyle/>
          <a:p>
            <a:endParaRPr lang="fr-CH" dirty="0"/>
          </a:p>
        </p:txBody>
      </p:sp>
      <p:sp>
        <p:nvSpPr>
          <p:cNvPr id="4" name="Espace réservé du numéro de diapositive 3">
            <a:extLst>
              <a:ext uri="{FF2B5EF4-FFF2-40B4-BE49-F238E27FC236}">
                <a16:creationId xmlns:a16="http://schemas.microsoft.com/office/drawing/2014/main" id="{87F157C7-F945-66A7-1746-7B63AD6ACEA5}"/>
              </a:ext>
            </a:extLst>
          </p:cNvPr>
          <p:cNvSpPr>
            <a:spLocks noGrp="1"/>
          </p:cNvSpPr>
          <p:nvPr>
            <p:ph type="sldNum" sz="quarter" idx="5"/>
          </p:nvPr>
        </p:nvSpPr>
        <p:spPr/>
        <p:txBody>
          <a:bodyPr/>
          <a:lstStyle/>
          <a:p>
            <a:fld id="{20E28310-E0A2-4EAA-9B2B-E3EB0780CA9C}" type="slidenum">
              <a:rPr lang="fr-FR" smtClean="0"/>
              <a:pPr/>
              <a:t>11</a:t>
            </a:fld>
            <a:endParaRPr lang="fr-FR"/>
          </a:p>
        </p:txBody>
      </p:sp>
    </p:spTree>
    <p:extLst>
      <p:ext uri="{BB962C8B-B14F-4D97-AF65-F5344CB8AC3E}">
        <p14:creationId xmlns:p14="http://schemas.microsoft.com/office/powerpoint/2010/main" val="23537925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9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2050" name="Picture 2"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67544" y="4657482"/>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a:spLocks noGrp="1"/>
          </p:cNvSpPr>
          <p:nvPr>
            <p:ph type="title"/>
          </p:nvPr>
        </p:nvSpPr>
        <p:spPr>
          <a:xfrm>
            <a:off x="736346" y="1158479"/>
            <a:ext cx="7772400" cy="1021556"/>
          </a:xfrm>
          <a:prstGeom prst="rect">
            <a:avLst/>
          </a:prstGeom>
        </p:spPr>
        <p:txBody>
          <a:bodyPr anchor="t"/>
          <a:lstStyle>
            <a:lvl1pPr algn="l">
              <a:defRPr sz="4000" b="1" cap="all">
                <a:solidFill>
                  <a:schemeClr val="accent1"/>
                </a:solidFill>
              </a:defRPr>
            </a:lvl1pPr>
          </a:lstStyle>
          <a:p>
            <a:r>
              <a:rPr lang="en-US" dirty="0"/>
              <a:t>Click to edit Master title style</a:t>
            </a:r>
            <a:endParaRPr lang="fr-CH" dirty="0"/>
          </a:p>
        </p:txBody>
      </p:sp>
      <p:sp>
        <p:nvSpPr>
          <p:cNvPr id="10"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8009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3" name="Espace réservé du pied de page 2"/>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numéro de diapositive 3"/>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02991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566763"/>
          </a:xfrm>
          <a:prstGeom prst="rect">
            <a:avLst/>
          </a:prstGeom>
        </p:spPr>
        <p:txBody>
          <a:bodyPr anchor="t"/>
          <a:lstStyle>
            <a:lvl1pPr algn="l">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3575050" y="204788"/>
            <a:ext cx="5111750" cy="4389835"/>
          </a:xfrm>
          <a:prstGeom prst="rect">
            <a:avLst/>
          </a:prstGeom>
        </p:spPr>
        <p:txBody>
          <a:bodyPr/>
          <a:lstStyle>
            <a:lvl1pPr>
              <a:defRPr sz="3200" b="0" i="0">
                <a:latin typeface="Gill Sans Light" charset="0"/>
                <a:ea typeface="Gill Sans Light" charset="0"/>
                <a:cs typeface="Gill Sans Light" charset="0"/>
              </a:defRPr>
            </a:lvl1pPr>
            <a:lvl2pPr>
              <a:defRPr sz="2800" b="0" i="0">
                <a:latin typeface="Gill Sans Light" charset="0"/>
                <a:ea typeface="Gill Sans Light" charset="0"/>
                <a:cs typeface="Gill Sans Light" charset="0"/>
              </a:defRPr>
            </a:lvl2pPr>
            <a:lvl3pPr>
              <a:defRPr sz="2400" b="0" i="0">
                <a:latin typeface="Gill Sans Light" charset="0"/>
                <a:ea typeface="Gill Sans Light" charset="0"/>
                <a:cs typeface="Gill Sans Light" charset="0"/>
              </a:defRPr>
            </a:lvl3pPr>
            <a:lvl4pPr>
              <a:defRPr sz="2000" b="0" i="0">
                <a:latin typeface="Gill Sans Light" charset="0"/>
                <a:ea typeface="Gill Sans Light" charset="0"/>
                <a:cs typeface="Gill Sans Light" charset="0"/>
              </a:defRPr>
            </a:lvl4pPr>
            <a:lvl5pPr>
              <a:defRPr sz="2000" b="0" i="0">
                <a:latin typeface="Gill Sans Light" charset="0"/>
                <a:ea typeface="Gill Sans Light" charset="0"/>
                <a:cs typeface="Gill Sans Light" charset="0"/>
              </a:defRPr>
            </a:lvl5pPr>
            <a:lvl6pPr>
              <a:defRPr sz="2000"/>
            </a:lvl6pPr>
            <a:lvl7pPr>
              <a:defRPr sz="2000"/>
            </a:lvl7pPr>
            <a:lvl8pPr>
              <a:defRPr sz="2000"/>
            </a:lvl8pPr>
            <a:lvl9pPr>
              <a:defRPr sz="20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texte 3"/>
          <p:cNvSpPr>
            <a:spLocks noGrp="1"/>
          </p:cNvSpPr>
          <p:nvPr>
            <p:ph type="body" sz="half" idx="2"/>
          </p:nvPr>
        </p:nvSpPr>
        <p:spPr>
          <a:xfrm>
            <a:off x="457201" y="944190"/>
            <a:ext cx="3008313" cy="3650433"/>
          </a:xfrm>
          <a:prstGeom prst="rect">
            <a:avLst/>
          </a:prstGeom>
        </p:spPr>
        <p:txBody>
          <a:bodyPr/>
          <a:lstStyle>
            <a:lvl1pPr marL="0" indent="0">
              <a:buNone/>
              <a:defRPr sz="1400" b="0" i="0">
                <a:latin typeface="Gill Sans" charset="0"/>
                <a:ea typeface="Gill Sans" charset="0"/>
                <a:cs typeface="Gill Sans"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619569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a:prstGeom prst="rect">
            <a:avLst/>
          </a:prstGeom>
        </p:spPr>
        <p:txBody>
          <a:bodyPr anchor="b"/>
          <a:lstStyle>
            <a:lvl1pPr algn="l">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dirty="0"/>
          </a:p>
        </p:txBody>
      </p:sp>
      <p:sp>
        <p:nvSpPr>
          <p:cNvPr id="3" name="Espace réservé pour une image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lang="fr-CH" dirty="0"/>
          </a:p>
        </p:txBody>
      </p:sp>
      <p:sp>
        <p:nvSpPr>
          <p:cNvPr id="4" name="Espace réservé du texte 3"/>
          <p:cNvSpPr>
            <a:spLocks noGrp="1"/>
          </p:cNvSpPr>
          <p:nvPr>
            <p:ph type="body" sz="half" idx="2"/>
          </p:nvPr>
        </p:nvSpPr>
        <p:spPr>
          <a:xfrm>
            <a:off x="1792288" y="4025503"/>
            <a:ext cx="5486400" cy="603647"/>
          </a:xfrm>
          <a:prstGeom prst="rect">
            <a:avLst/>
          </a:prstGeom>
        </p:spPr>
        <p:txBody>
          <a:bodyPr/>
          <a:lstStyle>
            <a:lvl1pPr marL="0" indent="0">
              <a:buNone/>
              <a:defRPr sz="1600" b="0" i="0">
                <a:latin typeface="Gill Sans Light" charset="0"/>
                <a:ea typeface="Gill Sans Light" charset="0"/>
                <a:cs typeface="Gill Sans Light"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465127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a:xfrm>
            <a:off x="457200" y="915566"/>
            <a:ext cx="8229600" cy="3679057"/>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7"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869782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956376" y="154781"/>
            <a:ext cx="730424" cy="3290888"/>
          </a:xfrm>
          <a:prstGeom prst="rect">
            <a:avLst/>
          </a:prstGeom>
        </p:spPr>
        <p:txBody>
          <a:bodyPr vert="eaVert"/>
          <a:lstStyle>
            <a:lvl1pPr>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a:p>
        </p:txBody>
      </p:sp>
      <p:sp>
        <p:nvSpPr>
          <p:cNvPr id="3" name="Espace réservé du texte vertical 2"/>
          <p:cNvSpPr>
            <a:spLocks noGrp="1"/>
          </p:cNvSpPr>
          <p:nvPr>
            <p:ph type="body" orient="vert" idx="1"/>
          </p:nvPr>
        </p:nvSpPr>
        <p:spPr>
          <a:xfrm>
            <a:off x="457200" y="154781"/>
            <a:ext cx="7355160" cy="3290888"/>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338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rgbClr val="00B1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9" name="Picture 8"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PSYCHOLOGIE </a:t>
            </a:r>
          </a:p>
          <a:p>
            <a:r>
              <a:rPr lang="en-US" sz="800" b="1" dirty="0">
                <a:solidFill>
                  <a:schemeClr val="bg1"/>
                </a:solidFill>
                <a:latin typeface="Arial" charset="0"/>
                <a:ea typeface="Arial" charset="0"/>
                <a:cs typeface="Arial" charset="0"/>
              </a:rPr>
              <a:t>ET DES SCIENCES DE L’EDUCATION</a:t>
            </a:r>
          </a:p>
        </p:txBody>
      </p:sp>
      <p:cxnSp>
        <p:nvCxnSpPr>
          <p:cNvPr id="11" name="Straight Connector 10"/>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00B1AE"/>
                </a:solidFill>
              </a:defRPr>
            </a:lvl1pPr>
          </a:lstStyle>
          <a:p>
            <a:r>
              <a:rPr lang="en-US"/>
              <a:t>Click to edit Master title style</a:t>
            </a:r>
            <a:endParaRPr lang="fr-CH" dirty="0"/>
          </a:p>
        </p:txBody>
      </p:sp>
      <p:sp>
        <p:nvSpPr>
          <p:cNvPr id="1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06461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Diapositive de titr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pic>
        <p:nvPicPr>
          <p:cNvPr id="7" name="Picture 6"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5931F"/>
                </a:solidFill>
              </a:defRPr>
            </a:lvl1pPr>
          </a:lstStyle>
          <a:p>
            <a:r>
              <a:rPr lang="en-US"/>
              <a:t>Click to edit Master title style</a:t>
            </a:r>
            <a:endParaRPr lang="fr-CH" dirty="0"/>
          </a:p>
        </p:txBody>
      </p:sp>
      <p:sp>
        <p:nvSpPr>
          <p:cNvPr id="11"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extBox 11"/>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a:t>
            </a:r>
            <a:r>
              <a:rPr lang="en-US" sz="800" b="1">
                <a:solidFill>
                  <a:schemeClr val="bg1"/>
                </a:solidFill>
                <a:latin typeface="Arial" charset="0"/>
                <a:ea typeface="Arial" charset="0"/>
                <a:cs typeface="Arial" charset="0"/>
              </a:rPr>
              <a:t>PSYCHOLOGIE </a:t>
            </a:r>
          </a:p>
          <a:p>
            <a:r>
              <a:rPr lang="en-US" sz="800" b="1" dirty="0">
                <a:solidFill>
                  <a:schemeClr val="bg1"/>
                </a:solidFill>
                <a:latin typeface="Arial" charset="0"/>
                <a:ea typeface="Arial" charset="0"/>
                <a:cs typeface="Arial" charset="0"/>
              </a:rPr>
              <a:t>ET DES SCIENCES DE L’EDUCATION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sp>
        <p:nvSpPr>
          <p:cNvPr id="3"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D1366"/>
                </a:solidFill>
              </a:defRPr>
            </a:lvl1pPr>
          </a:lstStyle>
          <a:p>
            <a:r>
              <a:rPr lang="en-US"/>
              <a:t>Click to edit Master title style</a:t>
            </a:r>
            <a:endParaRPr lang="fr-CH" dirty="0"/>
          </a:p>
        </p:txBody>
      </p:sp>
      <p:sp>
        <p:nvSpPr>
          <p:cNvPr id="4"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52025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457200" y="915566"/>
            <a:ext cx="8229600" cy="3679057"/>
          </a:xfrm>
          <a:prstGeom prst="rect">
            <a:avLst/>
          </a:prstGeom>
        </p:spPr>
        <p:txBody>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235552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a:prstGeom prst="rect">
            <a:avLst/>
          </a:prstGeom>
        </p:spPr>
        <p:txBody>
          <a:bodyPr anchor="t"/>
          <a:lstStyle>
            <a:lvl1pPr algn="l">
              <a:defRPr sz="2800" b="1" i="0" cap="all">
                <a:solidFill>
                  <a:schemeClr val="accent1"/>
                </a:solidFill>
                <a:latin typeface="Gill Sans SemiBold" charset="0"/>
                <a:ea typeface="Gill Sans SemiBold" charset="0"/>
                <a:cs typeface="Gill Sans SemiBold" charset="0"/>
              </a:defRPr>
            </a:lvl1pPr>
          </a:lstStyle>
          <a:p>
            <a:r>
              <a:rPr lang="en-US" dirty="0"/>
              <a:t>Click to edit Master title style</a:t>
            </a:r>
            <a:endParaRPr lang="fr-CH" dirty="0"/>
          </a:p>
        </p:txBody>
      </p:sp>
      <p:sp>
        <p:nvSpPr>
          <p:cNvPr id="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1800" b="0" i="0">
                <a:solidFill>
                  <a:schemeClr val="tx2"/>
                </a:solidFill>
                <a:latin typeface="Gill Sans" charset="0"/>
                <a:ea typeface="Gill Sans" charset="0"/>
                <a:cs typeface="Gill Sans"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17104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contenu 3"/>
          <p:cNvSpPr>
            <a:spLocks noGrp="1"/>
          </p:cNvSpPr>
          <p:nvPr>
            <p:ph sz="half" idx="2"/>
          </p:nvPr>
        </p:nvSpPr>
        <p:spPr>
          <a:xfrm>
            <a:off x="4648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8"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274148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867792"/>
            <a:ext cx="4040188"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Espace réservé du contenu 3"/>
          <p:cNvSpPr>
            <a:spLocks noGrp="1"/>
          </p:cNvSpPr>
          <p:nvPr>
            <p:ph sz="half" idx="2"/>
          </p:nvPr>
        </p:nvSpPr>
        <p:spPr>
          <a:xfrm>
            <a:off x="457200" y="1443856"/>
            <a:ext cx="4040188"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u texte 4"/>
          <p:cNvSpPr>
            <a:spLocks noGrp="1"/>
          </p:cNvSpPr>
          <p:nvPr>
            <p:ph type="body" sz="quarter" idx="3"/>
          </p:nvPr>
        </p:nvSpPr>
        <p:spPr>
          <a:xfrm>
            <a:off x="4645026" y="867792"/>
            <a:ext cx="4041775"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Espace réservé du contenu 5"/>
          <p:cNvSpPr>
            <a:spLocks noGrp="1"/>
          </p:cNvSpPr>
          <p:nvPr>
            <p:ph sz="quarter" idx="4"/>
          </p:nvPr>
        </p:nvSpPr>
        <p:spPr>
          <a:xfrm>
            <a:off x="4645026" y="1443856"/>
            <a:ext cx="4041775"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Espace réservé de la date 6"/>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8" name="Espace réservé du pied de page 7"/>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9" name="Espace réservé du numéro de diapositive 8"/>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10"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30611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pied de page 3"/>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numéro de diapositive 4"/>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6"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40404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729568"/>
      </p:ext>
    </p:extLst>
  </p:cSld>
  <p:clrMap bg1="lt1" tx1="dk1" bg2="lt2" tx2="dk2" accent1="accent1" accent2="accent2" accent3="accent3" accent4="accent4" accent5="accent5" accent6="accent6" hlink="hlink" folHlink="folHlink"/>
  <p:sldLayoutIdLst>
    <p:sldLayoutId id="2147483668" r:id="rId1"/>
    <p:sldLayoutId id="2147483667" r:id="rId2"/>
    <p:sldLayoutId id="2147483666"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hyperlink" Target="https://edutechwiki.unige.ch/fr/Formation-Tchad" TargetMode="Externa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hyperlink" Target="https://haqaa3.obreal.org/wp-content/uploads/2024/11/HAQAA3-Qualite-dans-EES-2024-LANARES.pdf" TargetMode="External"/><Relationship Id="rId2" Type="http://schemas.openxmlformats.org/officeDocument/2006/relationships/notesSlide" Target="../notesSlides/notesSlide11.xml"/><Relationship Id="rId1" Type="http://schemas.openxmlformats.org/officeDocument/2006/relationships/slideLayout" Target="../slideLayouts/slideLayout10.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3" Type="http://schemas.openxmlformats.org/officeDocument/2006/relationships/hyperlink" Target="https://www.enqa.eu/wp-content/uploads/filebase/esg/ESG%20in%20French_by%20Re%CC%81seau%20FrAQ.pdf" TargetMode="External"/><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hyperlink" Target="https://www.enqa.eu/wp-content/uploads/filebase/esg/ESG%20in%20French_by%20Re%CC%81seau%20FrAQ.pdf" TargetMode="External"/><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hyperlink" Target="https://www.oecd.org/en/publications/digital-higher-education_f622f257-en.html" TargetMode="External"/><Relationship Id="rId2" Type="http://schemas.openxmlformats.org/officeDocument/2006/relationships/notesSlide" Target="../notesSlides/notesSlide14.xml"/><Relationship Id="rId1" Type="http://schemas.openxmlformats.org/officeDocument/2006/relationships/slideLayout" Target="../slideLayouts/slideLayout10.xml"/><Relationship Id="rId5" Type="http://schemas.openxmlformats.org/officeDocument/2006/relationships/hyperlink" Target="https://futurium.ec.europa.eu/en/european-ai-alliance/best-practices/ai-higher-education-mapping-key-guidelines-recommendations" TargetMode="External"/><Relationship Id="rId4" Type="http://schemas.openxmlformats.org/officeDocument/2006/relationships/hyperlink" Target="https://e-xcellencelabel.eadtu.eu/images/E-xcellence_manual_2016_third_edition.pdf"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08-CriteresEtIndicateursQualite-Numerique-OCDE2022.pdf" TargetMode="External"/><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hyperlink" Target="https://events.hep-bejune.ch/fr/events/Colloque-ADMEE/Thematique-et-axes/Thematique-et-axes.html" TargetMode="External"/><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8" Type="http://schemas.openxmlformats.org/officeDocument/2006/relationships/hyperlink" Target="https://unesdoc.unesco.org/ark:/48223/pf0000146655" TargetMode="External"/><Relationship Id="rId3" Type="http://schemas.openxmlformats.org/officeDocument/2006/relationships/hyperlink" Target="https://doi.org/10.55056/etq.766" TargetMode="External"/><Relationship Id="rId7" Type="http://schemas.openxmlformats.org/officeDocument/2006/relationships/hyperlink" Target="https://doi.org/10.1080/21568235.2014.998693" TargetMode="External"/><Relationship Id="rId12" Type="http://schemas.openxmlformats.org/officeDocument/2006/relationships/hyperlink" Target="https://doi.org/10.1080/13538322.2013.774805" TargetMode="External"/><Relationship Id="rId2" Type="http://schemas.openxmlformats.org/officeDocument/2006/relationships/hyperlink" Target="https://dx.doi.org/10.18162/fp.2012.179" TargetMode="External"/><Relationship Id="rId1" Type="http://schemas.openxmlformats.org/officeDocument/2006/relationships/slideLayout" Target="../slideLayouts/slideLayout10.xml"/><Relationship Id="rId6" Type="http://schemas.openxmlformats.org/officeDocument/2006/relationships/hyperlink" Target="https://doi.org/10.1007/978-981-10-4929-3_2" TargetMode="External"/><Relationship Id="rId11" Type="http://schemas.openxmlformats.org/officeDocument/2006/relationships/hyperlink" Target="https://doi.org/10.1787/f622f257-en" TargetMode="External"/><Relationship Id="rId5" Type="http://schemas.openxmlformats.org/officeDocument/2006/relationships/hyperlink" Target="https://doi.org/10.3917/dbu.figri.2014.01" TargetMode="External"/><Relationship Id="rId10" Type="http://schemas.openxmlformats.org/officeDocument/2006/relationships/hyperlink" Target="https://haqaa3.obreal.org/wp-content/uploads/2024/11/HAQAA3-Qualite-dans-EES-2024-LANARES.pdf" TargetMode="External"/><Relationship Id="rId4" Type="http://schemas.openxmlformats.org/officeDocument/2006/relationships/hyperlink" Target="https://www.eua.eu/publications/reports/quality-culture-in-european-universities-a-bottom-up-approach.html" TargetMode="External"/><Relationship Id="rId9" Type="http://schemas.openxmlformats.org/officeDocument/2006/relationships/hyperlink" Target="https://joqie.org/index.php/joqie/article/view/131/12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hyperlink" Target="https://fr.wikipedia.org/wiki/Roue_de_Deming" TargetMode="External"/><Relationship Id="rId2" Type="http://schemas.openxmlformats.org/officeDocument/2006/relationships/notesSlide" Target="../notesSlides/notesSlide7.xml"/><Relationship Id="rId1" Type="http://schemas.openxmlformats.org/officeDocument/2006/relationships/slideLayout" Target="../slideLayouts/slideLayout10.xml"/><Relationship Id="rId5" Type="http://schemas.openxmlformats.org/officeDocument/2006/relationships/image" Target="../media/image8.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013" y="845299"/>
            <a:ext cx="6715974" cy="1021556"/>
          </a:xfrm>
        </p:spPr>
        <p:txBody>
          <a:bodyPr>
            <a:noAutofit/>
          </a:bodyPr>
          <a:lstStyle/>
          <a:p>
            <a:pPr algn="ctr"/>
            <a:r>
              <a:rPr lang="fr-CH" sz="3600" cap="none" dirty="0">
                <a:solidFill>
                  <a:schemeClr val="accent6"/>
                </a:solidFill>
                <a:latin typeface="Berlin Sans FB Demi" panose="020E0802020502020306" pitchFamily="34" charset="0"/>
                <a:cs typeface="Arial" panose="020B0604020202020204" pitchFamily="34" charset="0"/>
              </a:rPr>
              <a:t>Stratégies d’évaluation des dispositifs de formation en ligne</a:t>
            </a:r>
            <a:endParaRPr lang="fr-FR" sz="3600" cap="none" dirty="0">
              <a:solidFill>
                <a:schemeClr val="accent6"/>
              </a:solidFill>
              <a:latin typeface="Berlin Sans FB Demi" panose="020E0802020502020306" pitchFamily="34" charset="0"/>
              <a:cs typeface="Arial" panose="020B0604020202020204" pitchFamily="34" charset="0"/>
            </a:endParaRPr>
          </a:p>
        </p:txBody>
      </p:sp>
      <p:sp>
        <p:nvSpPr>
          <p:cNvPr id="5" name="Rectangle 4">
            <a:extLst>
              <a:ext uri="{FF2B5EF4-FFF2-40B4-BE49-F238E27FC236}">
                <a16:creationId xmlns:a16="http://schemas.microsoft.com/office/drawing/2014/main" id="{01E9261F-CB82-4BC6-A362-704AB7629DE8}"/>
              </a:ext>
            </a:extLst>
          </p:cNvPr>
          <p:cNvSpPr/>
          <p:nvPr/>
        </p:nvSpPr>
        <p:spPr>
          <a:xfrm>
            <a:off x="3578769" y="3291830"/>
            <a:ext cx="1986461" cy="1364476"/>
          </a:xfrm>
          <a:prstGeom prst="rect">
            <a:avLst/>
          </a:prstGeom>
        </p:spPr>
        <p:txBody>
          <a:bodyPr wrap="square">
            <a:spAutoFit/>
          </a:bodyPr>
          <a:lstStyle/>
          <a:p>
            <a:pPr algn="ctr"/>
            <a:r>
              <a:rPr lang="fr-CH" dirty="0">
                <a:latin typeface="Berlin Sans FB" panose="020E0602020502020306" pitchFamily="34" charset="0"/>
              </a:rPr>
              <a:t>Présentation</a:t>
            </a:r>
          </a:p>
          <a:p>
            <a:pPr algn="ctr"/>
            <a:endParaRPr lang="fr-CH" dirty="0">
              <a:latin typeface="Berlin Sans FB" panose="020E0602020502020306" pitchFamily="34" charset="0"/>
            </a:endParaRPr>
          </a:p>
          <a:p>
            <a:pPr algn="ctr"/>
            <a:r>
              <a:rPr lang="fr-CH" baseline="30000" dirty="0">
                <a:solidFill>
                  <a:schemeClr val="tx2"/>
                </a:solidFill>
                <a:latin typeface="Berlin Sans FB" panose="020E0602020502020306" pitchFamily="34" charset="0"/>
              </a:rPr>
              <a:t>Barbara Class</a:t>
            </a:r>
          </a:p>
          <a:p>
            <a:pPr algn="ctr"/>
            <a:r>
              <a:rPr lang="fr-CH" baseline="30000" dirty="0">
                <a:solidFill>
                  <a:schemeClr val="tx2"/>
                </a:solidFill>
                <a:latin typeface="Berlin Sans FB" panose="020E0602020502020306" pitchFamily="34" charset="0"/>
              </a:rPr>
              <a:t>04.08.2025</a:t>
            </a:r>
          </a:p>
          <a:p>
            <a:pPr algn="ctr"/>
            <a:r>
              <a:rPr lang="fr-CH" baseline="30000" dirty="0" err="1">
                <a:solidFill>
                  <a:schemeClr val="tx2"/>
                </a:solidFill>
                <a:latin typeface="Berlin Sans FB" panose="020E0602020502020306" pitchFamily="34" charset="0"/>
                <a:hlinkClick r:id="rId2"/>
              </a:rPr>
              <a:t>EduNumCT</a:t>
            </a:r>
            <a:endParaRPr lang="fr-CH" baseline="30000" dirty="0">
              <a:solidFill>
                <a:schemeClr val="tx2"/>
              </a:solidFill>
              <a:latin typeface="Berlin Sans FB" panose="020E0602020502020306" pitchFamily="34" charset="0"/>
            </a:endParaRPr>
          </a:p>
          <a:p>
            <a:pPr algn="ctr"/>
            <a:endParaRPr lang="fr-FR" sz="1600" baseline="30000" dirty="0">
              <a:solidFill>
                <a:schemeClr val="tx2"/>
              </a:solidFill>
              <a:latin typeface="Berlin Sans FB" panose="020E0602020502020306" pitchFamily="34" charset="0"/>
            </a:endParaRPr>
          </a:p>
        </p:txBody>
      </p:sp>
      <p:pic>
        <p:nvPicPr>
          <p:cNvPr id="6" name="Graphique 5">
            <a:hlinkClick r:id="rId3"/>
            <a:extLst>
              <a:ext uri="{FF2B5EF4-FFF2-40B4-BE49-F238E27FC236}">
                <a16:creationId xmlns:a16="http://schemas.microsoft.com/office/drawing/2014/main" id="{FF61F166-CC78-44AE-B94D-7F9D36D064A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88243" y="4147971"/>
            <a:ext cx="858455" cy="300460"/>
          </a:xfrm>
          <a:prstGeom prst="rect">
            <a:avLst/>
          </a:prstGeom>
        </p:spPr>
      </p:pic>
      <p:sp>
        <p:nvSpPr>
          <p:cNvPr id="3" name="Text Placeholder 2">
            <a:extLst>
              <a:ext uri="{FF2B5EF4-FFF2-40B4-BE49-F238E27FC236}">
                <a16:creationId xmlns:a16="http://schemas.microsoft.com/office/drawing/2014/main" id="{6802E471-64E4-7124-234B-A317BCB3904B}"/>
              </a:ext>
            </a:extLst>
          </p:cNvPr>
          <p:cNvSpPr>
            <a:spLocks noGrp="1"/>
          </p:cNvSpPr>
          <p:nvPr>
            <p:ph type="body" idx="1"/>
          </p:nvPr>
        </p:nvSpPr>
        <p:spPr>
          <a:xfrm>
            <a:off x="467544" y="2211710"/>
            <a:ext cx="8064896" cy="821493"/>
          </a:xfrm>
        </p:spPr>
        <p:txBody>
          <a:bodyPr>
            <a:normAutofit fontScale="77500" lnSpcReduction="20000"/>
          </a:bodyPr>
          <a:lstStyle/>
          <a:p>
            <a:pPr algn="ctr"/>
            <a:r>
              <a:rPr lang="fr-CH" sz="3733" dirty="0">
                <a:solidFill>
                  <a:schemeClr val="tx1"/>
                </a:solidFill>
                <a:latin typeface="Berlin Sans FB" panose="020E0602020502020306" pitchFamily="34" charset="0"/>
                <a:ea typeface="Gill Sans" charset="0"/>
                <a:cs typeface="Gill Sans" charset="0"/>
              </a:rPr>
              <a:t>Objectif 5 : Définir ou appliquer une culture / politique qualité</a:t>
            </a:r>
          </a:p>
        </p:txBody>
      </p:sp>
    </p:spTree>
    <p:extLst>
      <p:ext uri="{BB962C8B-B14F-4D97-AF65-F5344CB8AC3E}">
        <p14:creationId xmlns:p14="http://schemas.microsoft.com/office/powerpoint/2010/main" val="144996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84A45-3A20-32E0-9EAA-5D1E81AF8525}"/>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D4A8FD68-7E64-D9F0-6E02-3EF1483A33EC}"/>
              </a:ext>
            </a:extLst>
          </p:cNvPr>
          <p:cNvSpPr>
            <a:spLocks noGrp="1"/>
          </p:cNvSpPr>
          <p:nvPr>
            <p:ph type="sldNum" sz="quarter" idx="12"/>
          </p:nvPr>
        </p:nvSpPr>
        <p:spPr/>
        <p:txBody>
          <a:bodyPr/>
          <a:lstStyle/>
          <a:p>
            <a:pPr algn="r"/>
            <a:fld id="{2038AEF9-613E-4F50-AB3F-BF720E27A659}" type="slidenum">
              <a:rPr lang="fr-FR" smtClean="0"/>
              <a:pPr algn="r"/>
              <a:t>10</a:t>
            </a:fld>
            <a:endParaRPr lang="fr-FR" dirty="0"/>
          </a:p>
        </p:txBody>
      </p:sp>
      <p:sp>
        <p:nvSpPr>
          <p:cNvPr id="36" name="제목 3">
            <a:extLst>
              <a:ext uri="{FF2B5EF4-FFF2-40B4-BE49-F238E27FC236}">
                <a16:creationId xmlns:a16="http://schemas.microsoft.com/office/drawing/2014/main" id="{0C971870-B14C-76D3-1A00-EF0AC8950ECA}"/>
              </a:ext>
            </a:extLst>
          </p:cNvPr>
          <p:cNvSpPr txBox="1">
            <a:spLocks/>
          </p:cNvSpPr>
          <p:nvPr/>
        </p:nvSpPr>
        <p:spPr>
          <a:xfrm>
            <a:off x="971600" y="195486"/>
            <a:ext cx="7622332"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Importance d’expliciter les règles du processus</a:t>
            </a:r>
          </a:p>
        </p:txBody>
      </p:sp>
      <p:sp>
        <p:nvSpPr>
          <p:cNvPr id="2" name="ZoneTexte 1">
            <a:extLst>
              <a:ext uri="{FF2B5EF4-FFF2-40B4-BE49-F238E27FC236}">
                <a16:creationId xmlns:a16="http://schemas.microsoft.com/office/drawing/2014/main" id="{B2A7798B-CA09-7CAB-4C18-87DA22350242}"/>
              </a:ext>
            </a:extLst>
          </p:cNvPr>
          <p:cNvSpPr txBox="1"/>
          <p:nvPr/>
        </p:nvSpPr>
        <p:spPr>
          <a:xfrm>
            <a:off x="467544" y="886123"/>
            <a:ext cx="8126388" cy="3416320"/>
          </a:xfrm>
          <a:prstGeom prst="rect">
            <a:avLst/>
          </a:prstGeom>
          <a:noFill/>
        </p:spPr>
        <p:txBody>
          <a:bodyPr wrap="square" rtlCol="0">
            <a:spAutoFit/>
          </a:bodyPr>
          <a:lstStyle/>
          <a:p>
            <a:r>
              <a:rPr lang="fr-CH" sz="2400" dirty="0"/>
              <a:t>Expliciter les règles du processus pour "que chaque personne qui s'implique dans une évaluation soit au clair sur les réponses à des questions telles que: </a:t>
            </a:r>
          </a:p>
          <a:p>
            <a:pPr marL="342900" indent="-342900">
              <a:buFont typeface="Wingdings" panose="05000000000000000000" pitchFamily="2" charset="2"/>
              <a:buChar char="Ø"/>
            </a:pPr>
            <a:r>
              <a:rPr lang="fr-CH" sz="2400" dirty="0"/>
              <a:t>Quel est le processus, quel est son but? </a:t>
            </a:r>
          </a:p>
          <a:p>
            <a:pPr marL="342900" indent="-342900">
              <a:buFont typeface="Wingdings" panose="05000000000000000000" pitchFamily="2" charset="2"/>
              <a:buChar char="Ø"/>
            </a:pPr>
            <a:r>
              <a:rPr lang="fr-CH" sz="2400" dirty="0"/>
              <a:t>Qui fait quoi dans ce processus? </a:t>
            </a:r>
          </a:p>
          <a:p>
            <a:pPr marL="342900" indent="-342900">
              <a:buFont typeface="Wingdings" panose="05000000000000000000" pitchFamily="2" charset="2"/>
              <a:buChar char="Ø"/>
            </a:pPr>
            <a:r>
              <a:rPr lang="fr-CH" sz="2400" dirty="0"/>
              <a:t>Quelles sont les attentes? </a:t>
            </a:r>
          </a:p>
          <a:p>
            <a:pPr marL="342900" indent="-342900">
              <a:buFont typeface="Wingdings" panose="05000000000000000000" pitchFamily="2" charset="2"/>
              <a:buChar char="Ø"/>
            </a:pPr>
            <a:r>
              <a:rPr lang="fr-CH" sz="2400" dirty="0"/>
              <a:t>Qui décide quoi, sur quelles bases? </a:t>
            </a:r>
          </a:p>
          <a:p>
            <a:pPr marL="342900" indent="-342900">
              <a:buFont typeface="Wingdings" panose="05000000000000000000" pitchFamily="2" charset="2"/>
              <a:buChar char="Ø"/>
            </a:pPr>
            <a:r>
              <a:rPr lang="fr-CH" sz="2400" dirty="0"/>
              <a:t>Quelles sont les conséquences possibles du processus? etc.»</a:t>
            </a:r>
          </a:p>
          <a:p>
            <a:endParaRPr lang="fr-CH" sz="2400" i="1" dirty="0"/>
          </a:p>
        </p:txBody>
      </p:sp>
      <p:sp>
        <p:nvSpPr>
          <p:cNvPr id="4" name="ZoneTexte 3">
            <a:extLst>
              <a:ext uri="{FF2B5EF4-FFF2-40B4-BE49-F238E27FC236}">
                <a16:creationId xmlns:a16="http://schemas.microsoft.com/office/drawing/2014/main" id="{AF06761A-D92E-CC94-9315-9B2816861CE3}"/>
              </a:ext>
            </a:extLst>
          </p:cNvPr>
          <p:cNvSpPr txBox="1"/>
          <p:nvPr/>
        </p:nvSpPr>
        <p:spPr>
          <a:xfrm>
            <a:off x="6608986" y="4385503"/>
            <a:ext cx="1486497" cy="369332"/>
          </a:xfrm>
          <a:prstGeom prst="rect">
            <a:avLst/>
          </a:prstGeom>
          <a:noFill/>
        </p:spPr>
        <p:txBody>
          <a:bodyPr wrap="none" rtlCol="0">
            <a:spAutoFit/>
          </a:bodyPr>
          <a:lstStyle/>
          <a:p>
            <a:r>
              <a:rPr lang="fr-CH" dirty="0" err="1"/>
              <a:t>Lanarès</a:t>
            </a:r>
            <a:r>
              <a:rPr lang="fr-CH" dirty="0"/>
              <a:t>, 2010</a:t>
            </a:r>
          </a:p>
        </p:txBody>
      </p:sp>
    </p:spTree>
    <p:extLst>
      <p:ext uri="{BB962C8B-B14F-4D97-AF65-F5344CB8AC3E}">
        <p14:creationId xmlns:p14="http://schemas.microsoft.com/office/powerpoint/2010/main" val="1822967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F0C6A-21CB-A2F1-51A2-560872533FFB}"/>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9438156-CB5B-B4DC-EBF5-398E177810C2}"/>
              </a:ext>
            </a:extLst>
          </p:cNvPr>
          <p:cNvSpPr>
            <a:spLocks noGrp="1"/>
          </p:cNvSpPr>
          <p:nvPr>
            <p:ph type="sldNum" sz="quarter" idx="12"/>
          </p:nvPr>
        </p:nvSpPr>
        <p:spPr/>
        <p:txBody>
          <a:bodyPr/>
          <a:lstStyle/>
          <a:p>
            <a:pPr algn="r"/>
            <a:fld id="{2038AEF9-613E-4F50-AB3F-BF720E27A659}" type="slidenum">
              <a:rPr lang="fr-FR" smtClean="0"/>
              <a:pPr algn="r"/>
              <a:t>11</a:t>
            </a:fld>
            <a:endParaRPr lang="fr-FR" dirty="0"/>
          </a:p>
        </p:txBody>
      </p:sp>
      <p:sp>
        <p:nvSpPr>
          <p:cNvPr id="36" name="제목 3">
            <a:extLst>
              <a:ext uri="{FF2B5EF4-FFF2-40B4-BE49-F238E27FC236}">
                <a16:creationId xmlns:a16="http://schemas.microsoft.com/office/drawing/2014/main" id="{C42AC489-B14B-7A9B-34A2-717306FF756F}"/>
              </a:ext>
            </a:extLst>
          </p:cNvPr>
          <p:cNvSpPr txBox="1">
            <a:spLocks/>
          </p:cNvSpPr>
          <p:nvPr/>
        </p:nvSpPr>
        <p:spPr>
          <a:xfrm>
            <a:off x="755576" y="195486"/>
            <a:ext cx="7838356"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Différents niveaux de valeurs</a:t>
            </a:r>
          </a:p>
        </p:txBody>
      </p:sp>
      <p:sp>
        <p:nvSpPr>
          <p:cNvPr id="2" name="ZoneTexte 1">
            <a:extLst>
              <a:ext uri="{FF2B5EF4-FFF2-40B4-BE49-F238E27FC236}">
                <a16:creationId xmlns:a16="http://schemas.microsoft.com/office/drawing/2014/main" id="{0780D84A-F5F8-AADD-4496-C39BC92A6CDF}"/>
              </a:ext>
            </a:extLst>
          </p:cNvPr>
          <p:cNvSpPr txBox="1"/>
          <p:nvPr/>
        </p:nvSpPr>
        <p:spPr>
          <a:xfrm>
            <a:off x="467544" y="886123"/>
            <a:ext cx="8126388" cy="830997"/>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Valeurs de la culture</a:t>
            </a:r>
          </a:p>
          <a:p>
            <a:pPr marL="342900" indent="-342900">
              <a:buFont typeface="Wingdings" panose="05000000000000000000" pitchFamily="2" charset="2"/>
              <a:buChar char="Ø"/>
            </a:pPr>
            <a:r>
              <a:rPr lang="fr-CH" sz="2400" dirty="0"/>
              <a:t>Valeurs du processus </a:t>
            </a:r>
          </a:p>
        </p:txBody>
      </p:sp>
      <p:sp>
        <p:nvSpPr>
          <p:cNvPr id="4" name="ZoneTexte 3">
            <a:extLst>
              <a:ext uri="{FF2B5EF4-FFF2-40B4-BE49-F238E27FC236}">
                <a16:creationId xmlns:a16="http://schemas.microsoft.com/office/drawing/2014/main" id="{A455B79D-3380-DEC0-A447-0FA4BD36FE0B}"/>
              </a:ext>
            </a:extLst>
          </p:cNvPr>
          <p:cNvSpPr txBox="1"/>
          <p:nvPr/>
        </p:nvSpPr>
        <p:spPr>
          <a:xfrm>
            <a:off x="6444208" y="4534500"/>
            <a:ext cx="1948162" cy="369332"/>
          </a:xfrm>
          <a:prstGeom prst="rect">
            <a:avLst/>
          </a:prstGeom>
          <a:noFill/>
        </p:spPr>
        <p:txBody>
          <a:bodyPr wrap="none" rtlCol="0">
            <a:spAutoFit/>
          </a:bodyPr>
          <a:lstStyle/>
          <a:p>
            <a:r>
              <a:rPr lang="fr-CH" dirty="0" err="1"/>
              <a:t>Lanarès</a:t>
            </a:r>
            <a:r>
              <a:rPr lang="fr-CH" dirty="0"/>
              <a:t> 2024 p. 45</a:t>
            </a:r>
          </a:p>
        </p:txBody>
      </p:sp>
      <p:pic>
        <p:nvPicPr>
          <p:cNvPr id="8" name="Image 7">
            <a:extLst>
              <a:ext uri="{FF2B5EF4-FFF2-40B4-BE49-F238E27FC236}">
                <a16:creationId xmlns:a16="http://schemas.microsoft.com/office/drawing/2014/main" id="{285D5538-0FD0-FEA3-81EA-A3BB9441F408}"/>
              </a:ext>
            </a:extLst>
          </p:cNvPr>
          <p:cNvPicPr>
            <a:picLocks noChangeAspect="1"/>
          </p:cNvPicPr>
          <p:nvPr/>
        </p:nvPicPr>
        <p:blipFill>
          <a:blip r:embed="rId3"/>
          <a:stretch>
            <a:fillRect/>
          </a:stretch>
        </p:blipFill>
        <p:spPr>
          <a:xfrm>
            <a:off x="1619672" y="1842515"/>
            <a:ext cx="4269100" cy="2808618"/>
          </a:xfrm>
          <a:prstGeom prst="rect">
            <a:avLst/>
          </a:prstGeom>
        </p:spPr>
      </p:pic>
    </p:spTree>
    <p:extLst>
      <p:ext uri="{BB962C8B-B14F-4D97-AF65-F5344CB8AC3E}">
        <p14:creationId xmlns:p14="http://schemas.microsoft.com/office/powerpoint/2010/main" val="1089406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345AA-688C-EA41-17D5-82B79AE7111E}"/>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D46FDFB-D570-8C1F-340F-E399332FF5CE}"/>
              </a:ext>
            </a:extLst>
          </p:cNvPr>
          <p:cNvSpPr>
            <a:spLocks noGrp="1"/>
          </p:cNvSpPr>
          <p:nvPr>
            <p:ph type="sldNum" sz="quarter" idx="12"/>
          </p:nvPr>
        </p:nvSpPr>
        <p:spPr/>
        <p:txBody>
          <a:bodyPr/>
          <a:lstStyle/>
          <a:p>
            <a:pPr algn="r"/>
            <a:fld id="{2038AEF9-613E-4F50-AB3F-BF720E27A659}" type="slidenum">
              <a:rPr lang="fr-FR" smtClean="0"/>
              <a:pPr algn="r"/>
              <a:t>12</a:t>
            </a:fld>
            <a:endParaRPr lang="fr-FR" dirty="0"/>
          </a:p>
        </p:txBody>
      </p:sp>
      <p:sp>
        <p:nvSpPr>
          <p:cNvPr id="36" name="제목 3">
            <a:extLst>
              <a:ext uri="{FF2B5EF4-FFF2-40B4-BE49-F238E27FC236}">
                <a16:creationId xmlns:a16="http://schemas.microsoft.com/office/drawing/2014/main" id="{2D02C3AE-B4FF-627F-75C5-AD22EADECC79}"/>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La qualité pourquoi? </a:t>
            </a:r>
            <a:endParaRPr lang="fr-FR" altLang="ko-KR" sz="2800" i="1" dirty="0">
              <a:solidFill>
                <a:schemeClr val="accent6"/>
              </a:solidFill>
              <a:latin typeface="Berlin Sans FB Demi" panose="020E0802020502020306" pitchFamily="34" charset="0"/>
            </a:endParaRPr>
          </a:p>
        </p:txBody>
      </p:sp>
      <p:sp>
        <p:nvSpPr>
          <p:cNvPr id="2" name="ZoneTexte 1">
            <a:extLst>
              <a:ext uri="{FF2B5EF4-FFF2-40B4-BE49-F238E27FC236}">
                <a16:creationId xmlns:a16="http://schemas.microsoft.com/office/drawing/2014/main" id="{265B0398-5584-4866-D92B-70FDCC286992}"/>
              </a:ext>
            </a:extLst>
          </p:cNvPr>
          <p:cNvSpPr txBox="1"/>
          <p:nvPr/>
        </p:nvSpPr>
        <p:spPr>
          <a:xfrm>
            <a:off x="467544" y="886123"/>
            <a:ext cx="8208912" cy="1569660"/>
          </a:xfrm>
          <a:prstGeom prst="rect">
            <a:avLst/>
          </a:prstGeom>
          <a:noFill/>
        </p:spPr>
        <p:txBody>
          <a:bodyPr wrap="square" rtlCol="0">
            <a:spAutoFit/>
          </a:bodyPr>
          <a:lstStyle/>
          <a:p>
            <a:r>
              <a:rPr lang="fr-CH" sz="2400" dirty="0"/>
              <a:t>Depuis la réforme de Bologne (1999), à l’Université, trois raisons: </a:t>
            </a:r>
          </a:p>
          <a:p>
            <a:pPr marL="342900" indent="-342900">
              <a:buFont typeface="Wingdings" panose="05000000000000000000" pitchFamily="2" charset="2"/>
              <a:buChar char="Ø"/>
            </a:pPr>
            <a:r>
              <a:rPr lang="fr-CH" sz="2400" dirty="0"/>
              <a:t>Politique</a:t>
            </a:r>
          </a:p>
          <a:p>
            <a:pPr marL="342900" indent="-342900">
              <a:buFont typeface="Wingdings" panose="05000000000000000000" pitchFamily="2" charset="2"/>
              <a:buChar char="Ø"/>
            </a:pPr>
            <a:r>
              <a:rPr lang="fr-CH" sz="2400" dirty="0"/>
              <a:t>Economique</a:t>
            </a:r>
          </a:p>
          <a:p>
            <a:pPr marL="342900" indent="-342900">
              <a:buFont typeface="Wingdings" panose="05000000000000000000" pitchFamily="2" charset="2"/>
              <a:buChar char="Ø"/>
            </a:pPr>
            <a:r>
              <a:rPr lang="fr-CH" sz="2400" dirty="0"/>
              <a:t>Pédagogique</a:t>
            </a:r>
          </a:p>
        </p:txBody>
      </p:sp>
      <p:sp>
        <p:nvSpPr>
          <p:cNvPr id="4" name="ZoneTexte 3">
            <a:extLst>
              <a:ext uri="{FF2B5EF4-FFF2-40B4-BE49-F238E27FC236}">
                <a16:creationId xmlns:a16="http://schemas.microsoft.com/office/drawing/2014/main" id="{C9317C34-0EC9-82BE-5130-A8BE952D41F3}"/>
              </a:ext>
            </a:extLst>
          </p:cNvPr>
          <p:cNvSpPr txBox="1"/>
          <p:nvPr/>
        </p:nvSpPr>
        <p:spPr>
          <a:xfrm>
            <a:off x="7329370" y="4349421"/>
            <a:ext cx="1486497" cy="369332"/>
          </a:xfrm>
          <a:prstGeom prst="rect">
            <a:avLst/>
          </a:prstGeom>
          <a:noFill/>
        </p:spPr>
        <p:txBody>
          <a:bodyPr wrap="none" rtlCol="0">
            <a:spAutoFit/>
          </a:bodyPr>
          <a:lstStyle/>
          <a:p>
            <a:r>
              <a:rPr lang="fr-CH" dirty="0" err="1"/>
              <a:t>Lanarès</a:t>
            </a:r>
            <a:r>
              <a:rPr lang="fr-CH" dirty="0"/>
              <a:t>, 2024</a:t>
            </a:r>
          </a:p>
        </p:txBody>
      </p:sp>
      <p:sp>
        <p:nvSpPr>
          <p:cNvPr id="5" name="ZoneTexte 4">
            <a:extLst>
              <a:ext uri="{FF2B5EF4-FFF2-40B4-BE49-F238E27FC236}">
                <a16:creationId xmlns:a16="http://schemas.microsoft.com/office/drawing/2014/main" id="{A8B7EC9E-0B35-C320-C5E1-0B2164FE8007}"/>
              </a:ext>
            </a:extLst>
          </p:cNvPr>
          <p:cNvSpPr txBox="1"/>
          <p:nvPr/>
        </p:nvSpPr>
        <p:spPr>
          <a:xfrm>
            <a:off x="467544" y="2606926"/>
            <a:ext cx="3600400" cy="2308324"/>
          </a:xfrm>
          <a:prstGeom prst="rect">
            <a:avLst/>
          </a:prstGeom>
          <a:noFill/>
        </p:spPr>
        <p:txBody>
          <a:bodyPr wrap="square" rtlCol="0">
            <a:spAutoFit/>
          </a:bodyPr>
          <a:lstStyle/>
          <a:p>
            <a:r>
              <a:rPr lang="fr-CH" b="1" dirty="0"/>
              <a:t>Politique</a:t>
            </a:r>
            <a:r>
              <a:rPr lang="fr-CH" dirty="0"/>
              <a:t>: </a:t>
            </a:r>
          </a:p>
          <a:p>
            <a:pPr marL="285750" indent="-285750">
              <a:buFont typeface="Wingdings" panose="05000000000000000000" pitchFamily="2" charset="2"/>
              <a:buChar char="Ø"/>
            </a:pPr>
            <a:r>
              <a:rPr lang="fr-CH" i="1" dirty="0"/>
              <a:t>New Public Management </a:t>
            </a:r>
            <a:r>
              <a:rPr lang="fr-CH" dirty="0"/>
              <a:t>(efficience)</a:t>
            </a:r>
          </a:p>
          <a:p>
            <a:pPr marL="285750" indent="-285750">
              <a:buFont typeface="Wingdings" panose="05000000000000000000" pitchFamily="2" charset="2"/>
              <a:buChar char="Ø"/>
            </a:pPr>
            <a:r>
              <a:rPr lang="fr-CH" dirty="0"/>
              <a:t>Plus d’autonomie =&gt; </a:t>
            </a:r>
            <a:r>
              <a:rPr lang="fr-CH" i="1" dirty="0" err="1"/>
              <a:t>accountability</a:t>
            </a:r>
            <a:endParaRPr lang="fr-CH" i="1" dirty="0"/>
          </a:p>
          <a:p>
            <a:pPr marL="285750" indent="-285750">
              <a:buFont typeface="Wingdings" panose="05000000000000000000" pitchFamily="2" charset="2"/>
              <a:buChar char="Ø"/>
            </a:pPr>
            <a:r>
              <a:rPr lang="fr-CH" dirty="0"/>
              <a:t>Construction d’espaces trans-nationaux d’enseignement supérieur (mobilité)</a:t>
            </a:r>
          </a:p>
        </p:txBody>
      </p:sp>
      <p:sp>
        <p:nvSpPr>
          <p:cNvPr id="6" name="ZoneTexte 5">
            <a:extLst>
              <a:ext uri="{FF2B5EF4-FFF2-40B4-BE49-F238E27FC236}">
                <a16:creationId xmlns:a16="http://schemas.microsoft.com/office/drawing/2014/main" id="{6D93750A-7119-0BE6-A0C4-927C16299AE7}"/>
              </a:ext>
            </a:extLst>
          </p:cNvPr>
          <p:cNvSpPr txBox="1"/>
          <p:nvPr/>
        </p:nvSpPr>
        <p:spPr>
          <a:xfrm>
            <a:off x="4718873" y="3634623"/>
            <a:ext cx="2877463" cy="1200329"/>
          </a:xfrm>
          <a:prstGeom prst="rect">
            <a:avLst/>
          </a:prstGeom>
          <a:noFill/>
        </p:spPr>
        <p:txBody>
          <a:bodyPr wrap="square" rtlCol="0">
            <a:spAutoFit/>
          </a:bodyPr>
          <a:lstStyle/>
          <a:p>
            <a:r>
              <a:rPr lang="fr-CH" b="1" dirty="0"/>
              <a:t>Economique:</a:t>
            </a:r>
            <a:endParaRPr lang="fr-CH" dirty="0"/>
          </a:p>
          <a:p>
            <a:pPr marL="285750" indent="-285750">
              <a:buFont typeface="Wingdings" panose="05000000000000000000" pitchFamily="2" charset="2"/>
              <a:buChar char="Ø"/>
            </a:pPr>
            <a:r>
              <a:rPr lang="fr-CH" dirty="0"/>
              <a:t>Réduction des finances</a:t>
            </a:r>
          </a:p>
          <a:p>
            <a:pPr marL="285750" indent="-285750">
              <a:buFont typeface="Wingdings" panose="05000000000000000000" pitchFamily="2" charset="2"/>
              <a:buChar char="Ø"/>
            </a:pPr>
            <a:r>
              <a:rPr lang="fr-CH" dirty="0"/>
              <a:t>« Employabilité »</a:t>
            </a:r>
          </a:p>
          <a:p>
            <a:pPr marL="285750" indent="-285750">
              <a:buFont typeface="Wingdings" panose="05000000000000000000" pitchFamily="2" charset="2"/>
              <a:buChar char="Ø"/>
            </a:pPr>
            <a:r>
              <a:rPr lang="fr-CH" dirty="0"/>
              <a:t>Compétition</a:t>
            </a:r>
          </a:p>
        </p:txBody>
      </p:sp>
      <p:sp>
        <p:nvSpPr>
          <p:cNvPr id="7" name="ZoneTexte 6">
            <a:extLst>
              <a:ext uri="{FF2B5EF4-FFF2-40B4-BE49-F238E27FC236}">
                <a16:creationId xmlns:a16="http://schemas.microsoft.com/office/drawing/2014/main" id="{F9402B08-034A-7AD3-B166-6E5BBAB68E93}"/>
              </a:ext>
            </a:extLst>
          </p:cNvPr>
          <p:cNvSpPr txBox="1"/>
          <p:nvPr/>
        </p:nvSpPr>
        <p:spPr>
          <a:xfrm>
            <a:off x="3635896" y="2630995"/>
            <a:ext cx="5480115" cy="923330"/>
          </a:xfrm>
          <a:prstGeom prst="rect">
            <a:avLst/>
          </a:prstGeom>
          <a:noFill/>
        </p:spPr>
        <p:txBody>
          <a:bodyPr wrap="square" rtlCol="0">
            <a:spAutoFit/>
          </a:bodyPr>
          <a:lstStyle/>
          <a:p>
            <a:r>
              <a:rPr lang="fr-CH" b="1" dirty="0"/>
              <a:t>Pédagogique:</a:t>
            </a:r>
            <a:endParaRPr lang="fr-CH" dirty="0"/>
          </a:p>
          <a:p>
            <a:pPr marL="285750" indent="-285750">
              <a:buFont typeface="Wingdings" panose="05000000000000000000" pitchFamily="2" charset="2"/>
              <a:buChar char="Ø"/>
            </a:pPr>
            <a:r>
              <a:rPr lang="fr-CH" dirty="0"/>
              <a:t>Centration sur l’</a:t>
            </a:r>
            <a:r>
              <a:rPr lang="fr-CH" dirty="0" err="1"/>
              <a:t>apprenant-e</a:t>
            </a:r>
            <a:endParaRPr lang="fr-CH" dirty="0"/>
          </a:p>
          <a:p>
            <a:pPr marL="285750" indent="-285750">
              <a:buFont typeface="Wingdings" panose="05000000000000000000" pitchFamily="2" charset="2"/>
              <a:buChar char="Ø"/>
            </a:pPr>
            <a:r>
              <a:rPr lang="fr-CH" dirty="0"/>
              <a:t>Centration sur les acquis de formation (compétences)</a:t>
            </a:r>
          </a:p>
        </p:txBody>
      </p:sp>
      <p:sp>
        <p:nvSpPr>
          <p:cNvPr id="8" name="ZoneTexte 7">
            <a:extLst>
              <a:ext uri="{FF2B5EF4-FFF2-40B4-BE49-F238E27FC236}">
                <a16:creationId xmlns:a16="http://schemas.microsoft.com/office/drawing/2014/main" id="{474EEDCE-750D-A632-2F65-0A81C1EDFCDD}"/>
              </a:ext>
            </a:extLst>
          </p:cNvPr>
          <p:cNvSpPr txBox="1"/>
          <p:nvPr/>
        </p:nvSpPr>
        <p:spPr>
          <a:xfrm>
            <a:off x="3338599" y="1326299"/>
            <a:ext cx="4869795" cy="1200329"/>
          </a:xfrm>
          <a:prstGeom prst="rect">
            <a:avLst/>
          </a:prstGeom>
          <a:noFill/>
        </p:spPr>
        <p:txBody>
          <a:bodyPr wrap="none" rtlCol="0">
            <a:spAutoFit/>
          </a:bodyPr>
          <a:lstStyle/>
          <a:p>
            <a:r>
              <a:rPr lang="fr-CH" sz="2400" b="1" dirty="0">
                <a:solidFill>
                  <a:srgbClr val="FF0000"/>
                </a:solidFill>
              </a:rPr>
              <a:t>Enjeux: </a:t>
            </a:r>
          </a:p>
          <a:p>
            <a:pPr marL="285750" indent="-285750">
              <a:buFont typeface="Wingdings" panose="05000000000000000000" pitchFamily="2" charset="2"/>
              <a:buChar char="Ø"/>
            </a:pPr>
            <a:r>
              <a:rPr lang="fr-CH" sz="2400" dirty="0">
                <a:solidFill>
                  <a:srgbClr val="FF0000"/>
                </a:solidFill>
              </a:rPr>
              <a:t>Développer la confiance</a:t>
            </a:r>
          </a:p>
          <a:p>
            <a:pPr marL="285750" indent="-285750">
              <a:buFont typeface="Wingdings" panose="05000000000000000000" pitchFamily="2" charset="2"/>
              <a:buChar char="Ø"/>
            </a:pPr>
            <a:r>
              <a:rPr lang="fr-CH" sz="2400" dirty="0">
                <a:solidFill>
                  <a:srgbClr val="FF0000"/>
                </a:solidFill>
              </a:rPr>
              <a:t>Améliorer les activités, les résultats</a:t>
            </a:r>
            <a:endParaRPr lang="fr-CH" sz="2400" dirty="0"/>
          </a:p>
        </p:txBody>
      </p:sp>
      <p:sp>
        <p:nvSpPr>
          <p:cNvPr id="9" name="Accolade fermante 8">
            <a:extLst>
              <a:ext uri="{FF2B5EF4-FFF2-40B4-BE49-F238E27FC236}">
                <a16:creationId xmlns:a16="http://schemas.microsoft.com/office/drawing/2014/main" id="{5AA63BED-CFFD-CF0A-9FD1-363CC0CFA367}"/>
              </a:ext>
            </a:extLst>
          </p:cNvPr>
          <p:cNvSpPr/>
          <p:nvPr/>
        </p:nvSpPr>
        <p:spPr>
          <a:xfrm>
            <a:off x="2843808" y="1419622"/>
            <a:ext cx="288032" cy="103616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H"/>
          </a:p>
        </p:txBody>
      </p:sp>
    </p:spTree>
    <p:extLst>
      <p:ext uri="{BB962C8B-B14F-4D97-AF65-F5344CB8AC3E}">
        <p14:creationId xmlns:p14="http://schemas.microsoft.com/office/powerpoint/2010/main" val="3962902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49105-5116-EF7F-07A5-F1DB85527EA3}"/>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01E3926A-B1D4-DE8B-35D6-667BD16761FD}"/>
              </a:ext>
            </a:extLst>
          </p:cNvPr>
          <p:cNvSpPr>
            <a:spLocks noGrp="1"/>
          </p:cNvSpPr>
          <p:nvPr>
            <p:ph type="sldNum" sz="quarter" idx="12"/>
          </p:nvPr>
        </p:nvSpPr>
        <p:spPr/>
        <p:txBody>
          <a:bodyPr/>
          <a:lstStyle/>
          <a:p>
            <a:pPr algn="r"/>
            <a:fld id="{2038AEF9-613E-4F50-AB3F-BF720E27A659}" type="slidenum">
              <a:rPr lang="fr-FR" smtClean="0"/>
              <a:pPr algn="r"/>
              <a:t>13</a:t>
            </a:fld>
            <a:endParaRPr lang="fr-FR" dirty="0"/>
          </a:p>
        </p:txBody>
      </p:sp>
      <p:sp>
        <p:nvSpPr>
          <p:cNvPr id="36" name="제목 3">
            <a:extLst>
              <a:ext uri="{FF2B5EF4-FFF2-40B4-BE49-F238E27FC236}">
                <a16:creationId xmlns:a16="http://schemas.microsoft.com/office/drawing/2014/main" id="{D33794AF-7C38-78A9-0BA6-9C85BBB09729}"/>
              </a:ext>
            </a:extLst>
          </p:cNvPr>
          <p:cNvSpPr txBox="1">
            <a:spLocks/>
          </p:cNvSpPr>
          <p:nvPr/>
        </p:nvSpPr>
        <p:spPr>
          <a:xfrm>
            <a:off x="467544" y="195486"/>
            <a:ext cx="812638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Parties prenantes « qualité » d’une université </a:t>
            </a:r>
          </a:p>
        </p:txBody>
      </p:sp>
      <p:sp>
        <p:nvSpPr>
          <p:cNvPr id="2" name="ZoneTexte 1">
            <a:extLst>
              <a:ext uri="{FF2B5EF4-FFF2-40B4-BE49-F238E27FC236}">
                <a16:creationId xmlns:a16="http://schemas.microsoft.com/office/drawing/2014/main" id="{0E49A381-4B6F-736F-AF60-C4696084F556}"/>
              </a:ext>
            </a:extLst>
          </p:cNvPr>
          <p:cNvSpPr txBox="1"/>
          <p:nvPr/>
        </p:nvSpPr>
        <p:spPr>
          <a:xfrm>
            <a:off x="467544" y="886123"/>
            <a:ext cx="8126388" cy="2308324"/>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Institutions</a:t>
            </a:r>
          </a:p>
          <a:p>
            <a:pPr marL="342900" indent="-342900">
              <a:buFont typeface="Wingdings" panose="05000000000000000000" pitchFamily="2" charset="2"/>
              <a:buChar char="Ø"/>
            </a:pPr>
            <a:r>
              <a:rPr lang="fr-CH" sz="2400" dirty="0"/>
              <a:t>Enseignants</a:t>
            </a:r>
          </a:p>
          <a:p>
            <a:pPr marL="342900" indent="-342900">
              <a:buFont typeface="Wingdings" panose="05000000000000000000" pitchFamily="2" charset="2"/>
              <a:buChar char="Ø"/>
            </a:pPr>
            <a:r>
              <a:rPr lang="fr-CH" sz="2400" dirty="0"/>
              <a:t>Etudiants</a:t>
            </a:r>
          </a:p>
          <a:p>
            <a:pPr marL="342900" indent="-342900">
              <a:buFont typeface="Wingdings" panose="05000000000000000000" pitchFamily="2" charset="2"/>
              <a:buChar char="Ø"/>
            </a:pPr>
            <a:r>
              <a:rPr lang="fr-CH" sz="2400" dirty="0"/>
              <a:t>Autorités politiques</a:t>
            </a:r>
          </a:p>
          <a:p>
            <a:pPr marL="342900" indent="-342900">
              <a:buFont typeface="Wingdings" panose="05000000000000000000" pitchFamily="2" charset="2"/>
              <a:buChar char="Ø"/>
            </a:pPr>
            <a:r>
              <a:rPr lang="fr-CH" sz="2400" dirty="0"/>
              <a:t>Economie</a:t>
            </a:r>
          </a:p>
          <a:p>
            <a:pPr marL="342900" indent="-342900">
              <a:buFont typeface="Wingdings" panose="05000000000000000000" pitchFamily="2" charset="2"/>
              <a:buChar char="Ø"/>
            </a:pPr>
            <a:r>
              <a:rPr lang="fr-CH" sz="2400" dirty="0"/>
              <a:t>Groupes d'intérêts</a:t>
            </a:r>
            <a:endParaRPr lang="fr-CH" sz="2400" i="1" dirty="0"/>
          </a:p>
        </p:txBody>
      </p:sp>
      <p:sp>
        <p:nvSpPr>
          <p:cNvPr id="4" name="ZoneTexte 3">
            <a:extLst>
              <a:ext uri="{FF2B5EF4-FFF2-40B4-BE49-F238E27FC236}">
                <a16:creationId xmlns:a16="http://schemas.microsoft.com/office/drawing/2014/main" id="{7F177EBD-50E0-FDDC-91DA-8FB9B1AEEC2A}"/>
              </a:ext>
            </a:extLst>
          </p:cNvPr>
          <p:cNvSpPr txBox="1"/>
          <p:nvPr/>
        </p:nvSpPr>
        <p:spPr>
          <a:xfrm>
            <a:off x="2915816" y="4502580"/>
            <a:ext cx="6021841" cy="369332"/>
          </a:xfrm>
          <a:prstGeom prst="rect">
            <a:avLst/>
          </a:prstGeom>
          <a:noFill/>
        </p:spPr>
        <p:txBody>
          <a:bodyPr wrap="none" rtlCol="0">
            <a:spAutoFit/>
          </a:bodyPr>
          <a:lstStyle/>
          <a:p>
            <a:r>
              <a:rPr lang="fr-CH" dirty="0" err="1"/>
              <a:t>Lanarès</a:t>
            </a:r>
            <a:r>
              <a:rPr lang="fr-CH" dirty="0"/>
              <a:t> 2024, pp. 26-9, citant </a:t>
            </a:r>
            <a:r>
              <a:rPr lang="fr-CH" dirty="0" err="1"/>
              <a:t>Udam</a:t>
            </a:r>
            <a:r>
              <a:rPr lang="fr-CH" dirty="0"/>
              <a:t> &amp; </a:t>
            </a:r>
            <a:r>
              <a:rPr lang="fr-CH" dirty="0" err="1"/>
              <a:t>Heimets</a:t>
            </a:r>
            <a:r>
              <a:rPr lang="fr-CH" dirty="0"/>
              <a:t>, 2013, figure 1</a:t>
            </a:r>
          </a:p>
        </p:txBody>
      </p:sp>
      <p:sp>
        <p:nvSpPr>
          <p:cNvPr id="5" name="ZoneTexte 4">
            <a:extLst>
              <a:ext uri="{FF2B5EF4-FFF2-40B4-BE49-F238E27FC236}">
                <a16:creationId xmlns:a16="http://schemas.microsoft.com/office/drawing/2014/main" id="{9A15CDAD-5D2F-C863-E65A-EF7B06620F7B}"/>
              </a:ext>
            </a:extLst>
          </p:cNvPr>
          <p:cNvSpPr txBox="1"/>
          <p:nvPr/>
        </p:nvSpPr>
        <p:spPr>
          <a:xfrm rot="16200000">
            <a:off x="-2022382" y="2578610"/>
            <a:ext cx="4549643" cy="215444"/>
          </a:xfrm>
          <a:prstGeom prst="rect">
            <a:avLst/>
          </a:prstGeom>
          <a:noFill/>
        </p:spPr>
        <p:txBody>
          <a:bodyPr wrap="none" rtlCol="0">
            <a:spAutoFit/>
          </a:bodyPr>
          <a:lstStyle/>
          <a:p>
            <a:r>
              <a:rPr lang="fr-CH" sz="800" dirty="0">
                <a:hlinkClick r:id="rId3"/>
              </a:rPr>
              <a:t>https://haqaa3.obreal.org/wp-content/uploads/2024/11/HAQAA3-Qualite-dans-EES-2024-LANARES.pdf</a:t>
            </a:r>
            <a:r>
              <a:rPr lang="fr-CH" sz="800" dirty="0"/>
              <a:t> </a:t>
            </a:r>
          </a:p>
        </p:txBody>
      </p:sp>
      <p:sp>
        <p:nvSpPr>
          <p:cNvPr id="6" name="Accolade fermante 5">
            <a:extLst>
              <a:ext uri="{FF2B5EF4-FFF2-40B4-BE49-F238E27FC236}">
                <a16:creationId xmlns:a16="http://schemas.microsoft.com/office/drawing/2014/main" id="{AEDCD9BD-03D0-272B-9214-1EDECC814A99}"/>
              </a:ext>
            </a:extLst>
          </p:cNvPr>
          <p:cNvSpPr/>
          <p:nvPr/>
        </p:nvSpPr>
        <p:spPr>
          <a:xfrm>
            <a:off x="3491880" y="987574"/>
            <a:ext cx="144016" cy="21602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CH"/>
          </a:p>
        </p:txBody>
      </p:sp>
      <p:sp>
        <p:nvSpPr>
          <p:cNvPr id="7" name="ZoneTexte 6">
            <a:extLst>
              <a:ext uri="{FF2B5EF4-FFF2-40B4-BE49-F238E27FC236}">
                <a16:creationId xmlns:a16="http://schemas.microsoft.com/office/drawing/2014/main" id="{7355288D-29BC-09AB-959F-BC975616BF13}"/>
              </a:ext>
            </a:extLst>
          </p:cNvPr>
          <p:cNvSpPr txBox="1"/>
          <p:nvPr/>
        </p:nvSpPr>
        <p:spPr>
          <a:xfrm>
            <a:off x="3851920" y="887972"/>
            <a:ext cx="3051733" cy="830997"/>
          </a:xfrm>
          <a:prstGeom prst="rect">
            <a:avLst/>
          </a:prstGeom>
          <a:noFill/>
        </p:spPr>
        <p:txBody>
          <a:bodyPr wrap="none" rtlCol="0">
            <a:spAutoFit/>
          </a:bodyPr>
          <a:lstStyle/>
          <a:p>
            <a:r>
              <a:rPr lang="fr-CH" sz="2400" dirty="0"/>
              <a:t>Des intérêts différents!</a:t>
            </a:r>
          </a:p>
          <a:p>
            <a:r>
              <a:rPr lang="fr-CH" sz="2400" dirty="0"/>
              <a:t>=&gt; Mise en tension</a:t>
            </a:r>
          </a:p>
        </p:txBody>
      </p:sp>
      <p:pic>
        <p:nvPicPr>
          <p:cNvPr id="9" name="Image 8">
            <a:extLst>
              <a:ext uri="{FF2B5EF4-FFF2-40B4-BE49-F238E27FC236}">
                <a16:creationId xmlns:a16="http://schemas.microsoft.com/office/drawing/2014/main" id="{89277937-3C59-3AE9-1D9F-41A0026B03B3}"/>
              </a:ext>
            </a:extLst>
          </p:cNvPr>
          <p:cNvPicPr>
            <a:picLocks noChangeAspect="1"/>
          </p:cNvPicPr>
          <p:nvPr/>
        </p:nvPicPr>
        <p:blipFill>
          <a:blip r:embed="rId4"/>
          <a:stretch>
            <a:fillRect/>
          </a:stretch>
        </p:blipFill>
        <p:spPr>
          <a:xfrm>
            <a:off x="3650848" y="1633448"/>
            <a:ext cx="4943084" cy="2932555"/>
          </a:xfrm>
          <a:prstGeom prst="rect">
            <a:avLst/>
          </a:prstGeom>
        </p:spPr>
      </p:pic>
    </p:spTree>
    <p:extLst>
      <p:ext uri="{BB962C8B-B14F-4D97-AF65-F5344CB8AC3E}">
        <p14:creationId xmlns:p14="http://schemas.microsoft.com/office/powerpoint/2010/main" val="1755216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5F044E-BFE8-64B2-51C0-34E4E7AB5B4D}"/>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77C46863-5D4B-545A-4872-F73A00D8A458}"/>
              </a:ext>
            </a:extLst>
          </p:cNvPr>
          <p:cNvSpPr>
            <a:spLocks noGrp="1"/>
          </p:cNvSpPr>
          <p:nvPr>
            <p:ph type="sldNum" sz="quarter" idx="12"/>
          </p:nvPr>
        </p:nvSpPr>
        <p:spPr/>
        <p:txBody>
          <a:bodyPr/>
          <a:lstStyle/>
          <a:p>
            <a:pPr algn="r"/>
            <a:fld id="{2038AEF9-613E-4F50-AB3F-BF720E27A659}" type="slidenum">
              <a:rPr lang="fr-FR" smtClean="0"/>
              <a:pPr algn="r"/>
              <a:t>14</a:t>
            </a:fld>
            <a:endParaRPr lang="fr-FR" dirty="0"/>
          </a:p>
        </p:txBody>
      </p:sp>
      <p:sp>
        <p:nvSpPr>
          <p:cNvPr id="36" name="제목 3">
            <a:extLst>
              <a:ext uri="{FF2B5EF4-FFF2-40B4-BE49-F238E27FC236}">
                <a16:creationId xmlns:a16="http://schemas.microsoft.com/office/drawing/2014/main" id="{6F6C0F88-DCC7-F24D-875B-B73B27FC17E9}"/>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Exemple d’instrument: ENQA (1)</a:t>
            </a:r>
          </a:p>
        </p:txBody>
      </p:sp>
      <p:sp>
        <p:nvSpPr>
          <p:cNvPr id="2" name="ZoneTexte 1">
            <a:extLst>
              <a:ext uri="{FF2B5EF4-FFF2-40B4-BE49-F238E27FC236}">
                <a16:creationId xmlns:a16="http://schemas.microsoft.com/office/drawing/2014/main" id="{5F16A691-FAF3-CFD4-0874-F11C45FD71F0}"/>
              </a:ext>
            </a:extLst>
          </p:cNvPr>
          <p:cNvSpPr txBox="1"/>
          <p:nvPr/>
        </p:nvSpPr>
        <p:spPr>
          <a:xfrm>
            <a:off x="467544" y="886123"/>
            <a:ext cx="8126388" cy="3046988"/>
          </a:xfrm>
          <a:prstGeom prst="rect">
            <a:avLst/>
          </a:prstGeom>
          <a:noFill/>
        </p:spPr>
        <p:txBody>
          <a:bodyPr wrap="square" rtlCol="0">
            <a:spAutoFit/>
          </a:bodyPr>
          <a:lstStyle/>
          <a:p>
            <a:r>
              <a:rPr lang="fr-CH" sz="2400" dirty="0"/>
              <a:t>Dans l’éducation tertiaire, et en lien avec la réforme de Bologne de 1999, les </a:t>
            </a:r>
            <a:r>
              <a:rPr lang="fr-CH" sz="2400" i="1" dirty="0"/>
              <a:t>Références et lignes directrices pour l’assurance qualité dans l’espace européen de l’enseignement supérieur</a:t>
            </a:r>
            <a:r>
              <a:rPr lang="fr-CH" sz="2400" dirty="0"/>
              <a:t> identifient 3 domaines avec leurs indicateurs: </a:t>
            </a:r>
          </a:p>
          <a:p>
            <a:pPr marL="800100" lvl="1" indent="-342900">
              <a:buFont typeface="Wingdings" panose="05000000000000000000" pitchFamily="2" charset="2"/>
              <a:buChar char="Ø"/>
            </a:pPr>
            <a:r>
              <a:rPr lang="fr-CH" sz="2400" dirty="0"/>
              <a:t>Assurance qualité interne</a:t>
            </a:r>
          </a:p>
          <a:p>
            <a:pPr marL="800100" lvl="1" indent="-342900">
              <a:buFont typeface="Wingdings" panose="05000000000000000000" pitchFamily="2" charset="2"/>
              <a:buChar char="Ø"/>
            </a:pPr>
            <a:r>
              <a:rPr lang="fr-CH" sz="2400" dirty="0"/>
              <a:t>Assurance qualité externe</a:t>
            </a:r>
          </a:p>
          <a:p>
            <a:pPr marL="800100" lvl="1" indent="-342900">
              <a:buFont typeface="Wingdings" panose="05000000000000000000" pitchFamily="2" charset="2"/>
              <a:buChar char="Ø"/>
            </a:pPr>
            <a:r>
              <a:rPr lang="fr-CH" sz="2400" dirty="0"/>
              <a:t>Agence d’assurance qualité</a:t>
            </a:r>
          </a:p>
          <a:p>
            <a:endParaRPr lang="fr-CH" sz="2400" i="1" dirty="0"/>
          </a:p>
        </p:txBody>
      </p:sp>
      <p:sp>
        <p:nvSpPr>
          <p:cNvPr id="5" name="ZoneTexte 4">
            <a:extLst>
              <a:ext uri="{FF2B5EF4-FFF2-40B4-BE49-F238E27FC236}">
                <a16:creationId xmlns:a16="http://schemas.microsoft.com/office/drawing/2014/main" id="{D13F812E-9258-99F4-A1AE-9723DF077B23}"/>
              </a:ext>
            </a:extLst>
          </p:cNvPr>
          <p:cNvSpPr txBox="1"/>
          <p:nvPr/>
        </p:nvSpPr>
        <p:spPr>
          <a:xfrm>
            <a:off x="467544" y="4171299"/>
            <a:ext cx="7368556" cy="461665"/>
          </a:xfrm>
          <a:prstGeom prst="rect">
            <a:avLst/>
          </a:prstGeom>
          <a:noFill/>
        </p:spPr>
        <p:txBody>
          <a:bodyPr wrap="none" rtlCol="0">
            <a:spAutoFit/>
          </a:bodyPr>
          <a:lstStyle/>
          <a:p>
            <a:r>
              <a:rPr lang="fr-CH" sz="1200" dirty="0">
                <a:hlinkClick r:id="rId3"/>
              </a:rPr>
              <a:t>https://www.enqa.eu/wp-content/uploads/filebase/esg/ESG%20in%20French_by%20Re%CC%81seau%20FrAQ.pdf</a:t>
            </a:r>
            <a:endParaRPr lang="fr-CH" sz="1200" dirty="0"/>
          </a:p>
          <a:p>
            <a:r>
              <a:rPr lang="fr-CH" sz="1200" dirty="0"/>
              <a:t>ENQA: </a:t>
            </a:r>
            <a:r>
              <a:rPr lang="en-US" sz="1200" dirty="0"/>
              <a:t>European Association for Quality Assurance in Higher Education</a:t>
            </a:r>
            <a:r>
              <a:rPr lang="fr-CH" sz="1200" dirty="0"/>
              <a:t>  </a:t>
            </a:r>
          </a:p>
        </p:txBody>
      </p:sp>
    </p:spTree>
    <p:extLst>
      <p:ext uri="{BB962C8B-B14F-4D97-AF65-F5344CB8AC3E}">
        <p14:creationId xmlns:p14="http://schemas.microsoft.com/office/powerpoint/2010/main" val="4048750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195C81-7EA6-1276-4C25-0116C4BDCF46}"/>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5AF967B-D6E4-0417-5A3F-305816C4FB44}"/>
              </a:ext>
            </a:extLst>
          </p:cNvPr>
          <p:cNvSpPr>
            <a:spLocks noGrp="1"/>
          </p:cNvSpPr>
          <p:nvPr>
            <p:ph type="sldNum" sz="quarter" idx="12"/>
          </p:nvPr>
        </p:nvSpPr>
        <p:spPr>
          <a:xfrm>
            <a:off x="6553200" y="4767263"/>
            <a:ext cx="2133600" cy="273844"/>
          </a:xfrm>
        </p:spPr>
        <p:txBody>
          <a:bodyPr/>
          <a:lstStyle/>
          <a:p>
            <a:fld id="{2038AEF9-613E-4F50-AB3F-BF720E27A659}" type="slidenum">
              <a:rPr lang="fr-FR" smtClean="0"/>
              <a:pPr/>
              <a:t>15</a:t>
            </a:fld>
            <a:endParaRPr lang="fr-FR" dirty="0"/>
          </a:p>
        </p:txBody>
      </p:sp>
      <p:sp>
        <p:nvSpPr>
          <p:cNvPr id="36" name="제목 3">
            <a:extLst>
              <a:ext uri="{FF2B5EF4-FFF2-40B4-BE49-F238E27FC236}">
                <a16:creationId xmlns:a16="http://schemas.microsoft.com/office/drawing/2014/main" id="{D379C0F8-58F4-32D9-8E2C-EDB35EA8CDA7}"/>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ENQA (2)</a:t>
            </a:r>
          </a:p>
        </p:txBody>
      </p:sp>
      <p:sp>
        <p:nvSpPr>
          <p:cNvPr id="5" name="ZoneTexte 4">
            <a:extLst>
              <a:ext uri="{FF2B5EF4-FFF2-40B4-BE49-F238E27FC236}">
                <a16:creationId xmlns:a16="http://schemas.microsoft.com/office/drawing/2014/main" id="{3CE5251F-7835-1FCA-61D9-CC00432AE14B}"/>
              </a:ext>
            </a:extLst>
          </p:cNvPr>
          <p:cNvSpPr txBox="1"/>
          <p:nvPr/>
        </p:nvSpPr>
        <p:spPr>
          <a:xfrm>
            <a:off x="4041134" y="4443958"/>
            <a:ext cx="5024132" cy="215444"/>
          </a:xfrm>
          <a:prstGeom prst="rect">
            <a:avLst/>
          </a:prstGeom>
          <a:noFill/>
        </p:spPr>
        <p:txBody>
          <a:bodyPr wrap="none" rtlCol="0">
            <a:spAutoFit/>
          </a:bodyPr>
          <a:lstStyle/>
          <a:p>
            <a:r>
              <a:rPr lang="fr-CH" sz="800" dirty="0">
                <a:hlinkClick r:id="rId3"/>
              </a:rPr>
              <a:t>https://www.enqa.eu/wp-content/uploads/filebase/esg/ESG%20in%20French_by%20Re%CC%81seau%20FrAQ.pdf</a:t>
            </a:r>
            <a:r>
              <a:rPr lang="fr-CH" sz="800" dirty="0"/>
              <a:t> </a:t>
            </a:r>
          </a:p>
        </p:txBody>
      </p:sp>
      <p:sp>
        <p:nvSpPr>
          <p:cNvPr id="6" name="ZoneTexte 5">
            <a:extLst>
              <a:ext uri="{FF2B5EF4-FFF2-40B4-BE49-F238E27FC236}">
                <a16:creationId xmlns:a16="http://schemas.microsoft.com/office/drawing/2014/main" id="{073F2592-D29C-E2C1-6159-48DE07AD8FAF}"/>
              </a:ext>
            </a:extLst>
          </p:cNvPr>
          <p:cNvSpPr txBox="1"/>
          <p:nvPr/>
        </p:nvSpPr>
        <p:spPr>
          <a:xfrm>
            <a:off x="179512" y="65187"/>
            <a:ext cx="5114349" cy="5078313"/>
          </a:xfrm>
          <a:prstGeom prst="rect">
            <a:avLst/>
          </a:prstGeom>
          <a:noFill/>
        </p:spPr>
        <p:txBody>
          <a:bodyPr wrap="none" rtlCol="0">
            <a:spAutoFit/>
          </a:bodyPr>
          <a:lstStyle/>
          <a:p>
            <a:r>
              <a:rPr lang="fr-CH" sz="1200" b="1" dirty="0"/>
              <a:t>Partie 1 : Références et lignes directrices pour l’assurance qualité interne</a:t>
            </a:r>
          </a:p>
          <a:p>
            <a:r>
              <a:rPr lang="fr-CH" sz="1200" dirty="0"/>
              <a:t>Politique d’assurance qualité</a:t>
            </a:r>
          </a:p>
          <a:p>
            <a:r>
              <a:rPr lang="fr-CH" sz="1200" dirty="0"/>
              <a:t>Élaboration et approbation des programmes</a:t>
            </a:r>
          </a:p>
          <a:p>
            <a:r>
              <a:rPr lang="fr-CH" sz="1200" dirty="0"/>
              <a:t>Apprentissage, enseignement et évaluation centrés sur l’étudiant</a:t>
            </a:r>
          </a:p>
          <a:p>
            <a:r>
              <a:rPr lang="fr-CH" sz="1200" dirty="0"/>
              <a:t>Admission, progression, reconnaissance et certification</a:t>
            </a:r>
          </a:p>
          <a:p>
            <a:r>
              <a:rPr lang="fr-CH" sz="1200" dirty="0"/>
              <a:t>Personnel enseignant</a:t>
            </a:r>
          </a:p>
          <a:p>
            <a:r>
              <a:rPr lang="fr-CH" sz="1200" dirty="0"/>
              <a:t>Ressources pour l’apprentissage et accompagnement des étudiants</a:t>
            </a:r>
          </a:p>
          <a:p>
            <a:r>
              <a:rPr lang="fr-CH" sz="1200" dirty="0"/>
              <a:t>Gestion de l’information</a:t>
            </a:r>
          </a:p>
          <a:p>
            <a:r>
              <a:rPr lang="fr-CH" sz="1200" dirty="0"/>
              <a:t>Information du public</a:t>
            </a:r>
          </a:p>
          <a:p>
            <a:r>
              <a:rPr lang="fr-CH" sz="1200" dirty="0"/>
              <a:t>Suivi continu et évaluation périodique des programmes</a:t>
            </a:r>
          </a:p>
          <a:p>
            <a:r>
              <a:rPr lang="fr-CH" sz="1200" dirty="0"/>
              <a:t>Processus périodiques d’assurance qualité externe</a:t>
            </a:r>
          </a:p>
          <a:p>
            <a:r>
              <a:rPr lang="fr-CH" sz="1200" b="1" dirty="0"/>
              <a:t>Partie 2 : Références et lignes directrices pour l’assurance qualité externe</a:t>
            </a:r>
          </a:p>
          <a:p>
            <a:r>
              <a:rPr lang="fr-CH" sz="1200" dirty="0"/>
              <a:t>Prise en compte de l’assurance qualité interne</a:t>
            </a:r>
          </a:p>
          <a:p>
            <a:r>
              <a:rPr lang="fr-CH" sz="1200" dirty="0"/>
              <a:t>Conception de méthodologies adéquates</a:t>
            </a:r>
          </a:p>
          <a:p>
            <a:r>
              <a:rPr lang="fr-CH" sz="1200" dirty="0"/>
              <a:t>Mise en œuvre des démarches</a:t>
            </a:r>
          </a:p>
          <a:p>
            <a:r>
              <a:rPr lang="fr-CH" sz="1200" dirty="0"/>
              <a:t>Évaluation par les pairs</a:t>
            </a:r>
          </a:p>
          <a:p>
            <a:r>
              <a:rPr lang="fr-CH" sz="1200" dirty="0"/>
              <a:t>Critères déterminant les résultats</a:t>
            </a:r>
          </a:p>
          <a:p>
            <a:r>
              <a:rPr lang="fr-CH" sz="1200" dirty="0"/>
              <a:t>Rapports</a:t>
            </a:r>
          </a:p>
          <a:p>
            <a:r>
              <a:rPr lang="fr-CH" sz="1200" dirty="0"/>
              <a:t>Plaintes et recours</a:t>
            </a:r>
          </a:p>
          <a:p>
            <a:r>
              <a:rPr lang="fr-CH" sz="1200" b="1" dirty="0"/>
              <a:t>Partie 3 : Références et lignes directrices pour les agences d’assurance qualité</a:t>
            </a:r>
          </a:p>
          <a:p>
            <a:r>
              <a:rPr lang="fr-CH" sz="1200" dirty="0"/>
              <a:t>Activités, politique et démarches d’assurance qualité</a:t>
            </a:r>
          </a:p>
          <a:p>
            <a:r>
              <a:rPr lang="fr-CH" sz="1200" dirty="0"/>
              <a:t>Statut officiel</a:t>
            </a:r>
          </a:p>
          <a:p>
            <a:r>
              <a:rPr lang="fr-CH" sz="1200" dirty="0"/>
              <a:t>Indépendance</a:t>
            </a:r>
          </a:p>
          <a:p>
            <a:r>
              <a:rPr lang="fr-CH" sz="1200" dirty="0"/>
              <a:t>Analyse thématique</a:t>
            </a:r>
          </a:p>
          <a:p>
            <a:r>
              <a:rPr lang="fr-CH" sz="1200" dirty="0"/>
              <a:t>Ressources</a:t>
            </a:r>
          </a:p>
          <a:p>
            <a:r>
              <a:rPr lang="fr-CH" sz="1200" dirty="0"/>
              <a:t>Assurance qualité interne et attitude professionnelle</a:t>
            </a:r>
          </a:p>
          <a:p>
            <a:r>
              <a:rPr lang="fr-CH" sz="1200" dirty="0"/>
              <a:t>Évaluation externe périodique des agences</a:t>
            </a:r>
          </a:p>
        </p:txBody>
      </p:sp>
    </p:spTree>
    <p:extLst>
      <p:ext uri="{BB962C8B-B14F-4D97-AF65-F5344CB8AC3E}">
        <p14:creationId xmlns:p14="http://schemas.microsoft.com/office/powerpoint/2010/main" val="3686927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C7CEA2-C208-72D8-0ECC-3E487C3FA52F}"/>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7FB02DA0-CB67-D1AF-EDA0-074A4E7B597E}"/>
              </a:ext>
            </a:extLst>
          </p:cNvPr>
          <p:cNvSpPr>
            <a:spLocks noGrp="1"/>
          </p:cNvSpPr>
          <p:nvPr>
            <p:ph type="sldNum" sz="quarter" idx="12"/>
          </p:nvPr>
        </p:nvSpPr>
        <p:spPr/>
        <p:txBody>
          <a:bodyPr/>
          <a:lstStyle/>
          <a:p>
            <a:pPr algn="r"/>
            <a:fld id="{2038AEF9-613E-4F50-AB3F-BF720E27A659}" type="slidenum">
              <a:rPr lang="fr-FR" smtClean="0"/>
              <a:pPr algn="r"/>
              <a:t>16</a:t>
            </a:fld>
            <a:endParaRPr lang="fr-FR" dirty="0"/>
          </a:p>
        </p:txBody>
      </p:sp>
      <p:sp>
        <p:nvSpPr>
          <p:cNvPr id="36" name="제목 3">
            <a:extLst>
              <a:ext uri="{FF2B5EF4-FFF2-40B4-BE49-F238E27FC236}">
                <a16:creationId xmlns:a16="http://schemas.microsoft.com/office/drawing/2014/main" id="{C35068BB-7473-E958-C885-36056F64BD2C}"/>
              </a:ext>
            </a:extLst>
          </p:cNvPr>
          <p:cNvSpPr txBox="1">
            <a:spLocks/>
          </p:cNvSpPr>
          <p:nvPr/>
        </p:nvSpPr>
        <p:spPr>
          <a:xfrm>
            <a:off x="-68376" y="132766"/>
            <a:ext cx="9217024"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Autres exemples et instruments spécifiques au numérique</a:t>
            </a:r>
          </a:p>
        </p:txBody>
      </p:sp>
      <p:sp>
        <p:nvSpPr>
          <p:cNvPr id="2" name="ZoneTexte 1">
            <a:extLst>
              <a:ext uri="{FF2B5EF4-FFF2-40B4-BE49-F238E27FC236}">
                <a16:creationId xmlns:a16="http://schemas.microsoft.com/office/drawing/2014/main" id="{62DB7349-E61E-6F3E-C40B-5BAAB02C0E35}"/>
              </a:ext>
            </a:extLst>
          </p:cNvPr>
          <p:cNvSpPr txBox="1"/>
          <p:nvPr/>
        </p:nvSpPr>
        <p:spPr>
          <a:xfrm>
            <a:off x="467544" y="886123"/>
            <a:ext cx="8676456" cy="3785652"/>
          </a:xfrm>
          <a:prstGeom prst="rect">
            <a:avLst/>
          </a:prstGeom>
          <a:noFill/>
        </p:spPr>
        <p:txBody>
          <a:bodyPr wrap="square" rtlCol="0">
            <a:spAutoFit/>
          </a:bodyPr>
          <a:lstStyle/>
          <a:p>
            <a:pPr marL="342900" indent="-342900">
              <a:buFont typeface="Wingdings" panose="05000000000000000000" pitchFamily="2" charset="2"/>
              <a:buChar char="Ø"/>
            </a:pPr>
            <a:r>
              <a:rPr lang="fr-CH" sz="2400" dirty="0"/>
              <a:t>OCDE 2022: </a:t>
            </a:r>
            <a:r>
              <a:rPr lang="en-US" sz="2400" dirty="0"/>
              <a:t>Digital higher education. Emerging quality standards, practices and supports</a:t>
            </a:r>
          </a:p>
          <a:p>
            <a:pPr marL="342900" indent="-342900">
              <a:buFont typeface="Wingdings" panose="05000000000000000000" pitchFamily="2" charset="2"/>
              <a:buChar char="Ø"/>
            </a:pPr>
            <a:r>
              <a:rPr lang="en-US" sz="2400" dirty="0"/>
              <a:t>EADTU 2016: Quality Assessment for E-learning, a Benchmarking Approach. E-</a:t>
            </a:r>
            <a:r>
              <a:rPr lang="en-US" sz="2400" dirty="0" err="1"/>
              <a:t>Xcellence</a:t>
            </a:r>
            <a:endParaRPr lang="en-US" sz="2400" dirty="0"/>
          </a:p>
          <a:p>
            <a:pPr marL="342900" indent="-342900">
              <a:buFont typeface="Wingdings" panose="05000000000000000000" pitchFamily="2" charset="2"/>
              <a:buChar char="Ø"/>
            </a:pPr>
            <a:r>
              <a:rPr lang="en-US" sz="2400" dirty="0" err="1"/>
              <a:t>Approches</a:t>
            </a:r>
            <a:r>
              <a:rPr lang="en-US" sz="2400" dirty="0"/>
              <a:t> et études </a:t>
            </a:r>
            <a:r>
              <a:rPr lang="en-US" sz="2400" dirty="0" err="1"/>
              <a:t>nationales</a:t>
            </a:r>
            <a:r>
              <a:rPr lang="en-US" sz="2400" dirty="0"/>
              <a:t> (ex: </a:t>
            </a:r>
            <a:r>
              <a:rPr lang="fr-CH" sz="2400" dirty="0" err="1"/>
              <a:t>Djimalde</a:t>
            </a:r>
            <a:r>
              <a:rPr lang="fr-CH" sz="2400" dirty="0"/>
              <a:t> 2024 =&gt; Tchad)</a:t>
            </a:r>
            <a:r>
              <a:rPr lang="en-US" sz="2400" dirty="0"/>
              <a:t> </a:t>
            </a:r>
          </a:p>
          <a:p>
            <a:pPr marL="342900" indent="-342900">
              <a:buFont typeface="Wingdings" panose="05000000000000000000" pitchFamily="2" charset="2"/>
              <a:buChar char="Ø"/>
            </a:pPr>
            <a:r>
              <a:rPr lang="en-US" sz="2400" dirty="0" err="1"/>
              <a:t>Normes</a:t>
            </a:r>
            <a:r>
              <a:rPr lang="en-US" sz="2400" dirty="0"/>
              <a:t> ISO: ISO/IEC 40180:2017 - Information technology — Quality for learning, education and training — Fundamentals and reference framework;  ISO 29994:2021 Education and learning services — Requirements for distance learning</a:t>
            </a:r>
          </a:p>
          <a:p>
            <a:pPr marL="342900" indent="-342900">
              <a:buFont typeface="Wingdings" panose="05000000000000000000" pitchFamily="2" charset="2"/>
              <a:buChar char="Ø"/>
            </a:pPr>
            <a:r>
              <a:rPr lang="en-US" sz="2400" dirty="0" err="1"/>
              <a:t>Réflexions</a:t>
            </a:r>
            <a:r>
              <a:rPr lang="en-US" sz="2400" dirty="0"/>
              <a:t> </a:t>
            </a:r>
            <a:r>
              <a:rPr lang="en-US" sz="2400" dirty="0" err="1"/>
              <a:t>en</a:t>
            </a:r>
            <a:r>
              <a:rPr lang="en-US" sz="2400" dirty="0"/>
              <a:t> </a:t>
            </a:r>
            <a:r>
              <a:rPr lang="en-US" sz="2400" dirty="0" err="1"/>
              <a:t>cours</a:t>
            </a:r>
            <a:r>
              <a:rPr lang="en-US" sz="2400" dirty="0"/>
              <a:t> par rapport à </a:t>
            </a:r>
            <a:r>
              <a:rPr lang="en-US" sz="2400" dirty="0" err="1"/>
              <a:t>l’IA</a:t>
            </a:r>
            <a:endParaRPr lang="en-US" sz="2400" dirty="0"/>
          </a:p>
        </p:txBody>
      </p:sp>
      <p:sp>
        <p:nvSpPr>
          <p:cNvPr id="5" name="ZoneTexte 4">
            <a:extLst>
              <a:ext uri="{FF2B5EF4-FFF2-40B4-BE49-F238E27FC236}">
                <a16:creationId xmlns:a16="http://schemas.microsoft.com/office/drawing/2014/main" id="{596A0512-D747-9D35-107C-EFFC6340DC7B}"/>
              </a:ext>
            </a:extLst>
          </p:cNvPr>
          <p:cNvSpPr txBox="1"/>
          <p:nvPr/>
        </p:nvSpPr>
        <p:spPr>
          <a:xfrm>
            <a:off x="4499992" y="1393747"/>
            <a:ext cx="4495141" cy="246221"/>
          </a:xfrm>
          <a:prstGeom prst="rect">
            <a:avLst/>
          </a:prstGeom>
          <a:noFill/>
        </p:spPr>
        <p:txBody>
          <a:bodyPr wrap="none" rtlCol="0">
            <a:spAutoFit/>
          </a:bodyPr>
          <a:lstStyle/>
          <a:p>
            <a:r>
              <a:rPr lang="fr-CH" sz="1000" dirty="0">
                <a:hlinkClick r:id="rId3"/>
              </a:rPr>
              <a:t>https://www.oecd.org/en/publications/digital-higher-education_f622f257-en.html</a:t>
            </a:r>
            <a:endParaRPr lang="fr-CH" sz="1000" dirty="0"/>
          </a:p>
        </p:txBody>
      </p:sp>
      <p:sp>
        <p:nvSpPr>
          <p:cNvPr id="6" name="ZoneTexte 5">
            <a:extLst>
              <a:ext uri="{FF2B5EF4-FFF2-40B4-BE49-F238E27FC236}">
                <a16:creationId xmlns:a16="http://schemas.microsoft.com/office/drawing/2014/main" id="{8173B34F-6789-9314-08E9-CBB0A2657E2E}"/>
              </a:ext>
            </a:extLst>
          </p:cNvPr>
          <p:cNvSpPr txBox="1"/>
          <p:nvPr/>
        </p:nvSpPr>
        <p:spPr>
          <a:xfrm>
            <a:off x="4464892" y="2067694"/>
            <a:ext cx="4703532" cy="246221"/>
          </a:xfrm>
          <a:prstGeom prst="rect">
            <a:avLst/>
          </a:prstGeom>
          <a:noFill/>
        </p:spPr>
        <p:txBody>
          <a:bodyPr wrap="none" rtlCol="0">
            <a:spAutoFit/>
          </a:bodyPr>
          <a:lstStyle/>
          <a:p>
            <a:r>
              <a:rPr lang="fr-CH" sz="1000" dirty="0">
                <a:hlinkClick r:id="rId4"/>
              </a:rPr>
              <a:t>https://e-xcellencelabel.eadtu.eu/images/E-xcellence_manual_2016_third_edition.pdf</a:t>
            </a:r>
            <a:r>
              <a:rPr lang="fr-CH" sz="1000" dirty="0"/>
              <a:t> </a:t>
            </a:r>
          </a:p>
        </p:txBody>
      </p:sp>
      <p:sp>
        <p:nvSpPr>
          <p:cNvPr id="4" name="ZoneTexte 3">
            <a:extLst>
              <a:ext uri="{FF2B5EF4-FFF2-40B4-BE49-F238E27FC236}">
                <a16:creationId xmlns:a16="http://schemas.microsoft.com/office/drawing/2014/main" id="{2CE5CE22-52D5-F9DB-8AEA-474B9FF0D5F5}"/>
              </a:ext>
            </a:extLst>
          </p:cNvPr>
          <p:cNvSpPr txBox="1"/>
          <p:nvPr/>
        </p:nvSpPr>
        <p:spPr>
          <a:xfrm>
            <a:off x="827584" y="4548664"/>
            <a:ext cx="7181774" cy="246221"/>
          </a:xfrm>
          <a:prstGeom prst="rect">
            <a:avLst/>
          </a:prstGeom>
          <a:noFill/>
        </p:spPr>
        <p:txBody>
          <a:bodyPr wrap="none" rtlCol="0">
            <a:spAutoFit/>
          </a:bodyPr>
          <a:lstStyle/>
          <a:p>
            <a:r>
              <a:rPr lang="en-US" sz="1000" u="sng" dirty="0">
                <a:hlinkClick r:id="rId5"/>
              </a:rPr>
              <a:t>https://futurium.ec.europa.eu/en/european-ai-alliance/best-practices/ai-higher-education-mapping-key-guidelines-recommendations</a:t>
            </a:r>
            <a:endParaRPr lang="fr-CH" sz="1000" dirty="0"/>
          </a:p>
        </p:txBody>
      </p:sp>
    </p:spTree>
    <p:extLst>
      <p:ext uri="{BB962C8B-B14F-4D97-AF65-F5344CB8AC3E}">
        <p14:creationId xmlns:p14="http://schemas.microsoft.com/office/powerpoint/2010/main" val="242477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87125-9A2E-A521-72C8-7F3E9981E908}"/>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01FF292C-71E4-6C06-E556-7F28342426E8}"/>
              </a:ext>
            </a:extLst>
          </p:cNvPr>
          <p:cNvSpPr>
            <a:spLocks noGrp="1"/>
          </p:cNvSpPr>
          <p:nvPr>
            <p:ph type="sldNum" sz="quarter" idx="12"/>
          </p:nvPr>
        </p:nvSpPr>
        <p:spPr/>
        <p:txBody>
          <a:bodyPr/>
          <a:lstStyle/>
          <a:p>
            <a:pPr algn="r"/>
            <a:fld id="{2038AEF9-613E-4F50-AB3F-BF720E27A659}" type="slidenum">
              <a:rPr lang="fr-FR" smtClean="0"/>
              <a:pPr algn="r"/>
              <a:t>17</a:t>
            </a:fld>
            <a:endParaRPr lang="fr-FR" dirty="0"/>
          </a:p>
        </p:txBody>
      </p:sp>
      <p:sp>
        <p:nvSpPr>
          <p:cNvPr id="36" name="제목 3">
            <a:extLst>
              <a:ext uri="{FF2B5EF4-FFF2-40B4-BE49-F238E27FC236}">
                <a16:creationId xmlns:a16="http://schemas.microsoft.com/office/drawing/2014/main" id="{CB2F702F-A6DA-E6EC-F632-31ED6231A46E}"/>
              </a:ext>
            </a:extLst>
          </p:cNvPr>
          <p:cNvSpPr txBox="1">
            <a:spLocks/>
          </p:cNvSpPr>
          <p:nvPr/>
        </p:nvSpPr>
        <p:spPr>
          <a:xfrm>
            <a:off x="0" y="195486"/>
            <a:ext cx="9036496"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Principes clés de l’assurance qualité numérique </a:t>
            </a:r>
          </a:p>
          <a:p>
            <a:pPr algn="r">
              <a:lnSpc>
                <a:spcPct val="100000"/>
              </a:lnSpc>
            </a:pPr>
            <a:r>
              <a:rPr lang="fr-FR" altLang="ko-KR" sz="2800" dirty="0">
                <a:solidFill>
                  <a:schemeClr val="accent6"/>
                </a:solidFill>
                <a:latin typeface="Berlin Sans FB Demi" panose="020E0802020502020306" pitchFamily="34" charset="0"/>
              </a:rPr>
              <a:t>(pour une université)</a:t>
            </a:r>
          </a:p>
        </p:txBody>
      </p:sp>
      <p:graphicFrame>
        <p:nvGraphicFramePr>
          <p:cNvPr id="4" name="Tableau 3">
            <a:extLst>
              <a:ext uri="{FF2B5EF4-FFF2-40B4-BE49-F238E27FC236}">
                <a16:creationId xmlns:a16="http://schemas.microsoft.com/office/drawing/2014/main" id="{075BED81-BE2F-3AE4-9991-27C1CEF16783}"/>
              </a:ext>
            </a:extLst>
          </p:cNvPr>
          <p:cNvGraphicFramePr>
            <a:graphicFrameLocks noGrp="1"/>
          </p:cNvGraphicFramePr>
          <p:nvPr>
            <p:extLst>
              <p:ext uri="{D42A27DB-BD31-4B8C-83A1-F6EECF244321}">
                <p14:modId xmlns:p14="http://schemas.microsoft.com/office/powerpoint/2010/main" val="1845165307"/>
              </p:ext>
            </p:extLst>
          </p:nvPr>
        </p:nvGraphicFramePr>
        <p:xfrm>
          <a:off x="251520" y="843557"/>
          <a:ext cx="7704856" cy="4143858"/>
        </p:xfrm>
        <a:graphic>
          <a:graphicData uri="http://schemas.openxmlformats.org/drawingml/2006/table">
            <a:tbl>
              <a:tblPr firstRow="1" firstCol="1" bandRow="1">
                <a:tableStyleId>{5C22544A-7EE6-4342-B048-85BDC9FD1C3A}</a:tableStyleId>
              </a:tblPr>
              <a:tblGrid>
                <a:gridCol w="2417210">
                  <a:extLst>
                    <a:ext uri="{9D8B030D-6E8A-4147-A177-3AD203B41FA5}">
                      <a16:colId xmlns:a16="http://schemas.microsoft.com/office/drawing/2014/main" val="2845701195"/>
                    </a:ext>
                  </a:extLst>
                </a:gridCol>
                <a:gridCol w="5287646">
                  <a:extLst>
                    <a:ext uri="{9D8B030D-6E8A-4147-A177-3AD203B41FA5}">
                      <a16:colId xmlns:a16="http://schemas.microsoft.com/office/drawing/2014/main" val="226840115"/>
                    </a:ext>
                  </a:extLst>
                </a:gridCol>
              </a:tblGrid>
              <a:tr h="189885">
                <a:tc>
                  <a:txBody>
                    <a:bodyPr/>
                    <a:lstStyle/>
                    <a:p>
                      <a:pPr>
                        <a:lnSpc>
                          <a:spcPct val="115000"/>
                        </a:lnSpc>
                        <a:spcAft>
                          <a:spcPts val="1000"/>
                        </a:spcAft>
                        <a:buNone/>
                      </a:pPr>
                      <a:r>
                        <a:rPr lang="en-US" sz="1400" dirty="0">
                          <a:effectLst/>
                        </a:rPr>
                        <a:t>Phase*</a:t>
                      </a:r>
                      <a:endParaRPr lang="fr-CH"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tc>
                  <a:txBody>
                    <a:bodyPr/>
                    <a:lstStyle/>
                    <a:p>
                      <a:pPr>
                        <a:lnSpc>
                          <a:spcPct val="115000"/>
                        </a:lnSpc>
                        <a:spcAft>
                          <a:spcPts val="1000"/>
                        </a:spcAft>
                        <a:buNone/>
                      </a:pPr>
                      <a:r>
                        <a:rPr lang="en-US" sz="1400">
                          <a:effectLst/>
                        </a:rPr>
                        <a:t>Principes</a:t>
                      </a:r>
                      <a:endParaRPr lang="fr-CH" sz="140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extLst>
                  <a:ext uri="{0D108BD9-81ED-4DB2-BD59-A6C34878D82A}">
                    <a16:rowId xmlns:a16="http://schemas.microsoft.com/office/drawing/2014/main" val="3118305833"/>
                  </a:ext>
                </a:extLst>
              </a:tr>
              <a:tr h="1204478">
                <a:tc>
                  <a:txBody>
                    <a:bodyPr/>
                    <a:lstStyle/>
                    <a:p>
                      <a:pPr>
                        <a:lnSpc>
                          <a:spcPct val="115000"/>
                        </a:lnSpc>
                        <a:spcAft>
                          <a:spcPts val="1000"/>
                        </a:spcAft>
                        <a:buNone/>
                      </a:pPr>
                      <a:r>
                        <a:rPr lang="fr-CH" sz="1400" dirty="0">
                          <a:effectLst/>
                        </a:rPr>
                        <a:t>PLANIFIER &amp; AJUSTER : Stratégie institutionnelle, culture qualité et infrastructures pour l’enseignement et l’apprentissage numériques</a:t>
                      </a:r>
                      <a:endParaRPr lang="fr-CH"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tc>
                  <a:txBody>
                    <a:bodyPr/>
                    <a:lstStyle/>
                    <a:p>
                      <a:pPr>
                        <a:lnSpc>
                          <a:spcPct val="115000"/>
                        </a:lnSpc>
                        <a:spcAft>
                          <a:spcPts val="1000"/>
                        </a:spcAft>
                        <a:buNone/>
                      </a:pPr>
                      <a:r>
                        <a:rPr lang="fr-CH" sz="1400">
                          <a:effectLst/>
                        </a:rPr>
                        <a:t>1. Vision, mission et stratégie pour la numérisation et l’innovation</a:t>
                      </a:r>
                      <a:br>
                        <a:rPr lang="fr-CH" sz="1400">
                          <a:effectLst/>
                        </a:rPr>
                      </a:br>
                      <a:r>
                        <a:rPr lang="fr-CH" sz="1400">
                          <a:effectLst/>
                        </a:rPr>
                        <a:t>2. Culture organisationnelle de la qualité centrée sur la numérisation, l’innovation et la collaboration</a:t>
                      </a:r>
                      <a:br>
                        <a:rPr lang="fr-CH" sz="1400">
                          <a:effectLst/>
                        </a:rPr>
                      </a:br>
                      <a:r>
                        <a:rPr lang="fr-CH" sz="1400">
                          <a:effectLst/>
                        </a:rPr>
                        <a:t>3. </a:t>
                      </a:r>
                      <a:r>
                        <a:rPr lang="en-US" sz="1400">
                          <a:effectLst/>
                        </a:rPr>
                        <a:t>Infrastructures pour l’enseignement numérique</a:t>
                      </a:r>
                      <a:endParaRPr lang="fr-CH" sz="140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extLst>
                  <a:ext uri="{0D108BD9-81ED-4DB2-BD59-A6C34878D82A}">
                    <a16:rowId xmlns:a16="http://schemas.microsoft.com/office/drawing/2014/main" val="2416751068"/>
                  </a:ext>
                </a:extLst>
              </a:tr>
              <a:tr h="1204478">
                <a:tc>
                  <a:txBody>
                    <a:bodyPr/>
                    <a:lstStyle/>
                    <a:p>
                      <a:pPr>
                        <a:lnSpc>
                          <a:spcPct val="115000"/>
                        </a:lnSpc>
                        <a:spcAft>
                          <a:spcPts val="1000"/>
                        </a:spcAft>
                        <a:buNone/>
                      </a:pPr>
                      <a:r>
                        <a:rPr lang="fr-CH" sz="1400">
                          <a:effectLst/>
                        </a:rPr>
                        <a:t>METTRE EN ŒUVRE : Mise en œuvre des processus d’assurance qualité et des dispositifs de soutien à l’enseignement et à l’apprentissage numériques</a:t>
                      </a:r>
                      <a:endParaRPr lang="fr-CH" sz="140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tc>
                  <a:txBody>
                    <a:bodyPr/>
                    <a:lstStyle/>
                    <a:p>
                      <a:pPr>
                        <a:lnSpc>
                          <a:spcPct val="115000"/>
                        </a:lnSpc>
                        <a:spcAft>
                          <a:spcPts val="1000"/>
                        </a:spcAft>
                        <a:buNone/>
                      </a:pPr>
                      <a:r>
                        <a:rPr lang="fr-CH" sz="1400">
                          <a:effectLst/>
                        </a:rPr>
                        <a:t>4. Contenus de cours numériques, conception, mise en œuvre et évaluation</a:t>
                      </a:r>
                      <a:br>
                        <a:rPr lang="fr-CH" sz="1400">
                          <a:effectLst/>
                        </a:rPr>
                      </a:br>
                      <a:r>
                        <a:rPr lang="fr-CH" sz="1400">
                          <a:effectLst/>
                        </a:rPr>
                        <a:t>5. Soutien et incitation au développement professionnel du personnel</a:t>
                      </a:r>
                      <a:br>
                        <a:rPr lang="fr-CH" sz="1400">
                          <a:effectLst/>
                        </a:rPr>
                      </a:br>
                      <a:r>
                        <a:rPr lang="fr-CH" sz="1400">
                          <a:effectLst/>
                        </a:rPr>
                        <a:t>6. Préparer et accompagner les étudiants à l’apprentissage numérique</a:t>
                      </a:r>
                      <a:endParaRPr lang="fr-CH" sz="140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extLst>
                  <a:ext uri="{0D108BD9-81ED-4DB2-BD59-A6C34878D82A}">
                    <a16:rowId xmlns:a16="http://schemas.microsoft.com/office/drawing/2014/main" val="2272419066"/>
                  </a:ext>
                </a:extLst>
              </a:tr>
              <a:tr h="1001559">
                <a:tc>
                  <a:txBody>
                    <a:bodyPr/>
                    <a:lstStyle/>
                    <a:p>
                      <a:pPr>
                        <a:lnSpc>
                          <a:spcPct val="115000"/>
                        </a:lnSpc>
                        <a:spcAft>
                          <a:spcPts val="1000"/>
                        </a:spcAft>
                        <a:buNone/>
                      </a:pPr>
                      <a:r>
                        <a:rPr lang="fr-CH" sz="1400" dirty="0">
                          <a:effectLst/>
                        </a:rPr>
                        <a:t>CONTROLER : Rétroaction et suivi de la performance de la qualité de l’enseignement et de l’apprentissage numériques</a:t>
                      </a:r>
                      <a:endParaRPr lang="fr-CH"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tc>
                  <a:txBody>
                    <a:bodyPr/>
                    <a:lstStyle/>
                    <a:p>
                      <a:pPr>
                        <a:lnSpc>
                          <a:spcPct val="115000"/>
                        </a:lnSpc>
                        <a:spcAft>
                          <a:spcPts val="1000"/>
                        </a:spcAft>
                        <a:buNone/>
                      </a:pPr>
                      <a:r>
                        <a:rPr lang="fr-CH" sz="1400" dirty="0">
                          <a:effectLst/>
                        </a:rPr>
                        <a:t>7. Suivi de la qualité de l’enseignement et de l’apprentissage numériques</a:t>
                      </a:r>
                      <a:br>
                        <a:rPr lang="fr-CH" sz="1400" dirty="0">
                          <a:effectLst/>
                        </a:rPr>
                      </a:br>
                      <a:r>
                        <a:rPr lang="fr-CH" sz="1400" dirty="0">
                          <a:effectLst/>
                        </a:rPr>
                        <a:t>8. </a:t>
                      </a:r>
                      <a:r>
                        <a:rPr lang="en-US" sz="1400" dirty="0" err="1">
                          <a:effectLst/>
                        </a:rPr>
                        <a:t>Renforcement</a:t>
                      </a:r>
                      <a:r>
                        <a:rPr lang="en-US" sz="1400" dirty="0">
                          <a:effectLst/>
                        </a:rPr>
                        <a:t> des pratiques de </a:t>
                      </a:r>
                      <a:r>
                        <a:rPr lang="en-US" sz="1400" dirty="0" err="1">
                          <a:effectLst/>
                        </a:rPr>
                        <a:t>rétroaction</a:t>
                      </a:r>
                      <a:r>
                        <a:rPr lang="en-US" sz="1400" dirty="0">
                          <a:effectLst/>
                        </a:rPr>
                        <a:t> et de </a:t>
                      </a:r>
                      <a:r>
                        <a:rPr lang="en-US" sz="1400" dirty="0" err="1">
                          <a:effectLst/>
                        </a:rPr>
                        <a:t>suivi</a:t>
                      </a:r>
                      <a:endParaRPr lang="fr-CH"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5714" marR="65714" marT="0" marB="0"/>
                </a:tc>
                <a:extLst>
                  <a:ext uri="{0D108BD9-81ED-4DB2-BD59-A6C34878D82A}">
                    <a16:rowId xmlns:a16="http://schemas.microsoft.com/office/drawing/2014/main" val="1506263578"/>
                  </a:ext>
                </a:extLst>
              </a:tr>
            </a:tbl>
          </a:graphicData>
        </a:graphic>
      </p:graphicFrame>
      <p:sp>
        <p:nvSpPr>
          <p:cNvPr id="6" name="ZoneTexte 5">
            <a:extLst>
              <a:ext uri="{FF2B5EF4-FFF2-40B4-BE49-F238E27FC236}">
                <a16:creationId xmlns:a16="http://schemas.microsoft.com/office/drawing/2014/main" id="{3958ED3C-5D3E-6B68-764D-BFC9F0FEB4BC}"/>
              </a:ext>
            </a:extLst>
          </p:cNvPr>
          <p:cNvSpPr txBox="1"/>
          <p:nvPr/>
        </p:nvSpPr>
        <p:spPr>
          <a:xfrm rot="16200000">
            <a:off x="7987168" y="3633409"/>
            <a:ext cx="1810624" cy="369332"/>
          </a:xfrm>
          <a:prstGeom prst="rect">
            <a:avLst/>
          </a:prstGeom>
          <a:noFill/>
        </p:spPr>
        <p:txBody>
          <a:bodyPr wrap="none" rtlCol="0">
            <a:spAutoFit/>
          </a:bodyPr>
          <a:lstStyle/>
          <a:p>
            <a:r>
              <a:rPr lang="fr-CH" dirty="0"/>
              <a:t>OECD 2022 p. 26</a:t>
            </a:r>
          </a:p>
        </p:txBody>
      </p:sp>
      <p:sp>
        <p:nvSpPr>
          <p:cNvPr id="7" name="ZoneTexte 6">
            <a:extLst>
              <a:ext uri="{FF2B5EF4-FFF2-40B4-BE49-F238E27FC236}">
                <a16:creationId xmlns:a16="http://schemas.microsoft.com/office/drawing/2014/main" id="{F8A58A1E-C6A0-88E4-017E-3108AA4D0D37}"/>
              </a:ext>
            </a:extLst>
          </p:cNvPr>
          <p:cNvSpPr txBox="1"/>
          <p:nvPr/>
        </p:nvSpPr>
        <p:spPr>
          <a:xfrm rot="16200000">
            <a:off x="7229566" y="3749466"/>
            <a:ext cx="1800942" cy="276999"/>
          </a:xfrm>
          <a:prstGeom prst="rect">
            <a:avLst/>
          </a:prstGeom>
          <a:noFill/>
        </p:spPr>
        <p:txBody>
          <a:bodyPr wrap="none" rtlCol="0">
            <a:spAutoFit/>
          </a:bodyPr>
          <a:lstStyle/>
          <a:p>
            <a:r>
              <a:rPr lang="fr-CH" sz="1200" dirty="0"/>
              <a:t>* Traduction automatique</a:t>
            </a:r>
          </a:p>
        </p:txBody>
      </p:sp>
      <p:sp>
        <p:nvSpPr>
          <p:cNvPr id="2" name="ZoneTexte 1">
            <a:extLst>
              <a:ext uri="{FF2B5EF4-FFF2-40B4-BE49-F238E27FC236}">
                <a16:creationId xmlns:a16="http://schemas.microsoft.com/office/drawing/2014/main" id="{69C886A0-EDF2-219D-4F5D-7EFC84ED50CE}"/>
              </a:ext>
            </a:extLst>
          </p:cNvPr>
          <p:cNvSpPr txBox="1"/>
          <p:nvPr/>
        </p:nvSpPr>
        <p:spPr>
          <a:xfrm rot="16200000">
            <a:off x="6528870" y="2613782"/>
            <a:ext cx="3854197" cy="461665"/>
          </a:xfrm>
          <a:prstGeom prst="rect">
            <a:avLst/>
          </a:prstGeom>
          <a:noFill/>
        </p:spPr>
        <p:txBody>
          <a:bodyPr wrap="none" rtlCol="0">
            <a:spAutoFit/>
          </a:bodyPr>
          <a:lstStyle/>
          <a:p>
            <a:r>
              <a:rPr lang="fr-CH" sz="1200" dirty="0"/>
              <a:t>Plus de détails depuis: </a:t>
            </a:r>
          </a:p>
          <a:p>
            <a:r>
              <a:rPr lang="fr-CH" sz="1200" dirty="0">
                <a:hlinkClick r:id="rId3" action="ppaction://hlinkfile"/>
              </a:rPr>
              <a:t>08-CriteresEtIndicateursQualite-Numerique-OCDE2022.pdf</a:t>
            </a:r>
            <a:endParaRPr lang="fr-CH" sz="1200" dirty="0"/>
          </a:p>
        </p:txBody>
      </p:sp>
    </p:spTree>
    <p:extLst>
      <p:ext uri="{BB962C8B-B14F-4D97-AF65-F5344CB8AC3E}">
        <p14:creationId xmlns:p14="http://schemas.microsoft.com/office/powerpoint/2010/main" val="3363082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621FF-1F5A-E8A6-C9A1-D039001A5D77}"/>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87BF823E-5F36-E0C1-AFD3-710DE7B6F792}"/>
              </a:ext>
            </a:extLst>
          </p:cNvPr>
          <p:cNvSpPr>
            <a:spLocks noGrp="1"/>
          </p:cNvSpPr>
          <p:nvPr>
            <p:ph type="sldNum" sz="quarter" idx="12"/>
          </p:nvPr>
        </p:nvSpPr>
        <p:spPr/>
        <p:txBody>
          <a:bodyPr/>
          <a:lstStyle/>
          <a:p>
            <a:pPr algn="r"/>
            <a:fld id="{2038AEF9-613E-4F50-AB3F-BF720E27A659}" type="slidenum">
              <a:rPr lang="fr-FR" smtClean="0"/>
              <a:pPr algn="r"/>
              <a:t>18</a:t>
            </a:fld>
            <a:endParaRPr lang="fr-FR" dirty="0"/>
          </a:p>
        </p:txBody>
      </p:sp>
      <p:sp>
        <p:nvSpPr>
          <p:cNvPr id="36" name="제목 3">
            <a:extLst>
              <a:ext uri="{FF2B5EF4-FFF2-40B4-BE49-F238E27FC236}">
                <a16:creationId xmlns:a16="http://schemas.microsoft.com/office/drawing/2014/main" id="{C0943D20-3266-8F04-4B3D-62B22FA7D9A2}"/>
              </a:ext>
            </a:extLst>
          </p:cNvPr>
          <p:cNvSpPr txBox="1">
            <a:spLocks/>
          </p:cNvSpPr>
          <p:nvPr/>
        </p:nvSpPr>
        <p:spPr>
          <a:xfrm>
            <a:off x="323528" y="195486"/>
            <a:ext cx="8270404"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ADMEE Europe – Colloque 2026 – Questions posées </a:t>
            </a:r>
          </a:p>
        </p:txBody>
      </p:sp>
      <p:sp>
        <p:nvSpPr>
          <p:cNvPr id="2" name="ZoneTexte 1">
            <a:extLst>
              <a:ext uri="{FF2B5EF4-FFF2-40B4-BE49-F238E27FC236}">
                <a16:creationId xmlns:a16="http://schemas.microsoft.com/office/drawing/2014/main" id="{6A1B8AA5-C54D-FC1D-93AC-42EB87E049CB}"/>
              </a:ext>
            </a:extLst>
          </p:cNvPr>
          <p:cNvSpPr txBox="1"/>
          <p:nvPr/>
        </p:nvSpPr>
        <p:spPr>
          <a:xfrm>
            <a:off x="467544" y="886123"/>
            <a:ext cx="8126388" cy="3323987"/>
          </a:xfrm>
          <a:prstGeom prst="rect">
            <a:avLst/>
          </a:prstGeom>
          <a:noFill/>
        </p:spPr>
        <p:txBody>
          <a:bodyPr wrap="square" rtlCol="0">
            <a:spAutoFit/>
          </a:bodyPr>
          <a:lstStyle/>
          <a:p>
            <a:r>
              <a:rPr lang="fr-CH" sz="1400" dirty="0"/>
              <a:t>Axe 5 : Développement de la qualité, certification et accréditation</a:t>
            </a:r>
          </a:p>
          <a:p>
            <a:r>
              <a:rPr lang="fr-CH" sz="1400" dirty="0"/>
              <a:t>Dans les organismes de certification ou d’évaluation externe, la formation à l’évaluation est cruciale pour former les évaluatrices ou évaluateurs aux standards et aux protocoles d’évaluation de la conformité aux normes ou aux objectifs internes. Dans cet axe, il s’agirait de s’intéresser à la manière d’</a:t>
            </a:r>
            <a:r>
              <a:rPr lang="fr-CH" sz="1400" b="1" dirty="0"/>
              <a:t>appliquer des critères et indicateurs prédéfinis, de réaliser des audits et de produire des rapports d’évaluation</a:t>
            </a:r>
            <a:r>
              <a:rPr lang="fr-CH" sz="1400" dirty="0"/>
              <a:t>. Mais il pourrait être pertinent également de mener une réflexion critique sur les </a:t>
            </a:r>
            <a:r>
              <a:rPr lang="fr-CH" sz="1400" b="1" dirty="0"/>
              <a:t>dangers de « bureaucratisation » </a:t>
            </a:r>
            <a:r>
              <a:rPr lang="fr-CH" sz="1400" dirty="0"/>
              <a:t>de certaines démarches d’évaluation déléguées à une « noosphère » fort éloignée des réels besoins des acteurs du terrain. L’évaluation des dispositifs de certification et d’accréditation gagnerait à </a:t>
            </a:r>
            <a:r>
              <a:rPr lang="fr-CH" sz="1400" b="1" dirty="0"/>
              <a:t>s’ouvrir davantage à des approches qualitatives</a:t>
            </a:r>
            <a:r>
              <a:rPr lang="fr-CH" sz="1400" dirty="0"/>
              <a:t>, complémentaires des </a:t>
            </a:r>
            <a:r>
              <a:rPr lang="fr-CH" sz="1400" b="1" dirty="0"/>
              <a:t>critères quantitatifs souvent prédominants</a:t>
            </a:r>
            <a:r>
              <a:rPr lang="fr-CH" sz="1400" dirty="0"/>
              <a:t>. Il serait pertinent d’explorer comment les référentiels de qualité peuvent évoluer pour </a:t>
            </a:r>
            <a:r>
              <a:rPr lang="fr-CH" sz="1400" b="1" dirty="0"/>
              <a:t>mieux refléter les réalités du terrain et favoriser des démarches plus flexibles et adaptatives</a:t>
            </a:r>
            <a:r>
              <a:rPr lang="fr-CH" sz="1400" dirty="0"/>
              <a:t>. De plus, la formation des évaluatrices et évaluateurs devrait sans doute intégrer une </a:t>
            </a:r>
            <a:r>
              <a:rPr lang="fr-CH" sz="1400" b="1" dirty="0"/>
              <a:t>réflexion éthique</a:t>
            </a:r>
            <a:r>
              <a:rPr lang="fr-CH" sz="1400" dirty="0"/>
              <a:t> sur leur rôle, notamment sur </a:t>
            </a:r>
            <a:r>
              <a:rPr lang="fr-CH" sz="1400" b="1" dirty="0"/>
              <a:t>l’impact de leurs décisions sur les pratiques professionnelles et sur les établissements évalués</a:t>
            </a:r>
            <a:r>
              <a:rPr lang="fr-CH" sz="1400" dirty="0"/>
              <a:t>. Une perspective comparative internationale pourrait également enrichir la compréhension des standards et des processus d’évaluation appliqués dans différents contextes.</a:t>
            </a:r>
          </a:p>
        </p:txBody>
      </p:sp>
      <p:sp>
        <p:nvSpPr>
          <p:cNvPr id="5" name="ZoneTexte 4">
            <a:extLst>
              <a:ext uri="{FF2B5EF4-FFF2-40B4-BE49-F238E27FC236}">
                <a16:creationId xmlns:a16="http://schemas.microsoft.com/office/drawing/2014/main" id="{55878B18-C569-5C8A-1CC0-CCB4F2A597B1}"/>
              </a:ext>
            </a:extLst>
          </p:cNvPr>
          <p:cNvSpPr txBox="1"/>
          <p:nvPr/>
        </p:nvSpPr>
        <p:spPr>
          <a:xfrm>
            <a:off x="467544" y="4262447"/>
            <a:ext cx="6700552" cy="276999"/>
          </a:xfrm>
          <a:prstGeom prst="rect">
            <a:avLst/>
          </a:prstGeom>
          <a:noFill/>
        </p:spPr>
        <p:txBody>
          <a:bodyPr wrap="none" rtlCol="0">
            <a:spAutoFit/>
          </a:bodyPr>
          <a:lstStyle/>
          <a:p>
            <a:r>
              <a:rPr lang="fr-CH" sz="1200" dirty="0">
                <a:hlinkClick r:id="rId3"/>
              </a:rPr>
              <a:t>https://events.hep-bejune.ch/fr/events/Colloque-ADMEE/Thematique-et-axes/Thematique-et-axes.html</a:t>
            </a:r>
            <a:r>
              <a:rPr lang="fr-CH" sz="1200" dirty="0"/>
              <a:t> </a:t>
            </a:r>
          </a:p>
        </p:txBody>
      </p:sp>
    </p:spTree>
    <p:extLst>
      <p:ext uri="{BB962C8B-B14F-4D97-AF65-F5344CB8AC3E}">
        <p14:creationId xmlns:p14="http://schemas.microsoft.com/office/powerpoint/2010/main" val="2085963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F4F86-0B9E-7F4D-EB6B-2399C7BB973C}"/>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8B92EB7-9562-C03A-CA85-B5345F228E61}"/>
              </a:ext>
            </a:extLst>
          </p:cNvPr>
          <p:cNvSpPr>
            <a:spLocks noGrp="1"/>
          </p:cNvSpPr>
          <p:nvPr>
            <p:ph type="sldNum" sz="quarter" idx="12"/>
          </p:nvPr>
        </p:nvSpPr>
        <p:spPr/>
        <p:txBody>
          <a:bodyPr/>
          <a:lstStyle/>
          <a:p>
            <a:pPr algn="r"/>
            <a:fld id="{2038AEF9-613E-4F50-AB3F-BF720E27A659}" type="slidenum">
              <a:rPr lang="fr-FR" smtClean="0"/>
              <a:pPr algn="r"/>
              <a:t>19</a:t>
            </a:fld>
            <a:endParaRPr lang="fr-FR" dirty="0"/>
          </a:p>
        </p:txBody>
      </p:sp>
      <p:sp>
        <p:nvSpPr>
          <p:cNvPr id="36" name="제목 3">
            <a:extLst>
              <a:ext uri="{FF2B5EF4-FFF2-40B4-BE49-F238E27FC236}">
                <a16:creationId xmlns:a16="http://schemas.microsoft.com/office/drawing/2014/main" id="{62BE4197-498F-32FD-5D16-DBA7CBD21631}"/>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Références</a:t>
            </a:r>
          </a:p>
        </p:txBody>
      </p:sp>
      <p:sp>
        <p:nvSpPr>
          <p:cNvPr id="2" name="ZoneTexte 1">
            <a:extLst>
              <a:ext uri="{FF2B5EF4-FFF2-40B4-BE49-F238E27FC236}">
                <a16:creationId xmlns:a16="http://schemas.microsoft.com/office/drawing/2014/main" id="{E3A238D1-7021-B9CA-FE7F-FB2A132744F4}"/>
              </a:ext>
            </a:extLst>
          </p:cNvPr>
          <p:cNvSpPr txBox="1"/>
          <p:nvPr/>
        </p:nvSpPr>
        <p:spPr>
          <a:xfrm>
            <a:off x="467545" y="987574"/>
            <a:ext cx="8424936" cy="3862596"/>
          </a:xfrm>
          <a:prstGeom prst="rect">
            <a:avLst/>
          </a:prstGeom>
          <a:noFill/>
        </p:spPr>
        <p:txBody>
          <a:bodyPr wrap="square" rtlCol="0">
            <a:spAutoFit/>
          </a:bodyPr>
          <a:lstStyle/>
          <a:p>
            <a:pPr>
              <a:spcAft>
                <a:spcPts val="300"/>
              </a:spcAft>
            </a:pPr>
            <a:r>
              <a:rPr lang="en-US" sz="1000" dirty="0" err="1"/>
              <a:t>Depover</a:t>
            </a:r>
            <a:r>
              <a:rPr lang="en-US" sz="1000" dirty="0"/>
              <a:t>, C., Komis, V., &amp; </a:t>
            </a:r>
            <a:r>
              <a:rPr lang="en-US" sz="1000" dirty="0" err="1"/>
              <a:t>Karsenti</a:t>
            </a:r>
            <a:r>
              <a:rPr lang="en-US" sz="1000" dirty="0"/>
              <a:t>, T. (2013). Le </a:t>
            </a:r>
            <a:r>
              <a:rPr lang="en-US" sz="1000" dirty="0" err="1"/>
              <a:t>contrôle</a:t>
            </a:r>
            <a:r>
              <a:rPr lang="en-US" sz="1000" dirty="0"/>
              <a:t> de </a:t>
            </a:r>
            <a:r>
              <a:rPr lang="en-US" sz="1000" dirty="0" err="1"/>
              <a:t>qualité</a:t>
            </a:r>
            <a:r>
              <a:rPr lang="en-US" sz="1000" dirty="0"/>
              <a:t> : un </a:t>
            </a:r>
            <a:r>
              <a:rPr lang="en-US" sz="1000" dirty="0" err="1"/>
              <a:t>outil</a:t>
            </a:r>
            <a:r>
              <a:rPr lang="en-US" sz="1000" dirty="0"/>
              <a:t> indispensable pour </a:t>
            </a:r>
            <a:r>
              <a:rPr lang="en-US" sz="1000" dirty="0" err="1"/>
              <a:t>asseoir</a:t>
            </a:r>
            <a:r>
              <a:rPr lang="en-US" sz="1000" dirty="0"/>
              <a:t> la </a:t>
            </a:r>
            <a:r>
              <a:rPr lang="en-US" sz="1000" dirty="0" err="1"/>
              <a:t>légitimité</a:t>
            </a:r>
            <a:r>
              <a:rPr lang="en-US" sz="1000" dirty="0"/>
              <a:t> de la formation à distance? </a:t>
            </a:r>
            <a:r>
              <a:rPr lang="en-US" sz="1000" i="1" dirty="0"/>
              <a:t>Formation et profession</a:t>
            </a:r>
            <a:r>
              <a:rPr lang="en-US" sz="1000" dirty="0"/>
              <a:t>,</a:t>
            </a:r>
            <a:r>
              <a:rPr lang="en-US" sz="1000" i="1" dirty="0"/>
              <a:t> 20</a:t>
            </a:r>
            <a:r>
              <a:rPr lang="en-US" sz="1000" dirty="0"/>
              <a:t>(2), 2-12. </a:t>
            </a:r>
            <a:r>
              <a:rPr lang="fr-CH" sz="1000" dirty="0">
                <a:hlinkClick r:id="rId2"/>
              </a:rPr>
              <a:t>https://dx.doi.org/10.18162/fp.2012.179</a:t>
            </a:r>
            <a:endParaRPr lang="fr-CH" sz="1000" dirty="0"/>
          </a:p>
          <a:p>
            <a:pPr>
              <a:spcAft>
                <a:spcPts val="300"/>
              </a:spcAft>
            </a:pPr>
            <a:r>
              <a:rPr lang="en-US" sz="1000" dirty="0" err="1"/>
              <a:t>Didkivska</a:t>
            </a:r>
            <a:r>
              <a:rPr lang="en-US" sz="1000" dirty="0"/>
              <a:t>, S. O., &amp; </a:t>
            </a:r>
            <a:r>
              <a:rPr lang="en-US" sz="1000" dirty="0" err="1"/>
              <a:t>Vakaliuk</a:t>
            </a:r>
            <a:r>
              <a:rPr lang="en-US" sz="1000" dirty="0"/>
              <a:t>, T. A. (2025). State of the art approaches to the quality of distance education. </a:t>
            </a:r>
            <a:r>
              <a:rPr lang="en-US" sz="1000" i="1" dirty="0"/>
              <a:t>Educational Technology Quarterly</a:t>
            </a:r>
            <a:r>
              <a:rPr lang="en-US" sz="1000" dirty="0"/>
              <a:t>,</a:t>
            </a:r>
            <a:r>
              <a:rPr lang="en-US" sz="1000" i="1" dirty="0"/>
              <a:t> 1</a:t>
            </a:r>
            <a:r>
              <a:rPr lang="en-US" sz="1000" dirty="0"/>
              <a:t>, 16-41. </a:t>
            </a:r>
            <a:r>
              <a:rPr lang="en-US" sz="1000" u="sng" dirty="0">
                <a:hlinkClick r:id="rId3"/>
              </a:rPr>
              <a:t>https://doi.org/10.55056/etq.766</a:t>
            </a:r>
            <a:r>
              <a:rPr lang="en-US" sz="1000" dirty="0"/>
              <a:t> </a:t>
            </a:r>
            <a:endParaRPr lang="fr-CH" sz="1000" dirty="0"/>
          </a:p>
          <a:p>
            <a:pPr>
              <a:spcAft>
                <a:spcPts val="300"/>
              </a:spcAft>
            </a:pPr>
            <a:r>
              <a:rPr lang="en-US" sz="1000" dirty="0"/>
              <a:t>European-University-Association. (2006). </a:t>
            </a:r>
            <a:r>
              <a:rPr lang="en-US" sz="1000" i="1" dirty="0"/>
              <a:t>Quality culture in European universities: a bottom-up approach</a:t>
            </a:r>
            <a:r>
              <a:rPr lang="en-US" sz="1000" dirty="0"/>
              <a:t>. </a:t>
            </a:r>
            <a:r>
              <a:rPr lang="en-US" sz="1000" u="sng" dirty="0">
                <a:hlinkClick r:id="rId4"/>
              </a:rPr>
              <a:t>https://www.eua.eu/publications/reports/quality-culture-in-european-universities-a-bottom-up-approach.html</a:t>
            </a:r>
            <a:endParaRPr lang="fr-CH" sz="1000" dirty="0"/>
          </a:p>
          <a:p>
            <a:pPr>
              <a:spcAft>
                <a:spcPts val="300"/>
              </a:spcAft>
            </a:pPr>
            <a:r>
              <a:rPr lang="en-US" sz="1000" dirty="0"/>
              <a:t>Figari, G., </a:t>
            </a:r>
            <a:r>
              <a:rPr lang="en-US" sz="1000" dirty="0" err="1"/>
              <a:t>Remaud</a:t>
            </a:r>
            <a:r>
              <a:rPr lang="en-US" sz="1000" dirty="0"/>
              <a:t>, D., &amp; </a:t>
            </a:r>
            <a:r>
              <a:rPr lang="en-US" sz="1000" dirty="0" err="1"/>
              <a:t>Tourmen</a:t>
            </a:r>
            <a:r>
              <a:rPr lang="en-US" sz="1000" dirty="0"/>
              <a:t>, C. (2014). </a:t>
            </a:r>
            <a:r>
              <a:rPr lang="en-US" sz="1000" i="1" dirty="0" err="1"/>
              <a:t>Méthodologie</a:t>
            </a:r>
            <a:r>
              <a:rPr lang="en-US" sz="1000" i="1" dirty="0"/>
              <a:t> </a:t>
            </a:r>
            <a:r>
              <a:rPr lang="en-US" sz="1000" i="1" dirty="0" err="1"/>
              <a:t>d’évaluation</a:t>
            </a:r>
            <a:r>
              <a:rPr lang="en-US" sz="1000" i="1" dirty="0"/>
              <a:t> </a:t>
            </a:r>
            <a:r>
              <a:rPr lang="en-US" sz="1000" i="1" dirty="0" err="1"/>
              <a:t>en</a:t>
            </a:r>
            <a:r>
              <a:rPr lang="en-US" sz="1000" i="1" dirty="0"/>
              <a:t> </a:t>
            </a:r>
            <a:r>
              <a:rPr lang="en-US" sz="1000" i="1" dirty="0" err="1"/>
              <a:t>éducation</a:t>
            </a:r>
            <a:r>
              <a:rPr lang="en-US" sz="1000" i="1" dirty="0"/>
              <a:t> et formation. Ou </a:t>
            </a:r>
            <a:r>
              <a:rPr lang="en-US" sz="1000" i="1" dirty="0" err="1"/>
              <a:t>l’enquête</a:t>
            </a:r>
            <a:r>
              <a:rPr lang="en-US" sz="1000" i="1" dirty="0"/>
              <a:t> </a:t>
            </a:r>
            <a:r>
              <a:rPr lang="en-US" sz="1000" i="1" dirty="0" err="1"/>
              <a:t>évaluative</a:t>
            </a:r>
            <a:r>
              <a:rPr lang="en-US" sz="1000" dirty="0"/>
              <a:t>. De Boeck Supérieur. </a:t>
            </a:r>
            <a:r>
              <a:rPr lang="en-US" sz="1000" u="sng" dirty="0">
                <a:hlinkClick r:id="rId5"/>
              </a:rPr>
              <a:t>https://doi.org/10.3917/dbu.figri.2014.01</a:t>
            </a:r>
            <a:r>
              <a:rPr lang="en-US" sz="1000" dirty="0"/>
              <a:t> </a:t>
            </a:r>
            <a:endParaRPr lang="fr-CH" sz="1000" dirty="0"/>
          </a:p>
          <a:p>
            <a:pPr>
              <a:spcAft>
                <a:spcPts val="300"/>
              </a:spcAft>
            </a:pPr>
            <a:r>
              <a:rPr lang="en-US" sz="1000" dirty="0"/>
              <a:t>Jain, C., &amp; Prasad, N. (2018). Quality in Education—Concept, Origin, and Approaches. In C. Jain &amp; N. Prasad (Eds.), </a:t>
            </a:r>
            <a:r>
              <a:rPr lang="en-US" sz="1000" i="1" dirty="0"/>
              <a:t>Quality of Secondary Education in India: Concepts, Indicators, and Measurement</a:t>
            </a:r>
            <a:r>
              <a:rPr lang="en-US" sz="1000" dirty="0"/>
              <a:t> (pp. 9-16). Springer Singapore. </a:t>
            </a:r>
            <a:r>
              <a:rPr lang="en-US" sz="1000" u="sng" dirty="0">
                <a:hlinkClick r:id="rId6"/>
              </a:rPr>
              <a:t>https://doi.org/10.1007/978-981-10-4929-3_2</a:t>
            </a:r>
            <a:r>
              <a:rPr lang="en-US" sz="1000" dirty="0"/>
              <a:t> </a:t>
            </a:r>
            <a:endParaRPr lang="fr-CH" sz="1000" dirty="0"/>
          </a:p>
          <a:p>
            <a:pPr>
              <a:spcAft>
                <a:spcPts val="300"/>
              </a:spcAft>
            </a:pPr>
            <a:r>
              <a:rPr lang="en-US" sz="1000" dirty="0"/>
              <a:t>Jungblut, J., </a:t>
            </a:r>
            <a:r>
              <a:rPr lang="en-US" sz="1000" dirty="0" err="1"/>
              <a:t>Vukasovic</a:t>
            </a:r>
            <a:r>
              <a:rPr lang="en-US" sz="1000" dirty="0"/>
              <a:t>, M., &amp; </a:t>
            </a:r>
            <a:r>
              <a:rPr lang="en-US" sz="1000" dirty="0" err="1"/>
              <a:t>Stensaker</a:t>
            </a:r>
            <a:r>
              <a:rPr lang="en-US" sz="1000" dirty="0"/>
              <a:t>, B. (2015). Student perspectives on quality in higher education. </a:t>
            </a:r>
            <a:r>
              <a:rPr lang="en-US" sz="1000" i="1" dirty="0"/>
              <a:t>European Journal of Higher Education</a:t>
            </a:r>
            <a:r>
              <a:rPr lang="en-US" sz="1000" dirty="0"/>
              <a:t>,</a:t>
            </a:r>
            <a:r>
              <a:rPr lang="en-US" sz="1000" i="1" dirty="0"/>
              <a:t> 5</a:t>
            </a:r>
            <a:r>
              <a:rPr lang="en-US" sz="1000" dirty="0"/>
              <a:t>(2), 157-180. </a:t>
            </a:r>
            <a:r>
              <a:rPr lang="en-US" sz="1000" u="sng" dirty="0">
                <a:hlinkClick r:id="rId7"/>
              </a:rPr>
              <a:t>https://doi.org/10.1080/21568235.2014.998693</a:t>
            </a:r>
            <a:r>
              <a:rPr lang="en-US" sz="1000" dirty="0"/>
              <a:t> </a:t>
            </a:r>
            <a:endParaRPr lang="fr-CH" sz="1000" dirty="0"/>
          </a:p>
          <a:p>
            <a:pPr>
              <a:spcAft>
                <a:spcPts val="300"/>
              </a:spcAft>
            </a:pPr>
            <a:r>
              <a:rPr lang="en-US" sz="1000" dirty="0"/>
              <a:t>Kumar, K., &amp; Sarangapani, P. M. (2005). History of the quality debate. </a:t>
            </a:r>
            <a:r>
              <a:rPr lang="en-US" sz="1000" i="1" dirty="0"/>
              <a:t>UNESCO Background paper for the Education for all global monitoring report 2005: the quality imperative</a:t>
            </a:r>
            <a:r>
              <a:rPr lang="en-US" sz="1000" dirty="0"/>
              <a:t>. </a:t>
            </a:r>
            <a:r>
              <a:rPr lang="en-US" sz="1000" u="sng" dirty="0">
                <a:hlinkClick r:id="rId8"/>
              </a:rPr>
              <a:t>https://unesdoc.unesco.org/ark:/48223/pf0000146655</a:t>
            </a:r>
            <a:r>
              <a:rPr lang="en-US" sz="1000" dirty="0"/>
              <a:t> </a:t>
            </a:r>
            <a:endParaRPr lang="fr-CH" sz="1000" dirty="0"/>
          </a:p>
          <a:p>
            <a:pPr>
              <a:spcAft>
                <a:spcPts val="300"/>
              </a:spcAft>
            </a:pPr>
            <a:r>
              <a:rPr lang="en-US" sz="1000" dirty="0" err="1"/>
              <a:t>Lanares</a:t>
            </a:r>
            <a:r>
              <a:rPr lang="en-US" sz="1000" dirty="0"/>
              <a:t>, J. (2010). Culture </a:t>
            </a:r>
            <a:r>
              <a:rPr lang="en-US" sz="1000" dirty="0" err="1"/>
              <a:t>Qualité</a:t>
            </a:r>
            <a:r>
              <a:rPr lang="en-US" sz="1000" dirty="0"/>
              <a:t> et Evaluation de la recherche. </a:t>
            </a:r>
            <a:r>
              <a:rPr lang="en-US" sz="1000" i="1" dirty="0"/>
              <a:t>The Journal of Quality in Education</a:t>
            </a:r>
            <a:r>
              <a:rPr lang="en-US" sz="1000" dirty="0"/>
              <a:t>,</a:t>
            </a:r>
            <a:r>
              <a:rPr lang="en-US" sz="1000" i="1" dirty="0"/>
              <a:t> 1</a:t>
            </a:r>
            <a:r>
              <a:rPr lang="en-US" sz="1000" dirty="0"/>
              <a:t>(4). </a:t>
            </a:r>
            <a:r>
              <a:rPr lang="en-US" sz="1000" u="sng" dirty="0">
                <a:hlinkClick r:id="rId9"/>
              </a:rPr>
              <a:t>https://joqie.org/index.php/joqie/article/view/131/126</a:t>
            </a:r>
            <a:r>
              <a:rPr lang="en-US" sz="1000" dirty="0"/>
              <a:t> </a:t>
            </a:r>
            <a:endParaRPr lang="fr-CH" sz="1000" dirty="0"/>
          </a:p>
          <a:p>
            <a:pPr>
              <a:spcAft>
                <a:spcPts val="300"/>
              </a:spcAft>
            </a:pPr>
            <a:r>
              <a:rPr lang="en-US" sz="1000" dirty="0" err="1"/>
              <a:t>Lanares</a:t>
            </a:r>
            <a:r>
              <a:rPr lang="en-US" sz="1000" dirty="0"/>
              <a:t>, J. (2024). </a:t>
            </a:r>
            <a:r>
              <a:rPr lang="en-US" sz="1000" i="1" dirty="0" err="1"/>
              <a:t>Qu’est</a:t>
            </a:r>
            <a:r>
              <a:rPr lang="en-US" sz="1000" i="1" dirty="0"/>
              <a:t> </a:t>
            </a:r>
            <a:r>
              <a:rPr lang="en-US" sz="1000" i="1" dirty="0" err="1"/>
              <a:t>ce</a:t>
            </a:r>
            <a:r>
              <a:rPr lang="en-US" sz="1000" i="1" dirty="0"/>
              <a:t> que la </a:t>
            </a:r>
            <a:r>
              <a:rPr lang="en-US" sz="1000" i="1" dirty="0" err="1"/>
              <a:t>qualité</a:t>
            </a:r>
            <a:r>
              <a:rPr lang="en-US" sz="1000" i="1" dirty="0"/>
              <a:t> dans </a:t>
            </a:r>
            <a:r>
              <a:rPr lang="en-US" sz="1000" i="1" dirty="0" err="1"/>
              <a:t>l’enseignement</a:t>
            </a:r>
            <a:r>
              <a:rPr lang="en-US" sz="1000" i="1" dirty="0"/>
              <a:t> supérieur?</a:t>
            </a:r>
            <a:r>
              <a:rPr lang="en-US" sz="1000" dirty="0"/>
              <a:t> African Union. </a:t>
            </a:r>
            <a:r>
              <a:rPr lang="en-US" sz="1000" u="sng" dirty="0">
                <a:hlinkClick r:id="rId10"/>
              </a:rPr>
              <a:t>https://haqaa3.obreal.org/wp-content/uploads/2024/11/HAQAA3-Qualite-dans-EES-2024-LANARES.pdf</a:t>
            </a:r>
            <a:endParaRPr lang="fr-CH" sz="1000" dirty="0"/>
          </a:p>
          <a:p>
            <a:pPr>
              <a:spcAft>
                <a:spcPts val="300"/>
              </a:spcAft>
            </a:pPr>
            <a:r>
              <a:rPr lang="en-US" sz="1000" dirty="0"/>
              <a:t>OCDE, Staring, F., Brown, M., </a:t>
            </a:r>
            <a:r>
              <a:rPr lang="en-US" sz="1000" dirty="0" err="1"/>
              <a:t>Bacsich</a:t>
            </a:r>
            <a:r>
              <a:rPr lang="en-US" sz="1000" dirty="0"/>
              <a:t>, P., &amp; </a:t>
            </a:r>
            <a:r>
              <a:rPr lang="en-US" sz="1000" dirty="0" err="1"/>
              <a:t>Ifenthaler</a:t>
            </a:r>
            <a:r>
              <a:rPr lang="en-US" sz="1000" dirty="0"/>
              <a:t>, D. (2022). Digital Higher Education: Emerging Quality Standards, Practices and Supports. OECD Education Working Paper No. 281. </a:t>
            </a:r>
            <a:r>
              <a:rPr lang="en-US" sz="1000" i="1" dirty="0"/>
              <a:t>OECD Education Working Papers No. 281</a:t>
            </a:r>
            <a:r>
              <a:rPr lang="en-US" sz="1000" dirty="0"/>
              <a:t>. </a:t>
            </a:r>
            <a:r>
              <a:rPr lang="en-US" sz="1000" u="sng" dirty="0">
                <a:hlinkClick r:id="rId11"/>
              </a:rPr>
              <a:t>https://doi.org/10.1787/f622f257-en</a:t>
            </a:r>
            <a:r>
              <a:rPr lang="en-US" sz="1000" dirty="0"/>
              <a:t> </a:t>
            </a:r>
            <a:endParaRPr lang="fr-CH" sz="1000" dirty="0"/>
          </a:p>
          <a:p>
            <a:pPr>
              <a:spcAft>
                <a:spcPts val="300"/>
              </a:spcAft>
            </a:pPr>
            <a:r>
              <a:rPr lang="en-US" sz="1000" dirty="0"/>
              <a:t>Udam, M., &amp; </a:t>
            </a:r>
            <a:r>
              <a:rPr lang="en-US" sz="1000" dirty="0" err="1"/>
              <a:t>Heidmets</a:t>
            </a:r>
            <a:r>
              <a:rPr lang="en-US" sz="1000" dirty="0"/>
              <a:t>, M. (2013). Conflicting views on quality: interpretations of ‘a good university’ by representatives of the state, the market and academia. </a:t>
            </a:r>
            <a:r>
              <a:rPr lang="en-US" sz="1000" i="1" dirty="0"/>
              <a:t>Quality in Higher Education</a:t>
            </a:r>
            <a:r>
              <a:rPr lang="en-US" sz="1000" dirty="0"/>
              <a:t>,</a:t>
            </a:r>
            <a:r>
              <a:rPr lang="en-US" sz="1000" i="1" dirty="0"/>
              <a:t> 19</a:t>
            </a:r>
            <a:r>
              <a:rPr lang="en-US" sz="1000" dirty="0"/>
              <a:t>(2), 210-224. </a:t>
            </a:r>
            <a:r>
              <a:rPr lang="en-US" sz="1000" u="sng" dirty="0">
                <a:hlinkClick r:id="rId12"/>
              </a:rPr>
              <a:t>https://doi.org/10.1080/13538322.2013.774805</a:t>
            </a:r>
            <a:r>
              <a:rPr lang="en-US" sz="1000" dirty="0"/>
              <a:t> </a:t>
            </a:r>
            <a:endParaRPr lang="fr-CH" sz="1000" dirty="0"/>
          </a:p>
        </p:txBody>
      </p:sp>
    </p:spTree>
    <p:extLst>
      <p:ext uri="{BB962C8B-B14F-4D97-AF65-F5344CB8AC3E}">
        <p14:creationId xmlns:p14="http://schemas.microsoft.com/office/powerpoint/2010/main" val="2648448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49FAA9-3236-9F4D-B220-0F9941342E1A}"/>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E530DBAA-3D72-FE7D-6C7D-CA1BDB84E2FD}"/>
              </a:ext>
            </a:extLst>
          </p:cNvPr>
          <p:cNvSpPr>
            <a:spLocks noGrp="1"/>
          </p:cNvSpPr>
          <p:nvPr>
            <p:ph type="sldNum" sz="quarter" idx="12"/>
          </p:nvPr>
        </p:nvSpPr>
        <p:spPr/>
        <p:txBody>
          <a:bodyPr/>
          <a:lstStyle/>
          <a:p>
            <a:pPr algn="r"/>
            <a:fld id="{2038AEF9-613E-4F50-AB3F-BF720E27A659}" type="slidenum">
              <a:rPr lang="fr-FR" smtClean="0"/>
              <a:pPr algn="r"/>
              <a:t>2</a:t>
            </a:fld>
            <a:endParaRPr lang="fr-FR" dirty="0"/>
          </a:p>
        </p:txBody>
      </p:sp>
      <p:sp>
        <p:nvSpPr>
          <p:cNvPr id="36" name="제목 3">
            <a:extLst>
              <a:ext uri="{FF2B5EF4-FFF2-40B4-BE49-F238E27FC236}">
                <a16:creationId xmlns:a16="http://schemas.microsoft.com/office/drawing/2014/main" id="{02ACAFC4-201B-8D52-E1C0-B0075DC5FFBB}"/>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Cheminement</a:t>
            </a:r>
          </a:p>
        </p:txBody>
      </p:sp>
      <p:sp>
        <p:nvSpPr>
          <p:cNvPr id="2" name="ZoneTexte 1">
            <a:extLst>
              <a:ext uri="{FF2B5EF4-FFF2-40B4-BE49-F238E27FC236}">
                <a16:creationId xmlns:a16="http://schemas.microsoft.com/office/drawing/2014/main" id="{C1D2196A-36E3-373B-AE2B-519F02393022}"/>
              </a:ext>
            </a:extLst>
          </p:cNvPr>
          <p:cNvSpPr txBox="1"/>
          <p:nvPr/>
        </p:nvSpPr>
        <p:spPr>
          <a:xfrm>
            <a:off x="683568" y="1203598"/>
            <a:ext cx="5040804" cy="2308324"/>
          </a:xfrm>
          <a:prstGeom prst="rect">
            <a:avLst/>
          </a:prstGeom>
          <a:noFill/>
        </p:spPr>
        <p:txBody>
          <a:bodyPr wrap="none" rtlCol="0">
            <a:spAutoFit/>
          </a:bodyPr>
          <a:lstStyle/>
          <a:p>
            <a:r>
              <a:rPr lang="fr-CH" sz="2400" dirty="0"/>
              <a:t>Approches conceptuelles de la qualité</a:t>
            </a:r>
          </a:p>
          <a:p>
            <a:r>
              <a:rPr lang="fr-CH" sz="2400" dirty="0"/>
              <a:t>Bref historique</a:t>
            </a:r>
          </a:p>
          <a:p>
            <a:r>
              <a:rPr lang="fr-CH" sz="2400" dirty="0"/>
              <a:t>Culture qualité (valeurs et processus)</a:t>
            </a:r>
          </a:p>
          <a:p>
            <a:r>
              <a:rPr lang="fr-CH" sz="2400" dirty="0"/>
              <a:t>La qualité: pourquoi? </a:t>
            </a:r>
          </a:p>
          <a:p>
            <a:r>
              <a:rPr lang="fr-CH" sz="2400" dirty="0"/>
              <a:t>Et dans le numérique?</a:t>
            </a:r>
          </a:p>
          <a:p>
            <a:r>
              <a:rPr lang="fr-CH" sz="2400" dirty="0"/>
              <a:t>Exemples et réflexions actuelles</a:t>
            </a:r>
          </a:p>
        </p:txBody>
      </p:sp>
    </p:spTree>
    <p:extLst>
      <p:ext uri="{BB962C8B-B14F-4D97-AF65-F5344CB8AC3E}">
        <p14:creationId xmlns:p14="http://schemas.microsoft.com/office/powerpoint/2010/main" val="4148155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20</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1835696" y="2211710"/>
            <a:ext cx="489654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ctr"/>
            <a:r>
              <a:rPr lang="fr-CH" altLang="ko-KR" sz="2800" dirty="0">
                <a:solidFill>
                  <a:schemeClr val="accent6"/>
                </a:solidFill>
                <a:latin typeface="Berlin Sans FB Demi" panose="020E0802020502020306" pitchFamily="34" charset="0"/>
              </a:rPr>
              <a:t>Merci pour </a:t>
            </a:r>
            <a:r>
              <a:rPr lang="fr-CH" altLang="ko-KR" sz="2800">
                <a:solidFill>
                  <a:schemeClr val="accent6"/>
                </a:solidFill>
                <a:latin typeface="Berlin Sans FB Demi" panose="020E0802020502020306" pitchFamily="34" charset="0"/>
              </a:rPr>
              <a:t>votre attention!</a:t>
            </a:r>
            <a:endParaRPr lang="fr-CH" altLang="ko-KR" sz="2800" dirty="0">
              <a:solidFill>
                <a:schemeClr val="accent6"/>
              </a:solidFill>
              <a:latin typeface="Berlin Sans FB Demi" panose="020E0802020502020306" pitchFamily="34" charset="0"/>
            </a:endParaRPr>
          </a:p>
          <a:p>
            <a:pPr algn="ctr"/>
            <a:r>
              <a:rPr lang="fr-CH" altLang="ko-KR" sz="2800" dirty="0">
                <a:solidFill>
                  <a:schemeClr val="accent6"/>
                </a:solidFill>
                <a:latin typeface="Berlin Sans FB Demi" panose="020E0802020502020306" pitchFamily="34" charset="0"/>
              </a:rPr>
              <a:t>Discussion</a:t>
            </a:r>
            <a:endParaRPr lang="fr-FR" altLang="ko-KR" sz="2800" dirty="0">
              <a:solidFill>
                <a:schemeClr val="accent6"/>
              </a:solidFill>
              <a:latin typeface="Berlin Sans FB Demi" panose="020E0802020502020306" pitchFamily="34" charset="0"/>
            </a:endParaRPr>
          </a:p>
        </p:txBody>
      </p:sp>
    </p:spTree>
    <p:extLst>
      <p:ext uri="{BB962C8B-B14F-4D97-AF65-F5344CB8AC3E}">
        <p14:creationId xmlns:p14="http://schemas.microsoft.com/office/powerpoint/2010/main" val="4252192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E07A9-98E5-5319-9595-D04039C336C3}"/>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6B3A0EB3-468E-C74C-6627-73EA5F5DE404}"/>
              </a:ext>
            </a:extLst>
          </p:cNvPr>
          <p:cNvSpPr>
            <a:spLocks noGrp="1"/>
          </p:cNvSpPr>
          <p:nvPr>
            <p:ph type="sldNum" sz="quarter" idx="12"/>
          </p:nvPr>
        </p:nvSpPr>
        <p:spPr/>
        <p:txBody>
          <a:bodyPr/>
          <a:lstStyle/>
          <a:p>
            <a:pPr algn="r"/>
            <a:fld id="{2038AEF9-613E-4F50-AB3F-BF720E27A659}" type="slidenum">
              <a:rPr lang="fr-FR" smtClean="0"/>
              <a:pPr algn="r"/>
              <a:t>3</a:t>
            </a:fld>
            <a:endParaRPr lang="fr-FR" dirty="0"/>
          </a:p>
        </p:txBody>
      </p:sp>
      <p:sp>
        <p:nvSpPr>
          <p:cNvPr id="36" name="제목 3">
            <a:extLst>
              <a:ext uri="{FF2B5EF4-FFF2-40B4-BE49-F238E27FC236}">
                <a16:creationId xmlns:a16="http://schemas.microsoft.com/office/drawing/2014/main" id="{A8C882DA-A272-6425-8C00-6362670BD9BB}"/>
              </a:ext>
            </a:extLst>
          </p:cNvPr>
          <p:cNvSpPr txBox="1">
            <a:spLocks/>
          </p:cNvSpPr>
          <p:nvPr/>
        </p:nvSpPr>
        <p:spPr>
          <a:xfrm>
            <a:off x="2627784" y="195486"/>
            <a:ext cx="596614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Culture… qualité</a:t>
            </a:r>
          </a:p>
        </p:txBody>
      </p:sp>
      <p:sp>
        <p:nvSpPr>
          <p:cNvPr id="2" name="ZoneTexte 1">
            <a:extLst>
              <a:ext uri="{FF2B5EF4-FFF2-40B4-BE49-F238E27FC236}">
                <a16:creationId xmlns:a16="http://schemas.microsoft.com/office/drawing/2014/main" id="{DA3653D9-72BD-C27C-A433-D402BDED2EF1}"/>
              </a:ext>
            </a:extLst>
          </p:cNvPr>
          <p:cNvSpPr txBox="1"/>
          <p:nvPr/>
        </p:nvSpPr>
        <p:spPr>
          <a:xfrm>
            <a:off x="467544" y="810757"/>
            <a:ext cx="8126388" cy="4093428"/>
          </a:xfrm>
          <a:prstGeom prst="rect">
            <a:avLst/>
          </a:prstGeom>
          <a:noFill/>
        </p:spPr>
        <p:txBody>
          <a:bodyPr wrap="square" rtlCol="0">
            <a:spAutoFit/>
          </a:bodyPr>
          <a:lstStyle/>
          <a:p>
            <a:r>
              <a:rPr lang="fr-CH" sz="2000" dirty="0"/>
              <a:t>«« Une » culture de l’évaluation revendique déjà l’appartenance à tel ou tel mouvement d’idées adhérant à une philosophie générale ou à une conception précise du statut et des méthodes qui en découlent. On parlera alors de </a:t>
            </a:r>
            <a:r>
              <a:rPr lang="fr-CH" sz="2000" b="1" dirty="0"/>
              <a:t>culture des résultats </a:t>
            </a:r>
            <a:r>
              <a:rPr lang="fr-CH" sz="2000" dirty="0"/>
              <a:t>(notion d’apparition récente), de </a:t>
            </a:r>
            <a:r>
              <a:rPr lang="fr-CH" sz="2000" b="1" dirty="0"/>
              <a:t>culture des objectifs</a:t>
            </a:r>
            <a:r>
              <a:rPr lang="fr-CH" sz="2000" dirty="0"/>
              <a:t>, de </a:t>
            </a:r>
            <a:r>
              <a:rPr lang="fr-CH" sz="2000" b="1" dirty="0"/>
              <a:t>culture qualité</a:t>
            </a:r>
            <a:r>
              <a:rPr lang="fr-CH" sz="2000" dirty="0"/>
              <a:t>, etc. On adhérera donc, selon les cas, à telle ou telle école de l’évaluation : </a:t>
            </a:r>
            <a:r>
              <a:rPr lang="fr-CH" sz="2000" b="1" dirty="0"/>
              <a:t>socio-philosophique</a:t>
            </a:r>
            <a:r>
              <a:rPr lang="fr-CH" sz="2000" dirty="0"/>
              <a:t> (l’évaluation à l’écoute des inégalités), </a:t>
            </a:r>
            <a:r>
              <a:rPr lang="fr-CH" sz="2000" b="1" dirty="0"/>
              <a:t>politique</a:t>
            </a:r>
            <a:r>
              <a:rPr lang="fr-CH" sz="2000" dirty="0"/>
              <a:t> (l’évaluation comme levier de pilotage du système éducatif) ou </a:t>
            </a:r>
            <a:r>
              <a:rPr lang="fr-CH" sz="2000" b="1" dirty="0"/>
              <a:t>scientifique</a:t>
            </a:r>
            <a:r>
              <a:rPr lang="fr-CH" sz="2000" dirty="0"/>
              <a:t> (l’évaluation comme application des travaux de recherche à l’amélioration des apprentissages et de la formation). Chacune de ces écoles fournira ses références (conception de l’éducation, réformes de société, choix pédagogiques) mais aussi ses méthodes et ses outils. L’adhésion à telle ou telle de ces écoles contribue ainsi au développement de l’une des « cultures » en question.»</a:t>
            </a:r>
          </a:p>
        </p:txBody>
      </p:sp>
      <p:sp>
        <p:nvSpPr>
          <p:cNvPr id="4" name="ZoneTexte 3">
            <a:extLst>
              <a:ext uri="{FF2B5EF4-FFF2-40B4-BE49-F238E27FC236}">
                <a16:creationId xmlns:a16="http://schemas.microsoft.com/office/drawing/2014/main" id="{49003C71-2975-825F-0D32-A91C7520CA5C}"/>
              </a:ext>
            </a:extLst>
          </p:cNvPr>
          <p:cNvSpPr txBox="1"/>
          <p:nvPr/>
        </p:nvSpPr>
        <p:spPr>
          <a:xfrm>
            <a:off x="6660232" y="4431454"/>
            <a:ext cx="2307939" cy="369332"/>
          </a:xfrm>
          <a:prstGeom prst="rect">
            <a:avLst/>
          </a:prstGeom>
          <a:noFill/>
        </p:spPr>
        <p:txBody>
          <a:bodyPr wrap="none" rtlCol="0">
            <a:spAutoFit/>
          </a:bodyPr>
          <a:lstStyle/>
          <a:p>
            <a:r>
              <a:rPr lang="fr-CH" dirty="0"/>
              <a:t>Figari et al. 2014, p. 34</a:t>
            </a:r>
          </a:p>
        </p:txBody>
      </p:sp>
    </p:spTree>
    <p:extLst>
      <p:ext uri="{BB962C8B-B14F-4D97-AF65-F5344CB8AC3E}">
        <p14:creationId xmlns:p14="http://schemas.microsoft.com/office/powerpoint/2010/main" val="2579773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9709D-6CBF-6A87-996B-5136214CA901}"/>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7C442E21-FF06-8A4A-8757-BE184B35BFBA}"/>
              </a:ext>
            </a:extLst>
          </p:cNvPr>
          <p:cNvSpPr>
            <a:spLocks noGrp="1"/>
          </p:cNvSpPr>
          <p:nvPr>
            <p:ph type="sldNum" sz="quarter" idx="12"/>
          </p:nvPr>
        </p:nvSpPr>
        <p:spPr/>
        <p:txBody>
          <a:bodyPr/>
          <a:lstStyle/>
          <a:p>
            <a:pPr algn="r"/>
            <a:fld id="{2038AEF9-613E-4F50-AB3F-BF720E27A659}" type="slidenum">
              <a:rPr lang="fr-FR" smtClean="0"/>
              <a:pPr algn="r"/>
              <a:t>4</a:t>
            </a:fld>
            <a:endParaRPr lang="fr-FR" dirty="0"/>
          </a:p>
        </p:txBody>
      </p:sp>
      <p:sp>
        <p:nvSpPr>
          <p:cNvPr id="36" name="제목 3">
            <a:extLst>
              <a:ext uri="{FF2B5EF4-FFF2-40B4-BE49-F238E27FC236}">
                <a16:creationId xmlns:a16="http://schemas.microsoft.com/office/drawing/2014/main" id="{AAA42329-78EC-DFCF-50C5-1CB11E84ECDB}"/>
              </a:ext>
            </a:extLst>
          </p:cNvPr>
          <p:cNvSpPr txBox="1">
            <a:spLocks/>
          </p:cNvSpPr>
          <p:nvPr/>
        </p:nvSpPr>
        <p:spPr>
          <a:xfrm>
            <a:off x="251520" y="195486"/>
            <a:ext cx="8342412"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Approches conceptuelles de la qualité en éducation</a:t>
            </a:r>
          </a:p>
        </p:txBody>
      </p:sp>
      <p:sp>
        <p:nvSpPr>
          <p:cNvPr id="4" name="ZoneTexte 3">
            <a:extLst>
              <a:ext uri="{FF2B5EF4-FFF2-40B4-BE49-F238E27FC236}">
                <a16:creationId xmlns:a16="http://schemas.microsoft.com/office/drawing/2014/main" id="{C78A8C1E-8C58-236E-B9DE-F2B9D377961E}"/>
              </a:ext>
            </a:extLst>
          </p:cNvPr>
          <p:cNvSpPr txBox="1"/>
          <p:nvPr/>
        </p:nvSpPr>
        <p:spPr>
          <a:xfrm>
            <a:off x="321835" y="4716686"/>
            <a:ext cx="8237833" cy="369332"/>
          </a:xfrm>
          <a:prstGeom prst="rect">
            <a:avLst/>
          </a:prstGeom>
          <a:noFill/>
        </p:spPr>
        <p:txBody>
          <a:bodyPr wrap="none" rtlCol="0">
            <a:spAutoFit/>
          </a:bodyPr>
          <a:lstStyle/>
          <a:p>
            <a:r>
              <a:rPr lang="fr-CH" dirty="0" err="1"/>
              <a:t>Didkivska</a:t>
            </a:r>
            <a:r>
              <a:rPr lang="fr-CH" dirty="0"/>
              <a:t> &amp; </a:t>
            </a:r>
            <a:r>
              <a:rPr lang="fr-CH" dirty="0" err="1"/>
              <a:t>Vakaliuk</a:t>
            </a:r>
            <a:r>
              <a:rPr lang="fr-CH" dirty="0"/>
              <a:t> 2025 basé sur Kumar &amp; </a:t>
            </a:r>
            <a:r>
              <a:rPr lang="fr-CH" dirty="0" err="1"/>
              <a:t>Sarangapani</a:t>
            </a:r>
            <a:r>
              <a:rPr lang="fr-CH" dirty="0"/>
              <a:t> 2005 et Jain &amp; Prasad 2017</a:t>
            </a:r>
          </a:p>
        </p:txBody>
      </p:sp>
      <p:graphicFrame>
        <p:nvGraphicFramePr>
          <p:cNvPr id="5" name="Tableau 4">
            <a:extLst>
              <a:ext uri="{FF2B5EF4-FFF2-40B4-BE49-F238E27FC236}">
                <a16:creationId xmlns:a16="http://schemas.microsoft.com/office/drawing/2014/main" id="{BF5F815D-5230-B253-EA18-61F2BBC395F1}"/>
              </a:ext>
            </a:extLst>
          </p:cNvPr>
          <p:cNvGraphicFramePr>
            <a:graphicFrameLocks noGrp="1"/>
          </p:cNvGraphicFramePr>
          <p:nvPr>
            <p:extLst>
              <p:ext uri="{D42A27DB-BD31-4B8C-83A1-F6EECF244321}">
                <p14:modId xmlns:p14="http://schemas.microsoft.com/office/powerpoint/2010/main" val="243346630"/>
              </p:ext>
            </p:extLst>
          </p:nvPr>
        </p:nvGraphicFramePr>
        <p:xfrm>
          <a:off x="611560" y="915566"/>
          <a:ext cx="7776864" cy="3805200"/>
        </p:xfrm>
        <a:graphic>
          <a:graphicData uri="http://schemas.openxmlformats.org/drawingml/2006/table">
            <a:tbl>
              <a:tblPr firstRow="1" firstCol="1" bandRow="1">
                <a:tableStyleId>{5C22544A-7EE6-4342-B048-85BDC9FD1C3A}</a:tableStyleId>
              </a:tblPr>
              <a:tblGrid>
                <a:gridCol w="1656184">
                  <a:extLst>
                    <a:ext uri="{9D8B030D-6E8A-4147-A177-3AD203B41FA5}">
                      <a16:colId xmlns:a16="http://schemas.microsoft.com/office/drawing/2014/main" val="3532250859"/>
                    </a:ext>
                  </a:extLst>
                </a:gridCol>
                <a:gridCol w="6120680">
                  <a:extLst>
                    <a:ext uri="{9D8B030D-6E8A-4147-A177-3AD203B41FA5}">
                      <a16:colId xmlns:a16="http://schemas.microsoft.com/office/drawing/2014/main" val="638743038"/>
                    </a:ext>
                  </a:extLst>
                </a:gridCol>
              </a:tblGrid>
              <a:tr h="71001">
                <a:tc>
                  <a:txBody>
                    <a:bodyPr/>
                    <a:lstStyle/>
                    <a:p>
                      <a:pPr>
                        <a:lnSpc>
                          <a:spcPct val="115000"/>
                        </a:lnSpc>
                        <a:spcAft>
                          <a:spcPts val="1000"/>
                        </a:spcAft>
                        <a:buNone/>
                      </a:pPr>
                      <a:r>
                        <a:rPr lang="en-US" sz="1000" dirty="0" err="1">
                          <a:effectLst/>
                        </a:rPr>
                        <a:t>Approche</a:t>
                      </a:r>
                      <a:r>
                        <a:rPr lang="en-US" sz="1000" dirty="0">
                          <a:effectLst/>
                        </a:rPr>
                        <a:t>*</a:t>
                      </a:r>
                      <a:endParaRPr lang="fr-CH"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a:effectLst/>
                        </a:rPr>
                        <a:t>Caractéristiques clés</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2475356236"/>
                  </a:ext>
                </a:extLst>
              </a:tr>
              <a:tr h="678043">
                <a:tc>
                  <a:txBody>
                    <a:bodyPr/>
                    <a:lstStyle/>
                    <a:p>
                      <a:pPr>
                        <a:lnSpc>
                          <a:spcPct val="115000"/>
                        </a:lnSpc>
                        <a:spcAft>
                          <a:spcPts val="1000"/>
                        </a:spcAft>
                        <a:buNone/>
                      </a:pPr>
                      <a:r>
                        <a:rPr lang="en-US" sz="1000">
                          <a:effectLst/>
                        </a:rPr>
                        <a:t>Approche humaniste</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a:effectLst/>
                        </a:rPr>
                        <a:t>Considère l’apprentissage comme une pratique sociale ; les programmes éducatifs s’adaptent aux besoins individuels plutôt que de suivre des formats standardisés ; met l’accent sur l’autoévaluation et l’évaluation par les pairs ; l’enseignant est perçu comme un facilitateur plutôt qu’un instructeur ; privilégie le développement personnel et la construction de sens.</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1661296791"/>
                  </a:ext>
                </a:extLst>
              </a:tr>
              <a:tr h="753923">
                <a:tc>
                  <a:txBody>
                    <a:bodyPr/>
                    <a:lstStyle/>
                    <a:p>
                      <a:pPr>
                        <a:lnSpc>
                          <a:spcPct val="115000"/>
                        </a:lnSpc>
                        <a:spcAft>
                          <a:spcPts val="1000"/>
                        </a:spcAft>
                        <a:buNone/>
                      </a:pPr>
                      <a:r>
                        <a:rPr lang="en-US" sz="1000">
                          <a:effectLst/>
                        </a:rPr>
                        <a:t>Approche béhavioriste</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a:effectLst/>
                        </a:rPr>
                        <a:t>Utilise des curriculums standardisés et contrôlés basés sur des objectifs d’apprentissage établis ; l’évaluation se concentre sur la mesure objective des comportements acquis selon des critères prédéfinis ; accorde une place centrale aux tests et examens ; l’enseignant est positionné comme un expert contrôlant les stimuli et les réponses ; insiste sur les résultats mesurables.</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3677993126"/>
                  </a:ext>
                </a:extLst>
              </a:tr>
              <a:tr h="678043">
                <a:tc>
                  <a:txBody>
                    <a:bodyPr/>
                    <a:lstStyle/>
                    <a:p>
                      <a:pPr>
                        <a:lnSpc>
                          <a:spcPct val="115000"/>
                        </a:lnSpc>
                        <a:spcAft>
                          <a:spcPts val="1000"/>
                        </a:spcAft>
                        <a:buNone/>
                      </a:pPr>
                      <a:r>
                        <a:rPr lang="en-US" sz="1000">
                          <a:effectLst/>
                        </a:rPr>
                        <a:t>Approche critique</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a:effectLst/>
                        </a:rPr>
                        <a:t>Promeut une éducation qui catalyse le changement social ; intègre des méthodes d’enseignement favorisant l’analyse critique ; encourage la participation active des étudiants dans le développement des expériences d’apprentissage ; remet en question les structures de pouvoir et les récits dominants ; conçoit l’éducation comme une pratique transformatrice.</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645262769"/>
                  </a:ext>
                </a:extLst>
              </a:tr>
              <a:tr h="829803">
                <a:tc>
                  <a:txBody>
                    <a:bodyPr/>
                    <a:lstStyle/>
                    <a:p>
                      <a:pPr>
                        <a:lnSpc>
                          <a:spcPct val="115000"/>
                        </a:lnSpc>
                        <a:spcAft>
                          <a:spcPts val="1000"/>
                        </a:spcAft>
                        <a:buNone/>
                      </a:pPr>
                      <a:r>
                        <a:rPr lang="en-US" sz="1000" dirty="0">
                          <a:effectLst/>
                        </a:rPr>
                        <a:t>Perspective </a:t>
                      </a:r>
                      <a:r>
                        <a:rPr lang="en-US" sz="1000" dirty="0" err="1">
                          <a:effectLst/>
                        </a:rPr>
                        <a:t>autochtone</a:t>
                      </a:r>
                      <a:r>
                        <a:rPr lang="en-US" sz="1000" dirty="0">
                          <a:effectLst/>
                        </a:rPr>
                        <a:t>, </a:t>
                      </a:r>
                      <a:r>
                        <a:rPr lang="en-US" sz="1000" dirty="0" err="1">
                          <a:effectLst/>
                        </a:rPr>
                        <a:t>endogène</a:t>
                      </a:r>
                      <a:endParaRPr lang="fr-CH"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a:effectLst/>
                        </a:rPr>
                        <a:t>Met l’accent sur l’alignement entre l’éducation et les contextes socioculturels ; reconnaît les savoirs préalables des apprenants issus d’expériences diverses ; considère les apprenants comme des participants actifs dans l’élaboration des curriculums ; étend l’apprentissage au-delà des salles de classe formelles, incluant l’apprentissage informel et tout au long de la vie ; valorise les systèmes de savoirs culturels.</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2160619931"/>
                  </a:ext>
                </a:extLst>
              </a:tr>
              <a:tr h="678043">
                <a:tc>
                  <a:txBody>
                    <a:bodyPr/>
                    <a:lstStyle/>
                    <a:p>
                      <a:pPr>
                        <a:lnSpc>
                          <a:spcPct val="115000"/>
                        </a:lnSpc>
                        <a:spcAft>
                          <a:spcPts val="1000"/>
                        </a:spcAft>
                        <a:buNone/>
                      </a:pPr>
                      <a:r>
                        <a:rPr lang="en-US" sz="1000">
                          <a:effectLst/>
                        </a:rPr>
                        <a:t>Perspective de l’éducation des adultes</a:t>
                      </a:r>
                      <a:endParaRPr lang="fr-CH" sz="100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tc>
                  <a:txBody>
                    <a:bodyPr/>
                    <a:lstStyle/>
                    <a:p>
                      <a:pPr>
                        <a:lnSpc>
                          <a:spcPct val="115000"/>
                        </a:lnSpc>
                        <a:spcAft>
                          <a:spcPts val="1000"/>
                        </a:spcAft>
                        <a:buNone/>
                      </a:pPr>
                      <a:r>
                        <a:rPr lang="en-US" sz="1000" dirty="0" err="1">
                          <a:effectLst/>
                        </a:rPr>
                        <a:t>Considère</a:t>
                      </a:r>
                      <a:r>
                        <a:rPr lang="en-US" sz="1000" dirty="0">
                          <a:effectLst/>
                        </a:rPr>
                        <a:t> </a:t>
                      </a:r>
                      <a:r>
                        <a:rPr lang="en-US" sz="1000" dirty="0" err="1">
                          <a:effectLst/>
                        </a:rPr>
                        <a:t>l’expérience</a:t>
                      </a:r>
                      <a:r>
                        <a:rPr lang="en-US" sz="1000" dirty="0">
                          <a:effectLst/>
                        </a:rPr>
                        <a:t> et la </a:t>
                      </a:r>
                      <a:r>
                        <a:rPr lang="en-US" sz="1000" dirty="0" err="1">
                          <a:effectLst/>
                        </a:rPr>
                        <a:t>réflexion</a:t>
                      </a:r>
                      <a:r>
                        <a:rPr lang="en-US" sz="1000" dirty="0">
                          <a:effectLst/>
                        </a:rPr>
                        <a:t> critique </a:t>
                      </a:r>
                      <a:r>
                        <a:rPr lang="en-US" sz="1000" dirty="0" err="1">
                          <a:effectLst/>
                        </a:rPr>
                        <a:t>comme</a:t>
                      </a:r>
                      <a:r>
                        <a:rPr lang="en-US" sz="1000" dirty="0">
                          <a:effectLst/>
                        </a:rPr>
                        <a:t> </a:t>
                      </a:r>
                      <a:r>
                        <a:rPr lang="en-US" sz="1000" dirty="0" err="1">
                          <a:effectLst/>
                        </a:rPr>
                        <a:t>indicateurs</a:t>
                      </a:r>
                      <a:r>
                        <a:rPr lang="en-US" sz="1000" dirty="0">
                          <a:effectLst/>
                        </a:rPr>
                        <a:t> de </a:t>
                      </a:r>
                      <a:r>
                        <a:rPr lang="en-US" sz="1000" dirty="0" err="1">
                          <a:effectLst/>
                        </a:rPr>
                        <a:t>qualité</a:t>
                      </a:r>
                      <a:r>
                        <a:rPr lang="en-US" sz="1000" dirty="0">
                          <a:effectLst/>
                        </a:rPr>
                        <a:t> ; </a:t>
                      </a:r>
                      <a:r>
                        <a:rPr lang="en-US" sz="1000" dirty="0" err="1">
                          <a:effectLst/>
                        </a:rPr>
                        <a:t>reconnaît</a:t>
                      </a:r>
                      <a:r>
                        <a:rPr lang="en-US" sz="1000" dirty="0">
                          <a:effectLst/>
                        </a:rPr>
                        <a:t> les </a:t>
                      </a:r>
                      <a:r>
                        <a:rPr lang="en-US" sz="1000" dirty="0" err="1">
                          <a:effectLst/>
                        </a:rPr>
                        <a:t>étudiants</a:t>
                      </a:r>
                      <a:r>
                        <a:rPr lang="en-US" sz="1000" dirty="0">
                          <a:effectLst/>
                        </a:rPr>
                        <a:t> </a:t>
                      </a:r>
                      <a:r>
                        <a:rPr lang="en-US" sz="1000" dirty="0" err="1">
                          <a:effectLst/>
                        </a:rPr>
                        <a:t>comme</a:t>
                      </a:r>
                      <a:r>
                        <a:rPr lang="en-US" sz="1000" dirty="0">
                          <a:effectLst/>
                        </a:rPr>
                        <a:t> </a:t>
                      </a:r>
                      <a:r>
                        <a:rPr lang="en-US" sz="1000" dirty="0" err="1">
                          <a:effectLst/>
                        </a:rPr>
                        <a:t>situés</a:t>
                      </a:r>
                      <a:r>
                        <a:rPr lang="en-US" sz="1000" dirty="0">
                          <a:effectLst/>
                        </a:rPr>
                        <a:t> </a:t>
                      </a:r>
                      <a:r>
                        <a:rPr lang="en-US" sz="1000" dirty="0" err="1">
                          <a:effectLst/>
                        </a:rPr>
                        <a:t>socialement</a:t>
                      </a:r>
                      <a:r>
                        <a:rPr lang="en-US" sz="1000" dirty="0">
                          <a:effectLst/>
                        </a:rPr>
                        <a:t> ; </a:t>
                      </a:r>
                      <a:r>
                        <a:rPr lang="en-US" sz="1000" dirty="0" err="1">
                          <a:effectLst/>
                        </a:rPr>
                        <a:t>s’appuie</a:t>
                      </a:r>
                      <a:r>
                        <a:rPr lang="en-US" sz="1000" dirty="0">
                          <a:effectLst/>
                        </a:rPr>
                        <a:t> sur les </a:t>
                      </a:r>
                      <a:r>
                        <a:rPr lang="en-US" sz="1000" dirty="0" err="1">
                          <a:effectLst/>
                        </a:rPr>
                        <a:t>savoirs</a:t>
                      </a:r>
                      <a:r>
                        <a:rPr lang="en-US" sz="1000" dirty="0">
                          <a:effectLst/>
                        </a:rPr>
                        <a:t> </a:t>
                      </a:r>
                      <a:r>
                        <a:rPr lang="en-US" sz="1000" dirty="0" err="1">
                          <a:effectLst/>
                        </a:rPr>
                        <a:t>expérientiels</a:t>
                      </a:r>
                      <a:r>
                        <a:rPr lang="en-US" sz="1000" dirty="0">
                          <a:effectLst/>
                        </a:rPr>
                        <a:t> </a:t>
                      </a:r>
                      <a:r>
                        <a:rPr lang="en-US" sz="1000" dirty="0" err="1">
                          <a:effectLst/>
                        </a:rPr>
                        <a:t>comme</a:t>
                      </a:r>
                      <a:r>
                        <a:rPr lang="en-US" sz="1000" dirty="0">
                          <a:effectLst/>
                        </a:rPr>
                        <a:t> </a:t>
                      </a:r>
                      <a:r>
                        <a:rPr lang="en-US" sz="1000" dirty="0" err="1">
                          <a:effectLst/>
                        </a:rPr>
                        <a:t>fondement</a:t>
                      </a:r>
                      <a:r>
                        <a:rPr lang="en-US" sz="1000" dirty="0">
                          <a:effectLst/>
                        </a:rPr>
                        <a:t> de </a:t>
                      </a:r>
                      <a:r>
                        <a:rPr lang="en-US" sz="1000" dirty="0" err="1">
                          <a:effectLst/>
                        </a:rPr>
                        <a:t>l’apprentissage</a:t>
                      </a:r>
                      <a:r>
                        <a:rPr lang="en-US" sz="1000" dirty="0">
                          <a:effectLst/>
                        </a:rPr>
                        <a:t> et de </a:t>
                      </a:r>
                      <a:r>
                        <a:rPr lang="en-US" sz="1000" dirty="0" err="1">
                          <a:effectLst/>
                        </a:rPr>
                        <a:t>l’action</a:t>
                      </a:r>
                      <a:r>
                        <a:rPr lang="en-US" sz="1000" dirty="0">
                          <a:effectLst/>
                        </a:rPr>
                        <a:t> </a:t>
                      </a:r>
                      <a:r>
                        <a:rPr lang="en-US" sz="1000" dirty="0" err="1">
                          <a:effectLst/>
                        </a:rPr>
                        <a:t>sociale</a:t>
                      </a:r>
                      <a:r>
                        <a:rPr lang="en-US" sz="1000" dirty="0">
                          <a:effectLst/>
                        </a:rPr>
                        <a:t> ; met </a:t>
                      </a:r>
                      <a:r>
                        <a:rPr lang="en-US" sz="1000" dirty="0" err="1">
                          <a:effectLst/>
                        </a:rPr>
                        <a:t>l’accent</a:t>
                      </a:r>
                      <a:r>
                        <a:rPr lang="en-US" sz="1000" dirty="0">
                          <a:effectLst/>
                        </a:rPr>
                        <a:t> sur </a:t>
                      </a:r>
                      <a:r>
                        <a:rPr lang="en-US" sz="1000" dirty="0" err="1">
                          <a:effectLst/>
                        </a:rPr>
                        <a:t>l’autonomie</a:t>
                      </a:r>
                      <a:r>
                        <a:rPr lang="en-US" sz="1000" dirty="0">
                          <a:effectLst/>
                        </a:rPr>
                        <a:t> et </a:t>
                      </a:r>
                      <a:r>
                        <a:rPr lang="en-US" sz="1000" dirty="0" err="1">
                          <a:effectLst/>
                        </a:rPr>
                        <a:t>l’apprentissage</a:t>
                      </a:r>
                      <a:r>
                        <a:rPr lang="en-US" sz="1000" dirty="0">
                          <a:effectLst/>
                        </a:rPr>
                        <a:t> </a:t>
                      </a:r>
                      <a:r>
                        <a:rPr lang="en-US" sz="1000" dirty="0" err="1">
                          <a:effectLst/>
                        </a:rPr>
                        <a:t>transformateur</a:t>
                      </a:r>
                      <a:r>
                        <a:rPr lang="en-US" sz="1000" dirty="0">
                          <a:effectLst/>
                        </a:rPr>
                        <a:t> ; </a:t>
                      </a:r>
                      <a:r>
                        <a:rPr lang="en-US" sz="1000" dirty="0" err="1">
                          <a:effectLst/>
                        </a:rPr>
                        <a:t>reconnaît</a:t>
                      </a:r>
                      <a:r>
                        <a:rPr lang="en-US" sz="1000" dirty="0">
                          <a:effectLst/>
                        </a:rPr>
                        <a:t> la </a:t>
                      </a:r>
                      <a:r>
                        <a:rPr lang="en-US" sz="1000" dirty="0" err="1">
                          <a:effectLst/>
                        </a:rPr>
                        <a:t>diversité</a:t>
                      </a:r>
                      <a:r>
                        <a:rPr lang="en-US" sz="1000" dirty="0">
                          <a:effectLst/>
                        </a:rPr>
                        <a:t> des </a:t>
                      </a:r>
                      <a:r>
                        <a:rPr lang="en-US" sz="1000" dirty="0" err="1">
                          <a:effectLst/>
                        </a:rPr>
                        <a:t>parcours</a:t>
                      </a:r>
                      <a:r>
                        <a:rPr lang="en-US" sz="1000" dirty="0">
                          <a:effectLst/>
                        </a:rPr>
                        <a:t> </a:t>
                      </a:r>
                      <a:r>
                        <a:rPr lang="en-US" sz="1000" dirty="0" err="1">
                          <a:effectLst/>
                        </a:rPr>
                        <a:t>d’apprentissage</a:t>
                      </a:r>
                      <a:r>
                        <a:rPr lang="en-US" sz="1000" dirty="0">
                          <a:effectLst/>
                        </a:rPr>
                        <a:t>.</a:t>
                      </a:r>
                      <a:endParaRPr lang="fr-CH" sz="10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3933" marR="23933" marT="0" marB="0"/>
                </a:tc>
                <a:extLst>
                  <a:ext uri="{0D108BD9-81ED-4DB2-BD59-A6C34878D82A}">
                    <a16:rowId xmlns:a16="http://schemas.microsoft.com/office/drawing/2014/main" val="1673230460"/>
                  </a:ext>
                </a:extLst>
              </a:tr>
            </a:tbl>
          </a:graphicData>
        </a:graphic>
      </p:graphicFrame>
      <p:sp>
        <p:nvSpPr>
          <p:cNvPr id="6" name="ZoneTexte 5">
            <a:extLst>
              <a:ext uri="{FF2B5EF4-FFF2-40B4-BE49-F238E27FC236}">
                <a16:creationId xmlns:a16="http://schemas.microsoft.com/office/drawing/2014/main" id="{C03C369C-FE23-B094-BD72-8E9CD6730DB2}"/>
              </a:ext>
            </a:extLst>
          </p:cNvPr>
          <p:cNvSpPr txBox="1"/>
          <p:nvPr/>
        </p:nvSpPr>
        <p:spPr>
          <a:xfrm rot="16200000">
            <a:off x="7693461" y="3652427"/>
            <a:ext cx="1800942" cy="276999"/>
          </a:xfrm>
          <a:prstGeom prst="rect">
            <a:avLst/>
          </a:prstGeom>
          <a:noFill/>
        </p:spPr>
        <p:txBody>
          <a:bodyPr wrap="none" rtlCol="0">
            <a:spAutoFit/>
          </a:bodyPr>
          <a:lstStyle/>
          <a:p>
            <a:r>
              <a:rPr lang="fr-CH" sz="1200" dirty="0"/>
              <a:t>* Traduction automatique</a:t>
            </a:r>
          </a:p>
        </p:txBody>
      </p:sp>
    </p:spTree>
    <p:extLst>
      <p:ext uri="{BB962C8B-B14F-4D97-AF65-F5344CB8AC3E}">
        <p14:creationId xmlns:p14="http://schemas.microsoft.com/office/powerpoint/2010/main" val="1429142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74240-8C37-6411-5DAD-56DDB6D17DF9}"/>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EE894CA-3270-6157-D872-2D8A89A22FA5}"/>
              </a:ext>
            </a:extLst>
          </p:cNvPr>
          <p:cNvSpPr>
            <a:spLocks noGrp="1"/>
          </p:cNvSpPr>
          <p:nvPr>
            <p:ph type="sldNum" sz="quarter" idx="12"/>
          </p:nvPr>
        </p:nvSpPr>
        <p:spPr/>
        <p:txBody>
          <a:bodyPr/>
          <a:lstStyle/>
          <a:p>
            <a:pPr algn="r"/>
            <a:fld id="{2038AEF9-613E-4F50-AB3F-BF720E27A659}" type="slidenum">
              <a:rPr lang="fr-FR" smtClean="0"/>
              <a:pPr algn="r"/>
              <a:t>5</a:t>
            </a:fld>
            <a:endParaRPr lang="fr-FR" dirty="0"/>
          </a:p>
        </p:txBody>
      </p:sp>
      <p:sp>
        <p:nvSpPr>
          <p:cNvPr id="36" name="제목 3">
            <a:extLst>
              <a:ext uri="{FF2B5EF4-FFF2-40B4-BE49-F238E27FC236}">
                <a16:creationId xmlns:a16="http://schemas.microsoft.com/office/drawing/2014/main" id="{772D52D0-46A6-1122-A478-C756953A9255}"/>
              </a:ext>
            </a:extLst>
          </p:cNvPr>
          <p:cNvSpPr txBox="1">
            <a:spLocks/>
          </p:cNvSpPr>
          <p:nvPr/>
        </p:nvSpPr>
        <p:spPr>
          <a:xfrm>
            <a:off x="580814" y="125499"/>
            <a:ext cx="7982372"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Conceptualisation de la qualité à l’Université</a:t>
            </a:r>
          </a:p>
        </p:txBody>
      </p:sp>
      <p:sp>
        <p:nvSpPr>
          <p:cNvPr id="4" name="ZoneTexte 3">
            <a:extLst>
              <a:ext uri="{FF2B5EF4-FFF2-40B4-BE49-F238E27FC236}">
                <a16:creationId xmlns:a16="http://schemas.microsoft.com/office/drawing/2014/main" id="{1829CEAD-F248-67B2-2DD0-7484F798DAFD}"/>
              </a:ext>
            </a:extLst>
          </p:cNvPr>
          <p:cNvSpPr txBox="1"/>
          <p:nvPr/>
        </p:nvSpPr>
        <p:spPr>
          <a:xfrm>
            <a:off x="6608986" y="4385503"/>
            <a:ext cx="489558" cy="369332"/>
          </a:xfrm>
          <a:prstGeom prst="rect">
            <a:avLst/>
          </a:prstGeom>
          <a:noFill/>
        </p:spPr>
        <p:txBody>
          <a:bodyPr wrap="none" rtlCol="0">
            <a:spAutoFit/>
          </a:bodyPr>
          <a:lstStyle/>
          <a:p>
            <a:r>
              <a:rPr lang="fr-CH" dirty="0" err="1"/>
              <a:t>Ref</a:t>
            </a:r>
            <a:endParaRPr lang="fr-CH" dirty="0"/>
          </a:p>
        </p:txBody>
      </p:sp>
      <p:graphicFrame>
        <p:nvGraphicFramePr>
          <p:cNvPr id="5" name="Tableau 4">
            <a:extLst>
              <a:ext uri="{FF2B5EF4-FFF2-40B4-BE49-F238E27FC236}">
                <a16:creationId xmlns:a16="http://schemas.microsoft.com/office/drawing/2014/main" id="{F8DB14A9-4DEB-D463-44A2-76D8CA0A25DE}"/>
              </a:ext>
            </a:extLst>
          </p:cNvPr>
          <p:cNvGraphicFramePr>
            <a:graphicFrameLocks noGrp="1"/>
          </p:cNvGraphicFramePr>
          <p:nvPr/>
        </p:nvGraphicFramePr>
        <p:xfrm>
          <a:off x="323528" y="638082"/>
          <a:ext cx="7638020" cy="4505418"/>
        </p:xfrm>
        <a:graphic>
          <a:graphicData uri="http://schemas.openxmlformats.org/drawingml/2006/table">
            <a:tbl>
              <a:tblPr firstRow="1" firstCol="1" bandRow="1">
                <a:tableStyleId>{5C22544A-7EE6-4342-B048-85BDC9FD1C3A}</a:tableStyleId>
              </a:tblPr>
              <a:tblGrid>
                <a:gridCol w="1597794">
                  <a:extLst>
                    <a:ext uri="{9D8B030D-6E8A-4147-A177-3AD203B41FA5}">
                      <a16:colId xmlns:a16="http://schemas.microsoft.com/office/drawing/2014/main" val="4221881395"/>
                    </a:ext>
                  </a:extLst>
                </a:gridCol>
                <a:gridCol w="2155511">
                  <a:extLst>
                    <a:ext uri="{9D8B030D-6E8A-4147-A177-3AD203B41FA5}">
                      <a16:colId xmlns:a16="http://schemas.microsoft.com/office/drawing/2014/main" val="3227296730"/>
                    </a:ext>
                  </a:extLst>
                </a:gridCol>
                <a:gridCol w="3884715">
                  <a:extLst>
                    <a:ext uri="{9D8B030D-6E8A-4147-A177-3AD203B41FA5}">
                      <a16:colId xmlns:a16="http://schemas.microsoft.com/office/drawing/2014/main" val="3083789897"/>
                    </a:ext>
                  </a:extLst>
                </a:gridCol>
              </a:tblGrid>
              <a:tr h="183442">
                <a:tc>
                  <a:txBody>
                    <a:bodyPr/>
                    <a:lstStyle/>
                    <a:p>
                      <a:pPr>
                        <a:lnSpc>
                          <a:spcPct val="115000"/>
                        </a:lnSpc>
                        <a:spcAft>
                          <a:spcPts val="1000"/>
                        </a:spcAft>
                        <a:buNone/>
                      </a:pPr>
                      <a:r>
                        <a:rPr lang="en-US" sz="900" dirty="0" err="1">
                          <a:effectLst/>
                        </a:rPr>
                        <a:t>Conceptualisations</a:t>
                      </a:r>
                      <a:r>
                        <a:rPr lang="en-US" sz="900" dirty="0">
                          <a:effectLst/>
                        </a:rPr>
                        <a:t> principals*</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Conceptualisations affinées</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Implications</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1478362893"/>
                  </a:ext>
                </a:extLst>
              </a:tr>
              <a:tr h="363640">
                <a:tc rowSpan="3">
                  <a:txBody>
                    <a:bodyPr/>
                    <a:lstStyle/>
                    <a:p>
                      <a:pPr>
                        <a:lnSpc>
                          <a:spcPct val="115000"/>
                        </a:lnSpc>
                        <a:spcAft>
                          <a:spcPts val="1000"/>
                        </a:spcAft>
                        <a:buNone/>
                      </a:pPr>
                      <a:r>
                        <a:rPr lang="en-US" sz="900" dirty="0">
                          <a:effectLst/>
                        </a:rPr>
                        <a:t>Exception – la </a:t>
                      </a:r>
                      <a:r>
                        <a:rPr lang="en-US" sz="900" dirty="0" err="1">
                          <a:effectLst/>
                        </a:rPr>
                        <a:t>qualité</a:t>
                      </a:r>
                      <a:r>
                        <a:rPr lang="en-US" sz="900" dirty="0">
                          <a:effectLst/>
                        </a:rPr>
                        <a:t> </a:t>
                      </a:r>
                      <a:r>
                        <a:rPr lang="en-US" sz="900" dirty="0" err="1">
                          <a:effectLst/>
                        </a:rPr>
                        <a:t>est</a:t>
                      </a:r>
                      <a:r>
                        <a:rPr lang="en-US" sz="900" dirty="0">
                          <a:effectLst/>
                        </a:rPr>
                        <a:t> quelque chose de </a:t>
                      </a:r>
                      <a:r>
                        <a:rPr lang="en-US" sz="900" dirty="0" err="1">
                          <a:effectLst/>
                        </a:rPr>
                        <a:t>spécial</a:t>
                      </a:r>
                    </a:p>
                    <a:p>
                      <a:pPr>
                        <a:lnSpc>
                          <a:spcPct val="115000"/>
                        </a:lnSpc>
                        <a:spcAft>
                          <a:spcPts val="1000"/>
                        </a:spcAft>
                        <a:buNone/>
                      </a:pPr>
                      <a:r>
                        <a:rPr lang="en-US" sz="900" dirty="0">
                          <a:effectLst/>
                        </a:rPr>
                        <a:t> </a:t>
                      </a:r>
                    </a:p>
                    <a:p>
                      <a:pPr>
                        <a:lnSpc>
                          <a:spcPct val="115000"/>
                        </a:lnSpc>
                        <a:spcAft>
                          <a:spcPts val="1000"/>
                        </a:spcAft>
                        <a:buNone/>
                      </a:pPr>
                      <a:r>
                        <a:rPr lang="en-US" sz="900" dirty="0">
                          <a:effectLst/>
                        </a:rPr>
                        <a:t> </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Qualité comme distinctive (« notion traditionnelle », p. 11)</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a:effectLst/>
                        </a:rPr>
                        <a:t>La </a:t>
                      </a:r>
                      <a:r>
                        <a:rPr lang="en-US" sz="900" dirty="0" err="1">
                          <a:effectLst/>
                        </a:rPr>
                        <a:t>qualité</a:t>
                      </a:r>
                      <a:r>
                        <a:rPr lang="en-US" sz="900" dirty="0">
                          <a:effectLst/>
                        </a:rPr>
                        <a:t> </a:t>
                      </a:r>
                      <a:r>
                        <a:rPr lang="en-US" sz="900" dirty="0" err="1">
                          <a:effectLst/>
                        </a:rPr>
                        <a:t>est</a:t>
                      </a:r>
                      <a:r>
                        <a:rPr lang="en-US" sz="900" dirty="0">
                          <a:effectLst/>
                        </a:rPr>
                        <a:t> </a:t>
                      </a:r>
                      <a:r>
                        <a:rPr lang="en-US" sz="900" dirty="0" err="1">
                          <a:effectLst/>
                        </a:rPr>
                        <a:t>évidente</a:t>
                      </a:r>
                      <a:r>
                        <a:rPr lang="en-US" sz="900" dirty="0">
                          <a:effectLst/>
                        </a:rPr>
                        <a:t> </a:t>
                      </a:r>
                      <a:r>
                        <a:rPr lang="en-US" sz="900" dirty="0" err="1">
                          <a:effectLst/>
                        </a:rPr>
                        <a:t>en</a:t>
                      </a:r>
                      <a:r>
                        <a:rPr lang="en-US" sz="900" dirty="0">
                          <a:effectLst/>
                        </a:rPr>
                        <a:t> soi, sans </a:t>
                      </a:r>
                      <a:r>
                        <a:rPr lang="en-US" sz="900" dirty="0" err="1">
                          <a:effectLst/>
                        </a:rPr>
                        <a:t>besoin</a:t>
                      </a:r>
                      <a:r>
                        <a:rPr lang="en-US" sz="900" dirty="0">
                          <a:effectLst/>
                        </a:rPr>
                        <a:t> </a:t>
                      </a:r>
                      <a:r>
                        <a:rPr lang="en-US" sz="900" dirty="0" err="1">
                          <a:effectLst/>
                        </a:rPr>
                        <a:t>d’aucune</a:t>
                      </a:r>
                      <a:r>
                        <a:rPr lang="en-US" sz="900" dirty="0">
                          <a:effectLst/>
                        </a:rPr>
                        <a:t> </a:t>
                      </a:r>
                      <a:r>
                        <a:rPr lang="en-US" sz="900" dirty="0" err="1">
                          <a:effectLst/>
                        </a:rPr>
                        <a:t>forme</a:t>
                      </a:r>
                      <a:r>
                        <a:rPr lang="en-US" sz="900" dirty="0">
                          <a:effectLst/>
                        </a:rPr>
                        <a:t> </a:t>
                      </a:r>
                      <a:r>
                        <a:rPr lang="en-US" sz="900" dirty="0" err="1">
                          <a:effectLst/>
                        </a:rPr>
                        <a:t>d’évaluation</a:t>
                      </a:r>
                      <a:br>
                        <a:rPr lang="en-US" sz="900" dirty="0">
                          <a:effectLst/>
                        </a:rPr>
                      </a:br>
                      <a:r>
                        <a:rPr lang="en-US" sz="900" dirty="0">
                          <a:effectLst/>
                        </a:rPr>
                        <a:t>Elle correspond </a:t>
                      </a:r>
                      <a:r>
                        <a:rPr lang="en-US" sz="900" dirty="0" err="1">
                          <a:effectLst/>
                        </a:rPr>
                        <a:t>davantage</a:t>
                      </a:r>
                      <a:r>
                        <a:rPr lang="en-US" sz="900" dirty="0">
                          <a:effectLst/>
                        </a:rPr>
                        <a:t> à </a:t>
                      </a:r>
                      <a:r>
                        <a:rPr lang="en-US" sz="900" dirty="0" err="1">
                          <a:effectLst/>
                        </a:rPr>
                        <a:t>l’enseignement</a:t>
                      </a:r>
                      <a:r>
                        <a:rPr lang="en-US" sz="900" dirty="0">
                          <a:effectLst/>
                        </a:rPr>
                        <a:t> supérieur </a:t>
                      </a:r>
                      <a:r>
                        <a:rPr lang="en-US" sz="900" dirty="0" err="1">
                          <a:effectLst/>
                        </a:rPr>
                        <a:t>d’élite</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1647219035"/>
                  </a:ext>
                </a:extLst>
              </a:tr>
              <a:tr h="240685">
                <a:tc vMerge="1">
                  <a:txBody>
                    <a:bodyPr/>
                    <a:lstStyle/>
                    <a:p>
                      <a:endParaRPr/>
                    </a:p>
                  </a:txBody>
                  <a:tcPr marL="21869" marR="21869" marT="0" marB="0"/>
                </a:tc>
                <a:tc>
                  <a:txBody>
                    <a:bodyPr/>
                    <a:lstStyle/>
                    <a:p>
                      <a:pPr>
                        <a:lnSpc>
                          <a:spcPct val="115000"/>
                        </a:lnSpc>
                        <a:spcAft>
                          <a:spcPts val="1000"/>
                        </a:spcAft>
                        <a:buNone/>
                      </a:pPr>
                      <a:r>
                        <a:rPr lang="en-US" sz="900">
                          <a:effectLst/>
                        </a:rPr>
                        <a:t>Qualité comme excellence (« dépasser des normes élevées », p. 12)</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err="1">
                          <a:effectLst/>
                        </a:rPr>
                        <a:t>Exceller</a:t>
                      </a:r>
                      <a:r>
                        <a:rPr lang="en-US" sz="900" dirty="0">
                          <a:effectLst/>
                        </a:rPr>
                        <a:t> à la </a:t>
                      </a:r>
                      <a:r>
                        <a:rPr lang="en-US" sz="900" dirty="0" err="1">
                          <a:effectLst/>
                        </a:rPr>
                        <a:t>fois</a:t>
                      </a:r>
                      <a:r>
                        <a:rPr lang="en-US" sz="900" dirty="0">
                          <a:effectLst/>
                        </a:rPr>
                        <a:t> </a:t>
                      </a:r>
                      <a:r>
                        <a:rPr lang="en-US" sz="900" dirty="0" err="1">
                          <a:effectLst/>
                        </a:rPr>
                        <a:t>en</a:t>
                      </a:r>
                      <a:r>
                        <a:rPr lang="en-US" sz="900" dirty="0">
                          <a:effectLst/>
                        </a:rPr>
                        <a:t> matière </a:t>
                      </a:r>
                      <a:r>
                        <a:rPr lang="en-US" sz="900" dirty="0" err="1">
                          <a:effectLst/>
                        </a:rPr>
                        <a:t>d’intrants</a:t>
                      </a:r>
                      <a:r>
                        <a:rPr lang="en-US" sz="900" dirty="0">
                          <a:effectLst/>
                        </a:rPr>
                        <a:t> et de </a:t>
                      </a:r>
                      <a:r>
                        <a:rPr lang="en-US" sz="900" dirty="0" err="1">
                          <a:effectLst/>
                        </a:rPr>
                        <a:t>résultats</a:t>
                      </a:r>
                      <a:br>
                        <a:rPr lang="en-US" sz="900" dirty="0">
                          <a:effectLst/>
                        </a:rPr>
                      </a:br>
                      <a:r>
                        <a:rPr lang="en-US" sz="900" dirty="0" err="1">
                          <a:effectLst/>
                        </a:rPr>
                        <a:t>Liée</a:t>
                      </a:r>
                      <a:r>
                        <a:rPr lang="en-US" sz="900" dirty="0">
                          <a:effectLst/>
                        </a:rPr>
                        <a:t> à la </a:t>
                      </a:r>
                      <a:r>
                        <a:rPr lang="en-US" sz="900" dirty="0" err="1">
                          <a:effectLst/>
                        </a:rPr>
                        <a:t>réputation</a:t>
                      </a:r>
                      <a:br>
                        <a:rPr lang="en-US" sz="900" dirty="0">
                          <a:effectLst/>
                        </a:rPr>
                      </a:br>
                      <a:r>
                        <a:rPr lang="en-US" sz="900" dirty="0" err="1">
                          <a:effectLst/>
                        </a:rPr>
                        <a:t>Rarement</a:t>
                      </a:r>
                      <a:r>
                        <a:rPr lang="en-US" sz="900" dirty="0">
                          <a:effectLst/>
                        </a:rPr>
                        <a:t> </a:t>
                      </a:r>
                      <a:r>
                        <a:rPr lang="en-US" sz="900" dirty="0" err="1">
                          <a:effectLst/>
                        </a:rPr>
                        <a:t>atteignable</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3662543759"/>
                  </a:ext>
                </a:extLst>
              </a:tr>
              <a:tr h="302163">
                <a:tc vMerge="1">
                  <a:txBody>
                    <a:bodyPr/>
                    <a:lstStyle/>
                    <a:p>
                      <a:endParaRPr dirty="0"/>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comme</a:t>
                      </a:r>
                      <a:r>
                        <a:rPr lang="en-US" sz="900" dirty="0">
                          <a:effectLst/>
                        </a:rPr>
                        <a:t> « satisfaction d’un ensemble de </a:t>
                      </a:r>
                      <a:r>
                        <a:rPr lang="en-US" sz="900" dirty="0" err="1">
                          <a:effectLst/>
                        </a:rPr>
                        <a:t>normes</a:t>
                      </a:r>
                      <a:r>
                        <a:rPr lang="en-US" sz="900" dirty="0">
                          <a:effectLst/>
                        </a:rPr>
                        <a:t> (</a:t>
                      </a:r>
                      <a:r>
                        <a:rPr lang="en-US" sz="900" dirty="0" err="1">
                          <a:effectLst/>
                        </a:rPr>
                        <a:t>minimales</a:t>
                      </a:r>
                      <a:r>
                        <a:rPr lang="en-US" sz="900" dirty="0">
                          <a:effectLst/>
                        </a:rPr>
                        <a:t>) </a:t>
                      </a:r>
                      <a:r>
                        <a:rPr lang="en-US" sz="900" dirty="0" err="1">
                          <a:effectLst/>
                        </a:rPr>
                        <a:t>requises</a:t>
                      </a:r>
                      <a:r>
                        <a:rPr lang="en-US" sz="900" dirty="0">
                          <a:effectLst/>
                        </a:rPr>
                        <a:t> » (p. 11)</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Répondre à une série de contrôles qualité</a:t>
                      </a:r>
                      <a:br>
                        <a:rPr lang="en-US" sz="900">
                          <a:effectLst/>
                        </a:rPr>
                      </a:br>
                      <a:r>
                        <a:rPr lang="en-US" sz="900">
                          <a:effectLst/>
                        </a:rPr>
                        <a:t>Atteignable</a:t>
                      </a:r>
                      <a:br>
                        <a:rPr lang="en-US" sz="900">
                          <a:effectLst/>
                        </a:rPr>
                      </a:br>
                      <a:r>
                        <a:rPr lang="en-US" sz="900">
                          <a:effectLst/>
                        </a:rPr>
                        <a:t>Conformité à des normes (négociées)</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3055248257"/>
                  </a:ext>
                </a:extLst>
              </a:tr>
              <a:tr h="363640">
                <a:tc rowSpan="2">
                  <a:txBody>
                    <a:bodyPr/>
                    <a:lstStyle/>
                    <a:p>
                      <a:pPr>
                        <a:lnSpc>
                          <a:spcPct val="115000"/>
                        </a:lnSpc>
                        <a:spcAft>
                          <a:spcPts val="1000"/>
                        </a:spcAft>
                        <a:buNone/>
                      </a:pPr>
                      <a:r>
                        <a:rPr lang="en-US" sz="900" dirty="0">
                          <a:effectLst/>
                        </a:rPr>
                        <a:t>Perfection – la </a:t>
                      </a:r>
                      <a:r>
                        <a:rPr lang="en-US" sz="900" dirty="0" err="1">
                          <a:effectLst/>
                        </a:rPr>
                        <a:t>qualité</a:t>
                      </a:r>
                      <a:r>
                        <a:rPr lang="en-US" sz="900" dirty="0">
                          <a:effectLst/>
                        </a:rPr>
                        <a:t>, </a:t>
                      </a:r>
                      <a:r>
                        <a:rPr lang="en-US" sz="900" dirty="0" err="1">
                          <a:effectLst/>
                        </a:rPr>
                        <a:t>c’est</a:t>
                      </a:r>
                      <a:r>
                        <a:rPr lang="en-US" sz="900" dirty="0">
                          <a:effectLst/>
                        </a:rPr>
                        <a:t> faire les choses de manière </a:t>
                      </a:r>
                      <a:r>
                        <a:rPr lang="en-US" sz="900" dirty="0" err="1">
                          <a:effectLst/>
                        </a:rPr>
                        <a:t>constante</a:t>
                      </a:r>
                    </a:p>
                    <a:p>
                      <a:pPr>
                        <a:lnSpc>
                          <a:spcPct val="115000"/>
                        </a:lnSpc>
                        <a:spcAft>
                          <a:spcPts val="1000"/>
                        </a:spcAft>
                        <a:buNone/>
                      </a:pPr>
                      <a:r>
                        <a:rPr lang="en-US" sz="900" dirty="0">
                          <a:effectLst/>
                        </a:rPr>
                        <a:t> </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comme</a:t>
                      </a:r>
                      <a:r>
                        <a:rPr lang="en-US" sz="900" dirty="0">
                          <a:effectLst/>
                        </a:rPr>
                        <a:t> « </a:t>
                      </a:r>
                      <a:r>
                        <a:rPr lang="en-US" sz="900" dirty="0" err="1">
                          <a:effectLst/>
                        </a:rPr>
                        <a:t>zéro</a:t>
                      </a:r>
                      <a:r>
                        <a:rPr lang="en-US" sz="900" dirty="0">
                          <a:effectLst/>
                        </a:rPr>
                        <a:t> </a:t>
                      </a:r>
                      <a:r>
                        <a:rPr lang="en-US" sz="900" dirty="0" err="1">
                          <a:effectLst/>
                        </a:rPr>
                        <a:t>défaut</a:t>
                      </a:r>
                      <a:r>
                        <a:rPr lang="en-US" sz="900" dirty="0">
                          <a:effectLst/>
                        </a:rPr>
                        <a:t> » (p. 15)</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Accent sur la fiabilité et la constance</a:t>
                      </a:r>
                      <a:br>
                        <a:rPr lang="en-US" sz="900">
                          <a:effectLst/>
                        </a:rPr>
                      </a:br>
                      <a:r>
                        <a:rPr lang="en-US" sz="900">
                          <a:effectLst/>
                        </a:rPr>
                        <a:t>Conformité à une spécification particulière</a:t>
                      </a:r>
                      <a:br>
                        <a:rPr lang="en-US" sz="900">
                          <a:effectLst/>
                        </a:rPr>
                      </a:br>
                      <a:r>
                        <a:rPr lang="en-US" sz="900">
                          <a:effectLst/>
                        </a:rPr>
                        <a:t>Accent sur la prévention plutôt que sur l’inspection</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773422387"/>
                  </a:ext>
                </a:extLst>
              </a:tr>
              <a:tr h="425117">
                <a:tc vMerge="1">
                  <a:txBody>
                    <a:bodyPr/>
                    <a:lstStyle/>
                    <a:p>
                      <a:endParaRPr dirty="0"/>
                    </a:p>
                  </a:txBody>
                  <a:tcPr marL="21869" marR="21869" marT="0" marB="0"/>
                </a:tc>
                <a:tc>
                  <a:txBody>
                    <a:bodyPr/>
                    <a:lstStyle/>
                    <a:p>
                      <a:pPr>
                        <a:lnSpc>
                          <a:spcPct val="115000"/>
                        </a:lnSpc>
                        <a:spcAft>
                          <a:spcPts val="1000"/>
                        </a:spcAft>
                        <a:buNone/>
                      </a:pPr>
                      <a:r>
                        <a:rPr lang="en-US" sz="900">
                          <a:effectLst/>
                        </a:rPr>
                        <a:t>Qualité comme « bien faire du premier coup » (p. 16)</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Liée au concept de « culture qualité »</a:t>
                      </a:r>
                      <a:br>
                        <a:rPr lang="en-US" sz="900">
                          <a:effectLst/>
                        </a:rPr>
                      </a:br>
                      <a:r>
                        <a:rPr lang="en-US" sz="900">
                          <a:effectLst/>
                        </a:rPr>
                        <a:t>Toutes les personnes impliquées sont responsables de la qualité</a:t>
                      </a:r>
                      <a:br>
                        <a:rPr lang="en-US" sz="900">
                          <a:effectLst/>
                        </a:rPr>
                      </a:br>
                      <a:r>
                        <a:rPr lang="en-US" sz="900">
                          <a:effectLst/>
                        </a:rPr>
                        <a:t>Démocratisation et relativisation de la qualité</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957289973"/>
                  </a:ext>
                </a:extLst>
              </a:tr>
              <a:tr h="302163">
                <a:tc rowSpan="2">
                  <a:txBody>
                    <a:bodyPr/>
                    <a:lstStyle/>
                    <a:p>
                      <a:pPr>
                        <a:lnSpc>
                          <a:spcPct val="115000"/>
                        </a:lnSpc>
                        <a:spcAft>
                          <a:spcPts val="1000"/>
                        </a:spcAft>
                        <a:buNone/>
                      </a:pPr>
                      <a:r>
                        <a:rPr lang="en-US" sz="900" dirty="0" err="1">
                          <a:effectLst/>
                        </a:rPr>
                        <a:t>Adéquation</a:t>
                      </a:r>
                      <a:r>
                        <a:rPr lang="en-US" sz="900" dirty="0">
                          <a:effectLst/>
                        </a:rPr>
                        <a:t> à la </a:t>
                      </a:r>
                      <a:r>
                        <a:rPr lang="en-US" sz="900" dirty="0" err="1">
                          <a:effectLst/>
                        </a:rPr>
                        <a:t>finalité</a:t>
                      </a:r>
                      <a:r>
                        <a:rPr lang="en-US" sz="900" dirty="0">
                          <a:effectLst/>
                        </a:rPr>
                        <a:t> – la </a:t>
                      </a:r>
                      <a:r>
                        <a:rPr lang="en-US" sz="900" dirty="0" err="1">
                          <a:effectLst/>
                        </a:rPr>
                        <a:t>qualité</a:t>
                      </a:r>
                      <a:r>
                        <a:rPr lang="en-US" sz="900" dirty="0">
                          <a:effectLst/>
                        </a:rPr>
                        <a:t> correspond à </a:t>
                      </a:r>
                      <a:r>
                        <a:rPr lang="en-US" sz="900" dirty="0" err="1">
                          <a:effectLst/>
                        </a:rPr>
                        <a:t>l’objectif</a:t>
                      </a:r>
                      <a:r>
                        <a:rPr lang="en-US" sz="900" dirty="0">
                          <a:effectLst/>
                        </a:rPr>
                        <a:t> </a:t>
                      </a:r>
                      <a:r>
                        <a:rPr lang="en-US" sz="900" dirty="0" err="1">
                          <a:effectLst/>
                        </a:rPr>
                        <a:t>visé</a:t>
                      </a:r>
                      <a:endParaRPr lang="en-US" sz="900" dirty="0">
                        <a:effectLst/>
                      </a:endParaRPr>
                    </a:p>
                    <a:p>
                      <a:pPr>
                        <a:lnSpc>
                          <a:spcPct val="115000"/>
                        </a:lnSpc>
                        <a:spcAft>
                          <a:spcPts val="1000"/>
                        </a:spcAft>
                        <a:buNone/>
                      </a:pPr>
                      <a:r>
                        <a:rPr lang="en-US" sz="900" i="1" dirty="0">
                          <a:effectLst/>
                        </a:rPr>
                        <a:t>Fitness for purpose</a:t>
                      </a:r>
                    </a:p>
                    <a:p>
                      <a:pPr>
                        <a:lnSpc>
                          <a:spcPct val="115000"/>
                        </a:lnSpc>
                        <a:spcAft>
                          <a:spcPts val="1000"/>
                        </a:spcAft>
                        <a:buNone/>
                      </a:pPr>
                      <a:r>
                        <a:rPr lang="en-US" sz="900" dirty="0">
                          <a:effectLst/>
                        </a:rPr>
                        <a:t> </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comme</a:t>
                      </a:r>
                      <a:r>
                        <a:rPr lang="en-US" sz="900" dirty="0">
                          <a:effectLst/>
                        </a:rPr>
                        <a:t> </a:t>
                      </a:r>
                      <a:r>
                        <a:rPr lang="en-US" sz="900" dirty="0" err="1">
                          <a:effectLst/>
                        </a:rPr>
                        <a:t>conformité</a:t>
                      </a:r>
                      <a:r>
                        <a:rPr lang="en-US" sz="900" dirty="0">
                          <a:effectLst/>
                        </a:rPr>
                        <a:t> aux </a:t>
                      </a:r>
                      <a:r>
                        <a:rPr lang="en-US" sz="900" dirty="0" err="1">
                          <a:effectLst/>
                        </a:rPr>
                        <a:t>spécifications</a:t>
                      </a:r>
                      <a:r>
                        <a:rPr lang="en-US" sz="900" dirty="0">
                          <a:effectLst/>
                        </a:rPr>
                        <a:t> du client</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a:effectLst/>
                        </a:rPr>
                        <a:t>Accent mis sur le client (</a:t>
                      </a:r>
                      <a:r>
                        <a:rPr lang="en-US" sz="900" dirty="0" err="1">
                          <a:effectLst/>
                        </a:rPr>
                        <a:t>étudiants</a:t>
                      </a:r>
                      <a:r>
                        <a:rPr lang="en-US" sz="900" dirty="0">
                          <a:effectLst/>
                        </a:rPr>
                        <a:t>, </a:t>
                      </a:r>
                      <a:r>
                        <a:rPr lang="en-US" sz="900" dirty="0" err="1">
                          <a:effectLst/>
                        </a:rPr>
                        <a:t>gouvernement</a:t>
                      </a:r>
                      <a:r>
                        <a:rPr lang="en-US" sz="900" dirty="0">
                          <a:effectLst/>
                        </a:rPr>
                        <a:t>, </a:t>
                      </a:r>
                      <a:r>
                        <a:rPr lang="en-US" sz="900" dirty="0" err="1">
                          <a:effectLst/>
                        </a:rPr>
                        <a:t>employeurs</a:t>
                      </a:r>
                      <a:r>
                        <a:rPr lang="en-US" sz="900" dirty="0">
                          <a:effectLst/>
                        </a:rPr>
                        <a:t>)</a:t>
                      </a:r>
                      <a:br>
                        <a:rPr lang="en-US" sz="900" dirty="0">
                          <a:effectLst/>
                        </a:rPr>
                      </a:br>
                      <a:r>
                        <a:rPr lang="en-US" sz="900" dirty="0" err="1">
                          <a:effectLst/>
                        </a:rPr>
                        <a:t>L’évaluation</a:t>
                      </a:r>
                      <a:r>
                        <a:rPr lang="en-US" sz="900" dirty="0">
                          <a:effectLst/>
                        </a:rPr>
                        <a:t> </a:t>
                      </a:r>
                      <a:r>
                        <a:rPr lang="en-US" sz="900" dirty="0" err="1">
                          <a:effectLst/>
                        </a:rPr>
                        <a:t>dépend</a:t>
                      </a:r>
                      <a:r>
                        <a:rPr lang="en-US" sz="900" dirty="0">
                          <a:effectLst/>
                        </a:rPr>
                        <a:t> </a:t>
                      </a:r>
                      <a:r>
                        <a:rPr lang="en-US" sz="900" dirty="0" err="1">
                          <a:effectLst/>
                        </a:rPr>
                        <a:t>également</a:t>
                      </a:r>
                      <a:r>
                        <a:rPr lang="en-US" sz="900" dirty="0">
                          <a:effectLst/>
                        </a:rPr>
                        <a:t> du client</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685275659"/>
                  </a:ext>
                </a:extLst>
              </a:tr>
              <a:tr h="363640">
                <a:tc vMerge="1">
                  <a:txBody>
                    <a:bodyPr/>
                    <a:lstStyle/>
                    <a:p>
                      <a:endParaRPr dirty="0"/>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en</a:t>
                      </a:r>
                      <a:r>
                        <a:rPr lang="en-US" sz="900" dirty="0">
                          <a:effectLst/>
                        </a:rPr>
                        <a:t> lien avec la « mission </a:t>
                      </a:r>
                      <a:r>
                        <a:rPr lang="en-US" sz="900" dirty="0" err="1">
                          <a:effectLst/>
                        </a:rPr>
                        <a:t>clairement</a:t>
                      </a:r>
                      <a:r>
                        <a:rPr lang="en-US" sz="900" dirty="0">
                          <a:effectLst/>
                        </a:rPr>
                        <a:t> </a:t>
                      </a:r>
                      <a:r>
                        <a:rPr lang="en-US" sz="900" dirty="0" err="1">
                          <a:effectLst/>
                        </a:rPr>
                        <a:t>énoncée</a:t>
                      </a:r>
                      <a:r>
                        <a:rPr lang="en-US" sz="900" dirty="0">
                          <a:effectLst/>
                        </a:rPr>
                        <a:t> » (p. 19) de </a:t>
                      </a:r>
                      <a:r>
                        <a:rPr lang="en-US" sz="900" dirty="0" err="1">
                          <a:effectLst/>
                        </a:rPr>
                        <a:t>l’établissement</a:t>
                      </a:r>
                      <a:r>
                        <a:rPr lang="en-US" sz="900" dirty="0">
                          <a:effectLst/>
                        </a:rPr>
                        <a:t> </a:t>
                      </a:r>
                      <a:r>
                        <a:rPr lang="en-US" sz="900" dirty="0" err="1">
                          <a:effectLst/>
                        </a:rPr>
                        <a:t>d’enseignement</a:t>
                      </a:r>
                      <a:r>
                        <a:rPr lang="en-US" sz="900" dirty="0">
                          <a:effectLst/>
                        </a:rPr>
                        <a:t> supérieur</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a:effectLst/>
                        </a:rPr>
                        <a:t>Accent mis sur </a:t>
                      </a:r>
                      <a:r>
                        <a:rPr lang="en-US" sz="900" dirty="0" err="1">
                          <a:effectLst/>
                        </a:rPr>
                        <a:t>l’accomplissement</a:t>
                      </a:r>
                      <a:r>
                        <a:rPr lang="en-US" sz="900" dirty="0">
                          <a:effectLst/>
                        </a:rPr>
                        <a:t> de la mission et les </a:t>
                      </a:r>
                      <a:r>
                        <a:rPr lang="en-US" sz="900" dirty="0" err="1">
                          <a:effectLst/>
                        </a:rPr>
                        <a:t>bonnes</a:t>
                      </a:r>
                      <a:r>
                        <a:rPr lang="en-US" sz="900" dirty="0">
                          <a:effectLst/>
                        </a:rPr>
                        <a:t> pratiques de gestion</a:t>
                      </a:r>
                      <a:br>
                        <a:rPr lang="en-US" sz="900" dirty="0">
                          <a:effectLst/>
                        </a:rPr>
                      </a:br>
                      <a:r>
                        <a:rPr lang="en-US" sz="900" dirty="0" err="1">
                          <a:effectLst/>
                        </a:rPr>
                        <a:t>Défi</a:t>
                      </a:r>
                      <a:r>
                        <a:rPr lang="en-US" sz="900" dirty="0">
                          <a:effectLst/>
                        </a:rPr>
                        <a:t> pour </a:t>
                      </a:r>
                      <a:r>
                        <a:rPr lang="en-US" sz="900" dirty="0" err="1">
                          <a:effectLst/>
                        </a:rPr>
                        <a:t>définir</a:t>
                      </a:r>
                      <a:r>
                        <a:rPr lang="en-US" sz="900" dirty="0">
                          <a:effectLst/>
                        </a:rPr>
                        <a:t> la mission</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1501161510"/>
                  </a:ext>
                </a:extLst>
              </a:tr>
              <a:tr h="425117">
                <a:tc>
                  <a:txBody>
                    <a:bodyPr/>
                    <a:lstStyle/>
                    <a:p>
                      <a:pPr>
                        <a:lnSpc>
                          <a:spcPct val="115000"/>
                        </a:lnSpc>
                        <a:spcAft>
                          <a:spcPts val="1000"/>
                        </a:spcAft>
                        <a:buNone/>
                      </a:pPr>
                      <a:r>
                        <a:rPr lang="en-US" sz="900">
                          <a:effectLst/>
                        </a:rPr>
                        <a:t>Rapport qualité-prix – la qualité en lien avec le coût</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comme</a:t>
                      </a:r>
                      <a:r>
                        <a:rPr lang="en-US" sz="900" dirty="0">
                          <a:effectLst/>
                        </a:rPr>
                        <a:t> </a:t>
                      </a:r>
                      <a:r>
                        <a:rPr lang="en-US" sz="900" dirty="0" err="1">
                          <a:effectLst/>
                        </a:rPr>
                        <a:t>efficacité</a:t>
                      </a:r>
                      <a:r>
                        <a:rPr lang="en-US" sz="900" dirty="0">
                          <a:effectLst/>
                        </a:rPr>
                        <a:t> et </a:t>
                      </a:r>
                      <a:r>
                        <a:rPr lang="en-US" sz="900" dirty="0" err="1">
                          <a:effectLst/>
                        </a:rPr>
                        <a:t>efficience</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a:effectLst/>
                        </a:rPr>
                        <a:t>Accent mis sur les </a:t>
                      </a:r>
                      <a:r>
                        <a:rPr lang="en-US" sz="900" dirty="0" err="1">
                          <a:effectLst/>
                        </a:rPr>
                        <a:t>indicateurs</a:t>
                      </a:r>
                      <a:r>
                        <a:rPr lang="en-US" sz="900" dirty="0">
                          <a:effectLst/>
                        </a:rPr>
                        <a:t> de performance</a:t>
                      </a:r>
                      <a:br>
                        <a:rPr lang="en-US" sz="900" dirty="0">
                          <a:effectLst/>
                        </a:rPr>
                      </a:br>
                      <a:r>
                        <a:rPr lang="en-US" sz="900" dirty="0" err="1">
                          <a:effectLst/>
                        </a:rPr>
                        <a:t>Redevabilité</a:t>
                      </a:r>
                      <a:r>
                        <a:rPr lang="en-US" sz="900" dirty="0">
                          <a:effectLst/>
                        </a:rPr>
                        <a:t> vis-à-vis des </a:t>
                      </a:r>
                      <a:r>
                        <a:rPr lang="en-US" sz="900" dirty="0" err="1">
                          <a:effectLst/>
                        </a:rPr>
                        <a:t>bailleurs</a:t>
                      </a:r>
                      <a:r>
                        <a:rPr lang="en-US" sz="900" dirty="0">
                          <a:effectLst/>
                        </a:rPr>
                        <a:t> de fonds</a:t>
                      </a:r>
                      <a:br>
                        <a:rPr lang="en-US" sz="900" dirty="0">
                          <a:effectLst/>
                        </a:rPr>
                      </a:br>
                      <a:r>
                        <a:rPr lang="en-US" sz="900" dirty="0" err="1">
                          <a:effectLst/>
                        </a:rPr>
                        <a:t>Liée</a:t>
                      </a:r>
                      <a:r>
                        <a:rPr lang="en-US" sz="900" dirty="0">
                          <a:effectLst/>
                        </a:rPr>
                        <a:t> </a:t>
                      </a:r>
                      <a:r>
                        <a:rPr lang="en-US" sz="900" i="1" dirty="0">
                          <a:effectLst/>
                        </a:rPr>
                        <a:t>New Public Management</a:t>
                      </a:r>
                      <a:endParaRPr lang="fr-CH" sz="900" i="1"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278424743"/>
                  </a:ext>
                </a:extLst>
              </a:tr>
              <a:tr h="179208">
                <a:tc rowSpan="2">
                  <a:txBody>
                    <a:bodyPr/>
                    <a:lstStyle/>
                    <a:p>
                      <a:pPr>
                        <a:lnSpc>
                          <a:spcPct val="115000"/>
                        </a:lnSpc>
                        <a:spcAft>
                          <a:spcPts val="1000"/>
                        </a:spcAft>
                        <a:buNone/>
                      </a:pPr>
                      <a:r>
                        <a:rPr lang="en-US" sz="900" dirty="0">
                          <a:effectLst/>
                        </a:rPr>
                        <a:t>Transformation – la </a:t>
                      </a:r>
                      <a:r>
                        <a:rPr lang="en-US" sz="900" dirty="0" err="1">
                          <a:effectLst/>
                        </a:rPr>
                        <a:t>qualité</a:t>
                      </a:r>
                      <a:r>
                        <a:rPr lang="en-US" sz="900" dirty="0">
                          <a:effectLst/>
                        </a:rPr>
                        <a:t> </a:t>
                      </a:r>
                      <a:r>
                        <a:rPr lang="en-US" sz="900" dirty="0" err="1">
                          <a:effectLst/>
                        </a:rPr>
                        <a:t>comme</a:t>
                      </a:r>
                      <a:r>
                        <a:rPr lang="en-US" sz="900" dirty="0">
                          <a:effectLst/>
                        </a:rPr>
                        <a:t> </a:t>
                      </a:r>
                      <a:r>
                        <a:rPr lang="en-US" sz="900" dirty="0" err="1">
                          <a:effectLst/>
                        </a:rPr>
                        <a:t>changement</a:t>
                      </a:r>
                    </a:p>
                    <a:p>
                      <a:pPr>
                        <a:lnSpc>
                          <a:spcPct val="115000"/>
                        </a:lnSpc>
                        <a:spcAft>
                          <a:spcPts val="1000"/>
                        </a:spcAft>
                        <a:buNone/>
                      </a:pPr>
                      <a:r>
                        <a:rPr lang="en-US" sz="900" dirty="0">
                          <a:effectLst/>
                        </a:rPr>
                        <a:t> </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Qualité en lien avec l’amélioration de l’étudiant</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a:effectLst/>
                        </a:rPr>
                        <a:t>Accent mis sur la valeur ajoutée</a:t>
                      </a:r>
                      <a:br>
                        <a:rPr lang="en-US" sz="900">
                          <a:effectLst/>
                        </a:rPr>
                      </a:br>
                      <a:r>
                        <a:rPr lang="en-US" sz="900">
                          <a:effectLst/>
                        </a:rPr>
                        <a:t>L’apprenant est au centre</a:t>
                      </a:r>
                      <a:endParaRPr lang="fr-CH" sz="90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669242234"/>
                  </a:ext>
                </a:extLst>
              </a:tr>
              <a:tr h="179208">
                <a:tc vMerge="1">
                  <a:txBody>
                    <a:bodyPr/>
                    <a:lstStyle/>
                    <a:p>
                      <a:endParaRPr dirty="0"/>
                    </a:p>
                  </a:txBody>
                  <a:tcPr marL="21869" marR="21869" marT="0" marB="0"/>
                </a:tc>
                <a:tc>
                  <a:txBody>
                    <a:bodyPr/>
                    <a:lstStyle/>
                    <a:p>
                      <a:pPr>
                        <a:lnSpc>
                          <a:spcPct val="115000"/>
                        </a:lnSpc>
                        <a:spcAft>
                          <a:spcPts val="1000"/>
                        </a:spcAft>
                        <a:buNone/>
                      </a:pPr>
                      <a:r>
                        <a:rPr lang="en-US" sz="900" dirty="0" err="1">
                          <a:effectLst/>
                        </a:rPr>
                        <a:t>Qualité</a:t>
                      </a:r>
                      <a:r>
                        <a:rPr lang="en-US" sz="900" dirty="0">
                          <a:effectLst/>
                        </a:rPr>
                        <a:t> </a:t>
                      </a:r>
                      <a:r>
                        <a:rPr lang="en-US" sz="900" dirty="0" err="1">
                          <a:effectLst/>
                        </a:rPr>
                        <a:t>en</a:t>
                      </a:r>
                      <a:r>
                        <a:rPr lang="en-US" sz="900" dirty="0">
                          <a:effectLst/>
                        </a:rPr>
                        <a:t> lien avec </a:t>
                      </a:r>
                      <a:r>
                        <a:rPr lang="en-US" sz="900" dirty="0" err="1">
                          <a:effectLst/>
                        </a:rPr>
                        <a:t>l’autonomisation</a:t>
                      </a:r>
                      <a:r>
                        <a:rPr lang="en-US" sz="900" dirty="0">
                          <a:effectLst/>
                        </a:rPr>
                        <a:t> de </a:t>
                      </a:r>
                      <a:r>
                        <a:rPr lang="en-US" sz="900" dirty="0" err="1">
                          <a:effectLst/>
                        </a:rPr>
                        <a:t>l’étudiant</a:t>
                      </a:r>
                      <a:r>
                        <a:rPr lang="en-US" sz="900" dirty="0">
                          <a:effectLst/>
                        </a:rPr>
                        <a:t> (</a:t>
                      </a:r>
                      <a:r>
                        <a:rPr lang="en-US" sz="900" i="1" dirty="0">
                          <a:effectLst/>
                        </a:rPr>
                        <a:t>empowerment</a:t>
                      </a:r>
                      <a:r>
                        <a:rPr lang="en-US" sz="900" dirty="0">
                          <a:effectLst/>
                        </a:rPr>
                        <a:t>)</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tc>
                  <a:txBody>
                    <a:bodyPr/>
                    <a:lstStyle/>
                    <a:p>
                      <a:pPr>
                        <a:lnSpc>
                          <a:spcPct val="115000"/>
                        </a:lnSpc>
                        <a:spcAft>
                          <a:spcPts val="1000"/>
                        </a:spcAft>
                        <a:buNone/>
                      </a:pPr>
                      <a:r>
                        <a:rPr lang="en-US" sz="900" dirty="0">
                          <a:effectLst/>
                        </a:rPr>
                        <a:t>Accent mis sur la pensée critique et </a:t>
                      </a:r>
                      <a:r>
                        <a:rPr lang="en-US" sz="900" dirty="0" err="1">
                          <a:effectLst/>
                        </a:rPr>
                        <a:t>l’autonomisation</a:t>
                      </a:r>
                      <a:r>
                        <a:rPr lang="en-US" sz="900" dirty="0">
                          <a:effectLst/>
                        </a:rPr>
                        <a:t> de </a:t>
                      </a:r>
                      <a:r>
                        <a:rPr lang="en-US" sz="900" dirty="0" err="1">
                          <a:effectLst/>
                        </a:rPr>
                        <a:t>l’étudiant</a:t>
                      </a:r>
                      <a:r>
                        <a:rPr lang="en-US" sz="900" dirty="0">
                          <a:effectLst/>
                        </a:rPr>
                        <a:t> (</a:t>
                      </a:r>
                      <a:r>
                        <a:rPr lang="en-US" sz="900" i="1" dirty="0">
                          <a:effectLst/>
                        </a:rPr>
                        <a:t>self-awareness</a:t>
                      </a:r>
                      <a:r>
                        <a:rPr lang="en-US" sz="900" dirty="0">
                          <a:effectLst/>
                        </a:rPr>
                        <a:t>)</a:t>
                      </a:r>
                      <a:endParaRPr lang="fr-CH" sz="900" dirty="0">
                        <a:effectLst/>
                        <a:latin typeface="Cambria" panose="02040503050406030204" pitchFamily="18" charset="0"/>
                        <a:ea typeface="MS Mincho" panose="02020609040205080304" pitchFamily="49" charset="-128"/>
                        <a:cs typeface="Times New Roman" panose="02020603050405020304" pitchFamily="18" charset="0"/>
                      </a:endParaRPr>
                    </a:p>
                  </a:txBody>
                  <a:tcPr marL="21869" marR="21869" marT="0" marB="0"/>
                </a:tc>
                <a:extLst>
                  <a:ext uri="{0D108BD9-81ED-4DB2-BD59-A6C34878D82A}">
                    <a16:rowId xmlns:a16="http://schemas.microsoft.com/office/drawing/2014/main" val="3895619668"/>
                  </a:ext>
                </a:extLst>
              </a:tr>
            </a:tbl>
          </a:graphicData>
        </a:graphic>
      </p:graphicFrame>
      <p:sp>
        <p:nvSpPr>
          <p:cNvPr id="6" name="ZoneTexte 5">
            <a:extLst>
              <a:ext uri="{FF2B5EF4-FFF2-40B4-BE49-F238E27FC236}">
                <a16:creationId xmlns:a16="http://schemas.microsoft.com/office/drawing/2014/main" id="{86C53B5A-50C4-9365-67FB-55D4699D1EE8}"/>
              </a:ext>
            </a:extLst>
          </p:cNvPr>
          <p:cNvSpPr txBox="1"/>
          <p:nvPr/>
        </p:nvSpPr>
        <p:spPr>
          <a:xfrm rot="16200000">
            <a:off x="7146704" y="4104529"/>
            <a:ext cx="1800942" cy="276999"/>
          </a:xfrm>
          <a:prstGeom prst="rect">
            <a:avLst/>
          </a:prstGeom>
          <a:noFill/>
        </p:spPr>
        <p:txBody>
          <a:bodyPr wrap="none" rtlCol="0">
            <a:spAutoFit/>
          </a:bodyPr>
          <a:lstStyle/>
          <a:p>
            <a:r>
              <a:rPr lang="fr-CH" sz="1200" dirty="0"/>
              <a:t>* Traduction automatique</a:t>
            </a:r>
          </a:p>
        </p:txBody>
      </p:sp>
      <p:sp>
        <p:nvSpPr>
          <p:cNvPr id="7" name="ZoneTexte 6">
            <a:extLst>
              <a:ext uri="{FF2B5EF4-FFF2-40B4-BE49-F238E27FC236}">
                <a16:creationId xmlns:a16="http://schemas.microsoft.com/office/drawing/2014/main" id="{D7FF2E66-B676-6AB4-9E51-F484012F4C24}"/>
              </a:ext>
            </a:extLst>
          </p:cNvPr>
          <p:cNvSpPr txBox="1"/>
          <p:nvPr/>
        </p:nvSpPr>
        <p:spPr>
          <a:xfrm rot="16200000">
            <a:off x="6338814" y="2474245"/>
            <a:ext cx="4889544" cy="338554"/>
          </a:xfrm>
          <a:prstGeom prst="rect">
            <a:avLst/>
          </a:prstGeom>
          <a:noFill/>
        </p:spPr>
        <p:txBody>
          <a:bodyPr wrap="none" rtlCol="0">
            <a:spAutoFit/>
          </a:bodyPr>
          <a:lstStyle/>
          <a:p>
            <a:r>
              <a:rPr lang="fr-CH" sz="1600" dirty="0" err="1"/>
              <a:t>Jungblut</a:t>
            </a:r>
            <a:r>
              <a:rPr lang="fr-CH" sz="1600" dirty="0"/>
              <a:t> et al. 2015 p. 160, citant Harvey &amp; Green, 1993</a:t>
            </a:r>
          </a:p>
        </p:txBody>
      </p:sp>
    </p:spTree>
    <p:extLst>
      <p:ext uri="{BB962C8B-B14F-4D97-AF65-F5344CB8AC3E}">
        <p14:creationId xmlns:p14="http://schemas.microsoft.com/office/powerpoint/2010/main" val="2298052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38C16-4963-BF92-B412-8BFC877FCD5B}"/>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0982ED6D-707A-F369-4A1F-A0E0396C95FC}"/>
              </a:ext>
            </a:extLst>
          </p:cNvPr>
          <p:cNvSpPr>
            <a:spLocks noGrp="1"/>
          </p:cNvSpPr>
          <p:nvPr>
            <p:ph type="sldNum" sz="quarter" idx="12"/>
          </p:nvPr>
        </p:nvSpPr>
        <p:spPr/>
        <p:txBody>
          <a:bodyPr/>
          <a:lstStyle/>
          <a:p>
            <a:pPr algn="r"/>
            <a:fld id="{2038AEF9-613E-4F50-AB3F-BF720E27A659}" type="slidenum">
              <a:rPr lang="fr-FR" smtClean="0"/>
              <a:pPr algn="r"/>
              <a:t>6</a:t>
            </a:fld>
            <a:endParaRPr lang="fr-FR" dirty="0"/>
          </a:p>
        </p:txBody>
      </p:sp>
      <p:sp>
        <p:nvSpPr>
          <p:cNvPr id="36" name="제목 3">
            <a:extLst>
              <a:ext uri="{FF2B5EF4-FFF2-40B4-BE49-F238E27FC236}">
                <a16:creationId xmlns:a16="http://schemas.microsoft.com/office/drawing/2014/main" id="{6FD67EA6-7E6B-85FD-755F-29E9B895671C}"/>
              </a:ext>
            </a:extLst>
          </p:cNvPr>
          <p:cNvSpPr txBox="1">
            <a:spLocks/>
          </p:cNvSpPr>
          <p:nvPr/>
        </p:nvSpPr>
        <p:spPr>
          <a:xfrm>
            <a:off x="1187624" y="195486"/>
            <a:ext cx="7406308"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Les 5 manières de comprendre la qualité</a:t>
            </a:r>
          </a:p>
        </p:txBody>
      </p:sp>
      <p:sp>
        <p:nvSpPr>
          <p:cNvPr id="2" name="ZoneTexte 1">
            <a:extLst>
              <a:ext uri="{FF2B5EF4-FFF2-40B4-BE49-F238E27FC236}">
                <a16:creationId xmlns:a16="http://schemas.microsoft.com/office/drawing/2014/main" id="{F05782C2-A7DA-3769-06C9-DC0BEFA8C597}"/>
              </a:ext>
            </a:extLst>
          </p:cNvPr>
          <p:cNvSpPr txBox="1"/>
          <p:nvPr/>
        </p:nvSpPr>
        <p:spPr>
          <a:xfrm>
            <a:off x="467544" y="886123"/>
            <a:ext cx="8126388" cy="3785652"/>
          </a:xfrm>
          <a:prstGeom prst="rect">
            <a:avLst/>
          </a:prstGeom>
          <a:noFill/>
        </p:spPr>
        <p:txBody>
          <a:bodyPr wrap="square" rtlCol="0">
            <a:spAutoFit/>
          </a:bodyPr>
          <a:lstStyle/>
          <a:p>
            <a:pPr marL="342900" indent="-342900" fontAlgn="t">
              <a:buFont typeface="Wingdings" panose="05000000000000000000" pitchFamily="2" charset="2"/>
              <a:buChar char="Ø"/>
            </a:pPr>
            <a:r>
              <a:rPr lang="en-US" sz="2400" dirty="0"/>
              <a:t>Exception – la </a:t>
            </a:r>
            <a:r>
              <a:rPr lang="en-US" sz="2400" dirty="0" err="1"/>
              <a:t>qualité</a:t>
            </a:r>
            <a:r>
              <a:rPr lang="en-US" sz="2400" dirty="0"/>
              <a:t> </a:t>
            </a:r>
            <a:r>
              <a:rPr lang="en-US" sz="2400" dirty="0" err="1"/>
              <a:t>est</a:t>
            </a:r>
            <a:r>
              <a:rPr lang="en-US" sz="2400" dirty="0"/>
              <a:t> quelque chose de special, </a:t>
            </a:r>
            <a:r>
              <a:rPr lang="en-US" sz="2400" dirty="0" err="1"/>
              <a:t>d’exceptionnel</a:t>
            </a:r>
            <a:endParaRPr lang="fr-CH" sz="2400" dirty="0"/>
          </a:p>
          <a:p>
            <a:pPr marL="342900" indent="-342900" fontAlgn="t">
              <a:buFont typeface="Wingdings" panose="05000000000000000000" pitchFamily="2" charset="2"/>
              <a:buChar char="Ø"/>
            </a:pPr>
            <a:r>
              <a:rPr lang="en-US" sz="2400" dirty="0"/>
              <a:t>Perfection – la </a:t>
            </a:r>
            <a:r>
              <a:rPr lang="en-US" sz="2400" dirty="0" err="1"/>
              <a:t>qualité</a:t>
            </a:r>
            <a:r>
              <a:rPr lang="en-US" sz="2400" dirty="0"/>
              <a:t>, </a:t>
            </a:r>
            <a:r>
              <a:rPr lang="en-US" sz="2400" dirty="0" err="1"/>
              <a:t>c’est</a:t>
            </a:r>
            <a:r>
              <a:rPr lang="en-US" sz="2400" dirty="0"/>
              <a:t> faire les choses de manière </a:t>
            </a:r>
            <a:r>
              <a:rPr lang="en-US" sz="2400" dirty="0" err="1"/>
              <a:t>constante</a:t>
            </a:r>
            <a:endParaRPr lang="fr-CH" sz="2400" dirty="0"/>
          </a:p>
          <a:p>
            <a:pPr marL="342900" indent="-342900" fontAlgn="t">
              <a:buFont typeface="Wingdings" panose="05000000000000000000" pitchFamily="2" charset="2"/>
              <a:buChar char="Ø"/>
            </a:pPr>
            <a:r>
              <a:rPr lang="en-US" sz="2400" dirty="0"/>
              <a:t>Rapport </a:t>
            </a:r>
            <a:r>
              <a:rPr lang="en-US" sz="2400" dirty="0" err="1"/>
              <a:t>qualité</a:t>
            </a:r>
            <a:r>
              <a:rPr lang="en-US" sz="2400" dirty="0"/>
              <a:t>-prix – la </a:t>
            </a:r>
            <a:r>
              <a:rPr lang="en-US" sz="2400" dirty="0" err="1"/>
              <a:t>qualité</a:t>
            </a:r>
            <a:r>
              <a:rPr lang="en-US" sz="2400" dirty="0"/>
              <a:t> </a:t>
            </a:r>
            <a:r>
              <a:rPr lang="en-US" sz="2400" dirty="0" err="1"/>
              <a:t>en</a:t>
            </a:r>
            <a:r>
              <a:rPr lang="en-US" sz="2400" dirty="0"/>
              <a:t> lien avec le </a:t>
            </a:r>
            <a:r>
              <a:rPr lang="en-US" sz="2400" dirty="0" err="1"/>
              <a:t>coût</a:t>
            </a:r>
            <a:endParaRPr lang="fr-CH" sz="2400" dirty="0"/>
          </a:p>
          <a:p>
            <a:pPr marL="342900" indent="-342900" fontAlgn="t">
              <a:buFont typeface="Wingdings" panose="05000000000000000000" pitchFamily="2" charset="2"/>
              <a:buChar char="Ø"/>
            </a:pPr>
            <a:r>
              <a:rPr lang="en-US" sz="2400" dirty="0"/>
              <a:t>Transformation – la </a:t>
            </a:r>
            <a:r>
              <a:rPr lang="en-US" sz="2400" dirty="0" err="1"/>
              <a:t>qualité</a:t>
            </a:r>
            <a:r>
              <a:rPr lang="en-US" sz="2400" dirty="0"/>
              <a:t> </a:t>
            </a:r>
            <a:r>
              <a:rPr lang="en-US" sz="2400" dirty="0" err="1"/>
              <a:t>comme</a:t>
            </a:r>
            <a:r>
              <a:rPr lang="en-US" sz="2400" dirty="0"/>
              <a:t> </a:t>
            </a:r>
            <a:r>
              <a:rPr lang="en-US" sz="2400" dirty="0" err="1"/>
              <a:t>changement</a:t>
            </a:r>
            <a:endParaRPr lang="en-US" sz="2400" dirty="0"/>
          </a:p>
          <a:p>
            <a:pPr marL="342900" indent="-342900" fontAlgn="t">
              <a:buFont typeface="Wingdings" panose="05000000000000000000" pitchFamily="2" charset="2"/>
              <a:buChar char="Ø"/>
            </a:pPr>
            <a:r>
              <a:rPr lang="en-US" sz="2400" i="1" dirty="0"/>
              <a:t>Fitness for purpose </a:t>
            </a:r>
            <a:r>
              <a:rPr lang="en-US" sz="2400" dirty="0"/>
              <a:t>(</a:t>
            </a:r>
            <a:r>
              <a:rPr lang="en-US" sz="2400" dirty="0" err="1"/>
              <a:t>adéquation</a:t>
            </a:r>
            <a:r>
              <a:rPr lang="en-US" sz="2400" dirty="0"/>
              <a:t> à la </a:t>
            </a:r>
            <a:r>
              <a:rPr lang="en-US" sz="2400" dirty="0" err="1"/>
              <a:t>finalité</a:t>
            </a:r>
            <a:r>
              <a:rPr lang="en-US" sz="2400" dirty="0"/>
              <a:t>) – la </a:t>
            </a:r>
            <a:r>
              <a:rPr lang="en-US" sz="2400" dirty="0" err="1"/>
              <a:t>qualité</a:t>
            </a:r>
            <a:r>
              <a:rPr lang="en-US" sz="2400" dirty="0"/>
              <a:t> correspond à </a:t>
            </a:r>
            <a:r>
              <a:rPr lang="en-US" sz="2400" dirty="0" err="1"/>
              <a:t>l’objectif</a:t>
            </a:r>
            <a:r>
              <a:rPr lang="en-US" sz="2400" dirty="0"/>
              <a:t> </a:t>
            </a:r>
            <a:r>
              <a:rPr lang="en-US" sz="2400" dirty="0" err="1"/>
              <a:t>visé</a:t>
            </a:r>
            <a:r>
              <a:rPr lang="en-US" sz="2400" dirty="0"/>
              <a:t>. </a:t>
            </a:r>
            <a:r>
              <a:rPr lang="fr-CH" sz="2400" dirty="0"/>
              <a:t>L’évaluation se fait en fonction de la mission propre de l’institution et de ses objectifs et non par rapport à des critères normatifs externes</a:t>
            </a:r>
            <a:endParaRPr lang="en-US" sz="2400" b="1" dirty="0"/>
          </a:p>
        </p:txBody>
      </p:sp>
      <p:sp>
        <p:nvSpPr>
          <p:cNvPr id="5" name="ZoneTexte 4">
            <a:extLst>
              <a:ext uri="{FF2B5EF4-FFF2-40B4-BE49-F238E27FC236}">
                <a16:creationId xmlns:a16="http://schemas.microsoft.com/office/drawing/2014/main" id="{087D82B8-93A8-E05B-2CAC-F2983FD4E8FB}"/>
              </a:ext>
            </a:extLst>
          </p:cNvPr>
          <p:cNvSpPr txBox="1"/>
          <p:nvPr/>
        </p:nvSpPr>
        <p:spPr>
          <a:xfrm rot="16200000">
            <a:off x="6338814" y="2474245"/>
            <a:ext cx="4889544" cy="338554"/>
          </a:xfrm>
          <a:prstGeom prst="rect">
            <a:avLst/>
          </a:prstGeom>
          <a:noFill/>
        </p:spPr>
        <p:txBody>
          <a:bodyPr wrap="none" rtlCol="0">
            <a:spAutoFit/>
          </a:bodyPr>
          <a:lstStyle/>
          <a:p>
            <a:r>
              <a:rPr lang="fr-CH" sz="1600" dirty="0" err="1"/>
              <a:t>Jungblut</a:t>
            </a:r>
            <a:r>
              <a:rPr lang="fr-CH" sz="1600" dirty="0"/>
              <a:t> et al. 2015 p. 160, citant Harvey &amp; Green, 1993</a:t>
            </a:r>
          </a:p>
        </p:txBody>
      </p:sp>
    </p:spTree>
    <p:extLst>
      <p:ext uri="{BB962C8B-B14F-4D97-AF65-F5344CB8AC3E}">
        <p14:creationId xmlns:p14="http://schemas.microsoft.com/office/powerpoint/2010/main" val="1036424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DBA8A-EBEF-6549-40C3-3BDE0E6F600A}"/>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295D7C88-2BCF-CFF6-8157-FEDC8DDDF368}"/>
              </a:ext>
            </a:extLst>
          </p:cNvPr>
          <p:cNvSpPr>
            <a:spLocks noGrp="1"/>
          </p:cNvSpPr>
          <p:nvPr>
            <p:ph type="sldNum" sz="quarter" idx="12"/>
          </p:nvPr>
        </p:nvSpPr>
        <p:spPr/>
        <p:txBody>
          <a:bodyPr/>
          <a:lstStyle/>
          <a:p>
            <a:pPr algn="r"/>
            <a:fld id="{2038AEF9-613E-4F50-AB3F-BF720E27A659}" type="slidenum">
              <a:rPr lang="fr-FR" smtClean="0"/>
              <a:pPr algn="r"/>
              <a:t>7</a:t>
            </a:fld>
            <a:endParaRPr lang="fr-FR" dirty="0"/>
          </a:p>
        </p:txBody>
      </p:sp>
      <p:sp>
        <p:nvSpPr>
          <p:cNvPr id="36" name="제목 3">
            <a:extLst>
              <a:ext uri="{FF2B5EF4-FFF2-40B4-BE49-F238E27FC236}">
                <a16:creationId xmlns:a16="http://schemas.microsoft.com/office/drawing/2014/main" id="{BFB7898B-18C3-504C-3784-795D06F38A29}"/>
              </a:ext>
            </a:extLst>
          </p:cNvPr>
          <p:cNvSpPr txBox="1">
            <a:spLocks/>
          </p:cNvSpPr>
          <p:nvPr/>
        </p:nvSpPr>
        <p:spPr>
          <a:xfrm>
            <a:off x="899592" y="195486"/>
            <a:ext cx="7694340"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Très bref historique des théories mobilisées </a:t>
            </a:r>
          </a:p>
        </p:txBody>
      </p:sp>
      <p:sp>
        <p:nvSpPr>
          <p:cNvPr id="4" name="ZoneTexte 3">
            <a:extLst>
              <a:ext uri="{FF2B5EF4-FFF2-40B4-BE49-F238E27FC236}">
                <a16:creationId xmlns:a16="http://schemas.microsoft.com/office/drawing/2014/main" id="{1EFBC3A3-E69F-79B0-BA83-8CAFC123C798}"/>
              </a:ext>
            </a:extLst>
          </p:cNvPr>
          <p:cNvSpPr txBox="1"/>
          <p:nvPr/>
        </p:nvSpPr>
        <p:spPr>
          <a:xfrm>
            <a:off x="6608986" y="4385503"/>
            <a:ext cx="489558" cy="369332"/>
          </a:xfrm>
          <a:prstGeom prst="rect">
            <a:avLst/>
          </a:prstGeom>
          <a:noFill/>
        </p:spPr>
        <p:txBody>
          <a:bodyPr wrap="none" rtlCol="0">
            <a:spAutoFit/>
          </a:bodyPr>
          <a:lstStyle/>
          <a:p>
            <a:r>
              <a:rPr lang="fr-CH" dirty="0" err="1"/>
              <a:t>Ref</a:t>
            </a:r>
            <a:endParaRPr lang="fr-CH" dirty="0"/>
          </a:p>
        </p:txBody>
      </p:sp>
      <p:graphicFrame>
        <p:nvGraphicFramePr>
          <p:cNvPr id="5" name="Tableau 4">
            <a:extLst>
              <a:ext uri="{FF2B5EF4-FFF2-40B4-BE49-F238E27FC236}">
                <a16:creationId xmlns:a16="http://schemas.microsoft.com/office/drawing/2014/main" id="{3EA4D4A3-D97A-CC7B-6B48-754DF72E05C4}"/>
              </a:ext>
            </a:extLst>
          </p:cNvPr>
          <p:cNvGraphicFramePr>
            <a:graphicFrameLocks noGrp="1"/>
          </p:cNvGraphicFramePr>
          <p:nvPr>
            <p:extLst>
              <p:ext uri="{D42A27DB-BD31-4B8C-83A1-F6EECF244321}">
                <p14:modId xmlns:p14="http://schemas.microsoft.com/office/powerpoint/2010/main" val="4130098089"/>
              </p:ext>
            </p:extLst>
          </p:nvPr>
        </p:nvGraphicFramePr>
        <p:xfrm>
          <a:off x="395536" y="786057"/>
          <a:ext cx="6840760" cy="3968778"/>
        </p:xfrm>
        <a:graphic>
          <a:graphicData uri="http://schemas.openxmlformats.org/drawingml/2006/table">
            <a:tbl>
              <a:tblPr firstRow="1" firstCol="1" bandRow="1">
                <a:tableStyleId>{5C22544A-7EE6-4342-B048-85BDC9FD1C3A}</a:tableStyleId>
              </a:tblPr>
              <a:tblGrid>
                <a:gridCol w="1323746">
                  <a:extLst>
                    <a:ext uri="{9D8B030D-6E8A-4147-A177-3AD203B41FA5}">
                      <a16:colId xmlns:a16="http://schemas.microsoft.com/office/drawing/2014/main" val="1667961857"/>
                    </a:ext>
                  </a:extLst>
                </a:gridCol>
                <a:gridCol w="3391318">
                  <a:extLst>
                    <a:ext uri="{9D8B030D-6E8A-4147-A177-3AD203B41FA5}">
                      <a16:colId xmlns:a16="http://schemas.microsoft.com/office/drawing/2014/main" val="703024850"/>
                    </a:ext>
                  </a:extLst>
                </a:gridCol>
                <a:gridCol w="2125696">
                  <a:extLst>
                    <a:ext uri="{9D8B030D-6E8A-4147-A177-3AD203B41FA5}">
                      <a16:colId xmlns:a16="http://schemas.microsoft.com/office/drawing/2014/main" val="2173839720"/>
                    </a:ext>
                  </a:extLst>
                </a:gridCol>
              </a:tblGrid>
              <a:tr h="186987">
                <a:tc>
                  <a:txBody>
                    <a:bodyPr/>
                    <a:lstStyle/>
                    <a:p>
                      <a:pPr>
                        <a:lnSpc>
                          <a:spcPct val="107000"/>
                        </a:lnSpc>
                        <a:spcAft>
                          <a:spcPts val="800"/>
                        </a:spcAft>
                        <a:buNone/>
                      </a:pPr>
                      <a:r>
                        <a:rPr lang="fr-CH" sz="1200" kern="100">
                          <a:effectLst/>
                        </a:rPr>
                        <a:t>Période</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Théorie et </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a:effectLst/>
                        </a:rPr>
                        <a:t>Développement politique</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extLst>
                  <a:ext uri="{0D108BD9-81ED-4DB2-BD59-A6C34878D82A}">
                    <a16:rowId xmlns:a16="http://schemas.microsoft.com/office/drawing/2014/main" val="487798525"/>
                  </a:ext>
                </a:extLst>
              </a:tr>
              <a:tr h="890190">
                <a:tc>
                  <a:txBody>
                    <a:bodyPr/>
                    <a:lstStyle/>
                    <a:p>
                      <a:pPr>
                        <a:lnSpc>
                          <a:spcPct val="107000"/>
                        </a:lnSpc>
                        <a:spcAft>
                          <a:spcPts val="800"/>
                        </a:spcAft>
                        <a:buNone/>
                      </a:pPr>
                      <a:r>
                        <a:rPr lang="fr-CH" sz="1200" kern="100">
                          <a:effectLst/>
                        </a:rPr>
                        <a:t>1950-60</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Concept de qualité émerge en éducation</a:t>
                      </a:r>
                    </a:p>
                    <a:p>
                      <a:pPr>
                        <a:lnSpc>
                          <a:spcPct val="107000"/>
                        </a:lnSpc>
                        <a:spcAft>
                          <a:spcPts val="800"/>
                        </a:spcAft>
                        <a:buNone/>
                      </a:pPr>
                      <a:r>
                        <a:rPr lang="fr-CH" sz="1200" kern="100" dirty="0">
                          <a:effectLst/>
                        </a:rPr>
                        <a:t>Théorie du capital humain (Schultz 1960) =&gt; l’éducation y est présenté comme un ingrédient important pour une économie en bonne santé</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a:effectLst/>
                        </a:rPr>
                        <a:t>Etats nations qui choisissent la démocratie comme forme de gouvernance</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extLst>
                  <a:ext uri="{0D108BD9-81ED-4DB2-BD59-A6C34878D82A}">
                    <a16:rowId xmlns:a16="http://schemas.microsoft.com/office/drawing/2014/main" val="2975973583"/>
                  </a:ext>
                </a:extLst>
              </a:tr>
              <a:tr h="963352">
                <a:tc>
                  <a:txBody>
                    <a:bodyPr/>
                    <a:lstStyle/>
                    <a:p>
                      <a:pPr>
                        <a:lnSpc>
                          <a:spcPct val="107000"/>
                        </a:lnSpc>
                        <a:spcAft>
                          <a:spcPts val="800"/>
                        </a:spcAft>
                        <a:buNone/>
                      </a:pPr>
                      <a:r>
                        <a:rPr lang="fr-CH" sz="1200" kern="100">
                          <a:effectLst/>
                        </a:rPr>
                        <a:t>1970</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Pour guider les discussions sur la qualité de l’éducation, utilisation de théories du management scientifique =&gt; garantir des normes de base et concurrentielles pour des produits et services</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Aide internationale par des organismes comme la Banque Mondiale pour mettre en place des programmes éducatifs</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extLst>
                  <a:ext uri="{0D108BD9-81ED-4DB2-BD59-A6C34878D82A}">
                    <a16:rowId xmlns:a16="http://schemas.microsoft.com/office/drawing/2014/main" val="2691598463"/>
                  </a:ext>
                </a:extLst>
              </a:tr>
              <a:tr h="1157443">
                <a:tc>
                  <a:txBody>
                    <a:bodyPr/>
                    <a:lstStyle/>
                    <a:p>
                      <a:pPr>
                        <a:lnSpc>
                          <a:spcPct val="107000"/>
                        </a:lnSpc>
                        <a:spcAft>
                          <a:spcPts val="800"/>
                        </a:spcAft>
                        <a:buNone/>
                      </a:pPr>
                      <a:r>
                        <a:rPr lang="fr-CH" sz="1200" kern="100">
                          <a:effectLst/>
                        </a:rPr>
                        <a:t>1980</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i="1" kern="100" dirty="0">
                          <a:effectLst/>
                        </a:rPr>
                        <a:t>New public management </a:t>
                      </a:r>
                      <a:r>
                        <a:rPr lang="fr-CH" sz="1200" kern="100" dirty="0">
                          <a:effectLst/>
                        </a:rPr>
                        <a:t>=&gt; réformer les administrations publiques pour améliorer l'efficacité de l'Etat en s'inspirant de méthodes du management privé pour contrer la «bureaucratisation». La qualité se discute en termes de résultats d’apprentissage.</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a:effectLst/>
                        </a:rPr>
                        <a:t> </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extLst>
                  <a:ext uri="{0D108BD9-81ED-4DB2-BD59-A6C34878D82A}">
                    <a16:rowId xmlns:a16="http://schemas.microsoft.com/office/drawing/2014/main" val="1942694481"/>
                  </a:ext>
                </a:extLst>
              </a:tr>
              <a:tr h="769261">
                <a:tc>
                  <a:txBody>
                    <a:bodyPr/>
                    <a:lstStyle/>
                    <a:p>
                      <a:pPr>
                        <a:lnSpc>
                          <a:spcPct val="107000"/>
                        </a:lnSpc>
                        <a:spcAft>
                          <a:spcPts val="800"/>
                        </a:spcAft>
                        <a:buNone/>
                      </a:pPr>
                      <a:r>
                        <a:rPr lang="fr-CH" sz="1200" kern="100">
                          <a:effectLst/>
                        </a:rPr>
                        <a:t>1990-2000</a:t>
                      </a:r>
                      <a:endParaRPr lang="fr-CH" sz="1200" kern="10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Culture qualité =&gt; philosophie de la prévention et démocratisation par responsabilisation à toutes les échelles </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tc>
                  <a:txBody>
                    <a:bodyPr/>
                    <a:lstStyle/>
                    <a:p>
                      <a:pPr>
                        <a:lnSpc>
                          <a:spcPct val="107000"/>
                        </a:lnSpc>
                        <a:spcAft>
                          <a:spcPts val="800"/>
                        </a:spcAft>
                        <a:buNone/>
                      </a:pPr>
                      <a:r>
                        <a:rPr lang="fr-CH" sz="1200" kern="100" dirty="0">
                          <a:effectLst/>
                        </a:rPr>
                        <a:t> </a:t>
                      </a:r>
                      <a:endParaRPr lang="fr-CH"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1152" marR="61152" marT="0" marB="0"/>
                </a:tc>
                <a:extLst>
                  <a:ext uri="{0D108BD9-81ED-4DB2-BD59-A6C34878D82A}">
                    <a16:rowId xmlns:a16="http://schemas.microsoft.com/office/drawing/2014/main" val="3176092933"/>
                  </a:ext>
                </a:extLst>
              </a:tr>
            </a:tbl>
          </a:graphicData>
        </a:graphic>
      </p:graphicFrame>
      <p:sp>
        <p:nvSpPr>
          <p:cNvPr id="6" name="ZoneTexte 5">
            <a:extLst>
              <a:ext uri="{FF2B5EF4-FFF2-40B4-BE49-F238E27FC236}">
                <a16:creationId xmlns:a16="http://schemas.microsoft.com/office/drawing/2014/main" id="{D88E03FD-7931-571E-C618-D2705C446A50}"/>
              </a:ext>
            </a:extLst>
          </p:cNvPr>
          <p:cNvSpPr txBox="1"/>
          <p:nvPr/>
        </p:nvSpPr>
        <p:spPr>
          <a:xfrm>
            <a:off x="5734132" y="4719519"/>
            <a:ext cx="2728824" cy="369332"/>
          </a:xfrm>
          <a:prstGeom prst="rect">
            <a:avLst/>
          </a:prstGeom>
          <a:noFill/>
        </p:spPr>
        <p:txBody>
          <a:bodyPr wrap="none" rtlCol="0">
            <a:spAutoFit/>
          </a:bodyPr>
          <a:lstStyle/>
          <a:p>
            <a:r>
              <a:rPr lang="fr-CH" dirty="0"/>
              <a:t>Kumar &amp; </a:t>
            </a:r>
            <a:r>
              <a:rPr lang="fr-CH" dirty="0" err="1"/>
              <a:t>Sarangapani</a:t>
            </a:r>
            <a:r>
              <a:rPr lang="fr-CH" dirty="0"/>
              <a:t> 2005</a:t>
            </a:r>
          </a:p>
        </p:txBody>
      </p:sp>
      <p:sp>
        <p:nvSpPr>
          <p:cNvPr id="8" name="ZoneTexte 7">
            <a:extLst>
              <a:ext uri="{FF2B5EF4-FFF2-40B4-BE49-F238E27FC236}">
                <a16:creationId xmlns:a16="http://schemas.microsoft.com/office/drawing/2014/main" id="{18815799-08E6-383D-6BD1-42D7CB3A59A8}"/>
              </a:ext>
            </a:extLst>
          </p:cNvPr>
          <p:cNvSpPr txBox="1"/>
          <p:nvPr/>
        </p:nvSpPr>
        <p:spPr>
          <a:xfrm>
            <a:off x="7380312" y="1334426"/>
            <a:ext cx="1728192" cy="3046988"/>
          </a:xfrm>
          <a:prstGeom prst="rect">
            <a:avLst/>
          </a:prstGeom>
          <a:noFill/>
        </p:spPr>
        <p:txBody>
          <a:bodyPr wrap="square" rtlCol="0">
            <a:spAutoFit/>
          </a:bodyPr>
          <a:lstStyle/>
          <a:p>
            <a:r>
              <a:rPr lang="fr-CH" sz="1600" dirty="0"/>
              <a:t>De la qualité en éducation pensée depuis la philosophie, i.e. Rousseau à une perspective technocrate, i.e. systèmes, gouvernances et contextes socio-politiques pour les mettre en place </a:t>
            </a:r>
          </a:p>
        </p:txBody>
      </p:sp>
    </p:spTree>
    <p:extLst>
      <p:ext uri="{BB962C8B-B14F-4D97-AF65-F5344CB8AC3E}">
        <p14:creationId xmlns:p14="http://schemas.microsoft.com/office/powerpoint/2010/main" val="2681568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22BEC-A983-9105-63CE-6B08D6899AFD}"/>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F4C5B6EF-86FC-8AE4-BB3A-77BA6E846506}"/>
              </a:ext>
            </a:extLst>
          </p:cNvPr>
          <p:cNvSpPr>
            <a:spLocks noGrp="1"/>
          </p:cNvSpPr>
          <p:nvPr>
            <p:ph type="sldNum" sz="quarter" idx="12"/>
          </p:nvPr>
        </p:nvSpPr>
        <p:spPr/>
        <p:txBody>
          <a:bodyPr/>
          <a:lstStyle/>
          <a:p>
            <a:pPr algn="r"/>
            <a:fld id="{2038AEF9-613E-4F50-AB3F-BF720E27A659}" type="slidenum">
              <a:rPr lang="fr-FR" smtClean="0"/>
              <a:pPr algn="r"/>
              <a:t>8</a:t>
            </a:fld>
            <a:endParaRPr lang="fr-FR" dirty="0"/>
          </a:p>
        </p:txBody>
      </p:sp>
      <p:sp>
        <p:nvSpPr>
          <p:cNvPr id="36" name="제목 3">
            <a:extLst>
              <a:ext uri="{FF2B5EF4-FFF2-40B4-BE49-F238E27FC236}">
                <a16:creationId xmlns:a16="http://schemas.microsoft.com/office/drawing/2014/main" id="{7BF68891-244E-D90B-1440-198C95EE95D1}"/>
              </a:ext>
            </a:extLst>
          </p:cNvPr>
          <p:cNvSpPr txBox="1">
            <a:spLocks/>
          </p:cNvSpPr>
          <p:nvPr/>
        </p:nvSpPr>
        <p:spPr>
          <a:xfrm>
            <a:off x="1259632" y="195486"/>
            <a:ext cx="7334300"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La culture qualité: une question de valeurs</a:t>
            </a:r>
          </a:p>
        </p:txBody>
      </p:sp>
      <p:sp>
        <p:nvSpPr>
          <p:cNvPr id="2" name="ZoneTexte 1">
            <a:extLst>
              <a:ext uri="{FF2B5EF4-FFF2-40B4-BE49-F238E27FC236}">
                <a16:creationId xmlns:a16="http://schemas.microsoft.com/office/drawing/2014/main" id="{26A1C419-247E-37FF-3B2D-00F610007595}"/>
              </a:ext>
            </a:extLst>
          </p:cNvPr>
          <p:cNvSpPr txBox="1"/>
          <p:nvPr/>
        </p:nvSpPr>
        <p:spPr>
          <a:xfrm>
            <a:off x="467544" y="886123"/>
            <a:ext cx="8126388" cy="3046988"/>
          </a:xfrm>
          <a:prstGeom prst="rect">
            <a:avLst/>
          </a:prstGeom>
          <a:noFill/>
        </p:spPr>
        <p:txBody>
          <a:bodyPr wrap="square" rtlCol="0">
            <a:spAutoFit/>
          </a:bodyPr>
          <a:lstStyle/>
          <a:p>
            <a:r>
              <a:rPr lang="fr-CH" sz="2400" dirty="0"/>
              <a:t>«fondamentalement, une culture organisationnelle peut se résumer à un certain nombre de </a:t>
            </a:r>
            <a:r>
              <a:rPr lang="fr-CH" sz="2400" b="1" dirty="0"/>
              <a:t>valeurs qui vont s'actualiser à</a:t>
            </a:r>
          </a:p>
          <a:p>
            <a:r>
              <a:rPr lang="fr-CH" sz="2400" b="1" dirty="0"/>
              <a:t>travers des comportements, des attitudes, des décisions</a:t>
            </a:r>
            <a:r>
              <a:rPr lang="fr-CH" sz="2400" dirty="0"/>
              <a:t>, etc. Développer une culture qualité c'est donc </a:t>
            </a:r>
            <a:r>
              <a:rPr lang="fr-CH" sz="2400" b="1" dirty="0"/>
              <a:t>faire évoluer la culture organisationnelle d'une part </a:t>
            </a:r>
            <a:r>
              <a:rPr lang="fr-CH" sz="2400" dirty="0"/>
              <a:t>et c'est également </a:t>
            </a:r>
            <a:r>
              <a:rPr lang="fr-CH" sz="2400" b="1" dirty="0"/>
              <a:t>constituer une sous-culture faite de quelques valeurs en relation avec la qualité </a:t>
            </a:r>
            <a:r>
              <a:rPr lang="fr-CH" sz="2400" dirty="0"/>
              <a:t>(par exemple, </a:t>
            </a:r>
            <a:r>
              <a:rPr lang="fr-CH" sz="2400" i="1" dirty="0"/>
              <a:t>fitness for </a:t>
            </a:r>
            <a:r>
              <a:rPr lang="fr-CH" sz="2400" i="1" dirty="0" err="1"/>
              <a:t>purpose</a:t>
            </a:r>
            <a:r>
              <a:rPr lang="fr-CH" sz="2400" i="1" dirty="0"/>
              <a:t> </a:t>
            </a:r>
            <a:r>
              <a:rPr lang="fr-CH" sz="2400" dirty="0"/>
              <a:t>; responsabilité; participation; réflexivité; créativité)»</a:t>
            </a:r>
          </a:p>
        </p:txBody>
      </p:sp>
      <p:sp>
        <p:nvSpPr>
          <p:cNvPr id="4" name="ZoneTexte 3">
            <a:extLst>
              <a:ext uri="{FF2B5EF4-FFF2-40B4-BE49-F238E27FC236}">
                <a16:creationId xmlns:a16="http://schemas.microsoft.com/office/drawing/2014/main" id="{2E77D936-7E82-DC3E-A5B5-9AA4348106F7}"/>
              </a:ext>
            </a:extLst>
          </p:cNvPr>
          <p:cNvSpPr txBox="1"/>
          <p:nvPr/>
        </p:nvSpPr>
        <p:spPr>
          <a:xfrm>
            <a:off x="6608986" y="4385503"/>
            <a:ext cx="2255939" cy="369332"/>
          </a:xfrm>
          <a:prstGeom prst="rect">
            <a:avLst/>
          </a:prstGeom>
          <a:noFill/>
        </p:spPr>
        <p:txBody>
          <a:bodyPr wrap="none" rtlCol="0">
            <a:spAutoFit/>
          </a:bodyPr>
          <a:lstStyle/>
          <a:p>
            <a:r>
              <a:rPr lang="fr-CH" dirty="0" err="1"/>
              <a:t>Lanarès</a:t>
            </a:r>
            <a:r>
              <a:rPr lang="fr-CH" dirty="0"/>
              <a:t>, 2010, pp. 3-4</a:t>
            </a:r>
          </a:p>
        </p:txBody>
      </p:sp>
    </p:spTree>
    <p:extLst>
      <p:ext uri="{BB962C8B-B14F-4D97-AF65-F5344CB8AC3E}">
        <p14:creationId xmlns:p14="http://schemas.microsoft.com/office/powerpoint/2010/main" val="21827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64212-DF84-0BB7-EE8B-C45F3DE50842}"/>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1998275E-19B4-CA60-2D42-239420C5B38F}"/>
              </a:ext>
            </a:extLst>
          </p:cNvPr>
          <p:cNvSpPr>
            <a:spLocks noGrp="1"/>
          </p:cNvSpPr>
          <p:nvPr>
            <p:ph type="sldNum" sz="quarter" idx="12"/>
          </p:nvPr>
        </p:nvSpPr>
        <p:spPr/>
        <p:txBody>
          <a:bodyPr/>
          <a:lstStyle/>
          <a:p>
            <a:pPr algn="r"/>
            <a:fld id="{2038AEF9-613E-4F50-AB3F-BF720E27A659}" type="slidenum">
              <a:rPr lang="fr-FR" smtClean="0"/>
              <a:pPr algn="r"/>
              <a:t>9</a:t>
            </a:fld>
            <a:endParaRPr lang="fr-FR" dirty="0"/>
          </a:p>
        </p:txBody>
      </p:sp>
      <p:sp>
        <p:nvSpPr>
          <p:cNvPr id="36" name="제목 3">
            <a:extLst>
              <a:ext uri="{FF2B5EF4-FFF2-40B4-BE49-F238E27FC236}">
                <a16:creationId xmlns:a16="http://schemas.microsoft.com/office/drawing/2014/main" id="{334B1413-3BB2-EB97-45C4-048ECDB48900}"/>
              </a:ext>
            </a:extLst>
          </p:cNvPr>
          <p:cNvSpPr txBox="1">
            <a:spLocks/>
          </p:cNvSpPr>
          <p:nvPr/>
        </p:nvSpPr>
        <p:spPr>
          <a:xfrm>
            <a:off x="755576" y="195486"/>
            <a:ext cx="7838356" cy="539494"/>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lnSpc>
                <a:spcPct val="100000"/>
              </a:lnSpc>
            </a:pPr>
            <a:r>
              <a:rPr lang="fr-FR" altLang="ko-KR" sz="2800" dirty="0">
                <a:solidFill>
                  <a:schemeClr val="accent6"/>
                </a:solidFill>
                <a:latin typeface="Berlin Sans FB Demi" panose="020E0802020502020306" pitchFamily="34" charset="0"/>
              </a:rPr>
              <a:t>La culture qualité: une question de processus</a:t>
            </a:r>
          </a:p>
        </p:txBody>
      </p:sp>
      <p:sp>
        <p:nvSpPr>
          <p:cNvPr id="2" name="ZoneTexte 1">
            <a:extLst>
              <a:ext uri="{FF2B5EF4-FFF2-40B4-BE49-F238E27FC236}">
                <a16:creationId xmlns:a16="http://schemas.microsoft.com/office/drawing/2014/main" id="{35E271D0-FA4D-5C66-CF43-54BBD8D8BA22}"/>
              </a:ext>
            </a:extLst>
          </p:cNvPr>
          <p:cNvSpPr txBox="1"/>
          <p:nvPr/>
        </p:nvSpPr>
        <p:spPr>
          <a:xfrm>
            <a:off x="467544" y="886123"/>
            <a:ext cx="8126388" cy="2677656"/>
          </a:xfrm>
          <a:prstGeom prst="rect">
            <a:avLst/>
          </a:prstGeom>
          <a:noFill/>
        </p:spPr>
        <p:txBody>
          <a:bodyPr wrap="square" rtlCol="0">
            <a:spAutoFit/>
          </a:bodyPr>
          <a:lstStyle/>
          <a:p>
            <a:r>
              <a:rPr lang="fr-CH" sz="2400" dirty="0"/>
              <a:t>La roue de Deming </a:t>
            </a:r>
            <a:r>
              <a:rPr lang="fr-CH" sz="2000" dirty="0"/>
              <a:t>(méthode des années 1950) </a:t>
            </a:r>
            <a:r>
              <a:rPr lang="fr-CH" sz="2400" dirty="0"/>
              <a:t>pour gérer la qualité </a:t>
            </a:r>
          </a:p>
          <a:p>
            <a:pPr marL="342900" indent="-342900">
              <a:buFont typeface="Wingdings" panose="05000000000000000000" pitchFamily="2" charset="2"/>
              <a:buChar char="Ø"/>
            </a:pPr>
            <a:r>
              <a:rPr lang="fr-CH" sz="2400" i="1" dirty="0">
                <a:solidFill>
                  <a:schemeClr val="bg2">
                    <a:lumMod val="50000"/>
                  </a:schemeClr>
                </a:solidFill>
              </a:rPr>
              <a:t>Observe</a:t>
            </a:r>
            <a:r>
              <a:rPr lang="fr-CH" sz="2400" dirty="0">
                <a:solidFill>
                  <a:schemeClr val="bg2">
                    <a:lumMod val="50000"/>
                  </a:schemeClr>
                </a:solidFill>
              </a:rPr>
              <a:t>: observer l’état de départ (méthode scientifique)  </a:t>
            </a:r>
          </a:p>
          <a:p>
            <a:pPr marL="342900" indent="-342900">
              <a:buFont typeface="Wingdings" panose="05000000000000000000" pitchFamily="2" charset="2"/>
              <a:buChar char="Ø"/>
            </a:pPr>
            <a:r>
              <a:rPr lang="fr-CH" sz="2400" i="1" dirty="0"/>
              <a:t>Plan</a:t>
            </a:r>
            <a:r>
              <a:rPr lang="fr-CH" sz="2400" dirty="0"/>
              <a:t> : préparer, planifier (ce que l'on va réaliser) </a:t>
            </a:r>
          </a:p>
          <a:p>
            <a:pPr marL="342900" indent="-342900">
              <a:buFont typeface="Wingdings" panose="05000000000000000000" pitchFamily="2" charset="2"/>
              <a:buChar char="Ø"/>
            </a:pPr>
            <a:r>
              <a:rPr lang="fr-CH" sz="2400" i="1" dirty="0"/>
              <a:t>Do</a:t>
            </a:r>
            <a:r>
              <a:rPr lang="fr-CH" sz="2400" dirty="0"/>
              <a:t> : développer, réaliser, mettre en œuvre (le plus souvent, on commence par une phase de test) </a:t>
            </a:r>
          </a:p>
          <a:p>
            <a:pPr marL="342900" indent="-342900">
              <a:buFont typeface="Wingdings" panose="05000000000000000000" pitchFamily="2" charset="2"/>
              <a:buChar char="Ø"/>
            </a:pPr>
            <a:r>
              <a:rPr lang="fr-CH" sz="2400" i="1" dirty="0"/>
              <a:t>Check</a:t>
            </a:r>
            <a:r>
              <a:rPr lang="fr-CH" sz="2400" dirty="0"/>
              <a:t> : contrôler, vérifier </a:t>
            </a:r>
          </a:p>
          <a:p>
            <a:pPr marL="342900" indent="-342900">
              <a:buFont typeface="Wingdings" panose="05000000000000000000" pitchFamily="2" charset="2"/>
              <a:buChar char="Ø"/>
            </a:pPr>
            <a:r>
              <a:rPr lang="fr-CH" sz="2400" i="1" dirty="0" err="1"/>
              <a:t>Act</a:t>
            </a:r>
            <a:r>
              <a:rPr lang="fr-CH" sz="2400" dirty="0"/>
              <a:t> (ou </a:t>
            </a:r>
            <a:r>
              <a:rPr lang="fr-CH" sz="2400" i="1" dirty="0" err="1"/>
              <a:t>Adjust</a:t>
            </a:r>
            <a:r>
              <a:rPr lang="fr-CH" sz="2400" dirty="0"/>
              <a:t>): agir (ajuster, adapter, ou même réagir)</a:t>
            </a:r>
          </a:p>
        </p:txBody>
      </p:sp>
      <p:sp>
        <p:nvSpPr>
          <p:cNvPr id="4" name="ZoneTexte 3">
            <a:extLst>
              <a:ext uri="{FF2B5EF4-FFF2-40B4-BE49-F238E27FC236}">
                <a16:creationId xmlns:a16="http://schemas.microsoft.com/office/drawing/2014/main" id="{3C14E2F3-28B0-F43D-2122-5CFE58DC0619}"/>
              </a:ext>
            </a:extLst>
          </p:cNvPr>
          <p:cNvSpPr txBox="1"/>
          <p:nvPr/>
        </p:nvSpPr>
        <p:spPr>
          <a:xfrm>
            <a:off x="6588224" y="4366047"/>
            <a:ext cx="2005870" cy="646331"/>
          </a:xfrm>
          <a:prstGeom prst="rect">
            <a:avLst/>
          </a:prstGeom>
          <a:noFill/>
        </p:spPr>
        <p:txBody>
          <a:bodyPr wrap="none" rtlCol="0">
            <a:spAutoFit/>
          </a:bodyPr>
          <a:lstStyle/>
          <a:p>
            <a:r>
              <a:rPr lang="fr-CH" dirty="0" err="1"/>
              <a:t>Wikipedia</a:t>
            </a:r>
            <a:endParaRPr lang="fr-CH" dirty="0"/>
          </a:p>
          <a:p>
            <a:r>
              <a:rPr lang="fr-CH" dirty="0" err="1"/>
              <a:t>Lanarès</a:t>
            </a:r>
            <a:r>
              <a:rPr lang="fr-CH" dirty="0"/>
              <a:t> 2024 p. 44</a:t>
            </a:r>
          </a:p>
        </p:txBody>
      </p:sp>
      <p:sp>
        <p:nvSpPr>
          <p:cNvPr id="5" name="ZoneTexte 4">
            <a:extLst>
              <a:ext uri="{FF2B5EF4-FFF2-40B4-BE49-F238E27FC236}">
                <a16:creationId xmlns:a16="http://schemas.microsoft.com/office/drawing/2014/main" id="{CE9BCD05-EBBE-CADE-107E-2581FCE169AE}"/>
              </a:ext>
            </a:extLst>
          </p:cNvPr>
          <p:cNvSpPr txBox="1"/>
          <p:nvPr/>
        </p:nvSpPr>
        <p:spPr>
          <a:xfrm>
            <a:off x="3059832" y="4566101"/>
            <a:ext cx="2669320" cy="246221"/>
          </a:xfrm>
          <a:prstGeom prst="rect">
            <a:avLst/>
          </a:prstGeom>
          <a:noFill/>
        </p:spPr>
        <p:txBody>
          <a:bodyPr wrap="none" rtlCol="0">
            <a:spAutoFit/>
          </a:bodyPr>
          <a:lstStyle/>
          <a:p>
            <a:r>
              <a:rPr lang="fr-CH" sz="1000" dirty="0">
                <a:hlinkClick r:id="rId3"/>
              </a:rPr>
              <a:t>https://fr.wikipedia.org/wiki/Roue_de_Deming</a:t>
            </a:r>
            <a:r>
              <a:rPr lang="fr-CH" sz="1000" dirty="0"/>
              <a:t> </a:t>
            </a:r>
          </a:p>
        </p:txBody>
      </p:sp>
      <p:pic>
        <p:nvPicPr>
          <p:cNvPr id="7" name="Graphique 6">
            <a:extLst>
              <a:ext uri="{FF2B5EF4-FFF2-40B4-BE49-F238E27FC236}">
                <a16:creationId xmlns:a16="http://schemas.microsoft.com/office/drawing/2014/main" id="{BF085BD2-592C-1781-F623-61F067A1444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0" y="3331542"/>
            <a:ext cx="2359060" cy="1851670"/>
          </a:xfrm>
          <a:prstGeom prst="rect">
            <a:avLst/>
          </a:prstGeom>
        </p:spPr>
      </p:pic>
    </p:spTree>
    <p:extLst>
      <p:ext uri="{BB962C8B-B14F-4D97-AF65-F5344CB8AC3E}">
        <p14:creationId xmlns:p14="http://schemas.microsoft.com/office/powerpoint/2010/main" val="3759085984"/>
      </p:ext>
    </p:extLst>
  </p:cSld>
  <p:clrMapOvr>
    <a:masterClrMapping/>
  </p:clrMapOvr>
</p:sld>
</file>

<file path=ppt/theme/theme1.xml><?xml version="1.0" encoding="utf-8"?>
<a:theme xmlns:a="http://schemas.openxmlformats.org/drawingml/2006/main" name="Thème Office">
  <a:themeElements>
    <a:clrScheme name="tecfa">
      <a:dk1>
        <a:srgbClr val="000000"/>
      </a:dk1>
      <a:lt1>
        <a:srgbClr val="FEFFFF"/>
      </a:lt1>
      <a:dk2>
        <a:srgbClr val="4C4D4C"/>
      </a:dk2>
      <a:lt2>
        <a:srgbClr val="EAEAEA"/>
      </a:lt2>
      <a:accent1>
        <a:srgbClr val="005A87"/>
      </a:accent1>
      <a:accent2>
        <a:srgbClr val="DB7A17"/>
      </a:accent2>
      <a:accent3>
        <a:srgbClr val="7F6FA4"/>
      </a:accent3>
      <a:accent4>
        <a:srgbClr val="A1BD2B"/>
      </a:accent4>
      <a:accent5>
        <a:srgbClr val="5BC4EF"/>
      </a:accent5>
      <a:accent6>
        <a:srgbClr val="005A87"/>
      </a:accent6>
      <a:hlink>
        <a:srgbClr val="5BC4EF"/>
      </a:hlink>
      <a:folHlink>
        <a:srgbClr val="7F6FA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cfa-fpse-unige.potx" id="{8A83EF2B-6969-1B41-AD37-5987E3719F38}" vid="{FBECAAEC-5158-5046-AF8D-3E250124E19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17346</TotalTime>
  <Words>3030</Words>
  <Application>Microsoft Office PowerPoint</Application>
  <PresentationFormat>Affichage à l'écran (16:9)</PresentationFormat>
  <Paragraphs>266</Paragraphs>
  <Slides>20</Slides>
  <Notes>16</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20</vt:i4>
      </vt:variant>
    </vt:vector>
  </HeadingPairs>
  <TitlesOfParts>
    <vt:vector size="31" baseType="lpstr">
      <vt:lpstr>Aptos</vt:lpstr>
      <vt:lpstr>Arial</vt:lpstr>
      <vt:lpstr>Berlin Sans FB</vt:lpstr>
      <vt:lpstr>Berlin Sans FB Demi</vt:lpstr>
      <vt:lpstr>Calibri</vt:lpstr>
      <vt:lpstr>Cambria</vt:lpstr>
      <vt:lpstr>Gill Sans</vt:lpstr>
      <vt:lpstr>Gill Sans Light</vt:lpstr>
      <vt:lpstr>Gill Sans SemiBold</vt:lpstr>
      <vt:lpstr>Wingdings</vt:lpstr>
      <vt:lpstr>Thème Office</vt:lpstr>
      <vt:lpstr>Stratégies d’évaluation des dispositifs de formation en ligne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Qualité</dc:title>
  <dc:creator>Juliette Desiron</dc:creator>
  <cp:lastModifiedBy>Barbara Class</cp:lastModifiedBy>
  <cp:revision>615</cp:revision>
  <dcterms:created xsi:type="dcterms:W3CDTF">2018-06-25T11:53:25Z</dcterms:created>
  <dcterms:modified xsi:type="dcterms:W3CDTF">2025-08-08T13:36:51Z</dcterms:modified>
</cp:coreProperties>
</file>