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54"/>
  </p:notesMasterIdLst>
  <p:handoutMasterIdLst>
    <p:handoutMasterId r:id="rId55"/>
  </p:handoutMasterIdLst>
  <p:sldIdLst>
    <p:sldId id="271" r:id="rId2"/>
    <p:sldId id="450" r:id="rId3"/>
    <p:sldId id="490" r:id="rId4"/>
    <p:sldId id="422" r:id="rId5"/>
    <p:sldId id="445" r:id="rId6"/>
    <p:sldId id="447" r:id="rId7"/>
    <p:sldId id="448" r:id="rId8"/>
    <p:sldId id="457" r:id="rId9"/>
    <p:sldId id="453" r:id="rId10"/>
    <p:sldId id="458" r:id="rId11"/>
    <p:sldId id="432" r:id="rId12"/>
    <p:sldId id="436" r:id="rId13"/>
    <p:sldId id="437" r:id="rId14"/>
    <p:sldId id="466" r:id="rId15"/>
    <p:sldId id="467" r:id="rId16"/>
    <p:sldId id="468" r:id="rId17"/>
    <p:sldId id="472" r:id="rId18"/>
    <p:sldId id="469" r:id="rId19"/>
    <p:sldId id="473" r:id="rId20"/>
    <p:sldId id="491" r:id="rId21"/>
    <p:sldId id="475" r:id="rId22"/>
    <p:sldId id="476" r:id="rId23"/>
    <p:sldId id="477" r:id="rId24"/>
    <p:sldId id="471" r:id="rId25"/>
    <p:sldId id="479" r:id="rId26"/>
    <p:sldId id="470" r:id="rId27"/>
    <p:sldId id="474" r:id="rId28"/>
    <p:sldId id="478" r:id="rId29"/>
    <p:sldId id="442" r:id="rId30"/>
    <p:sldId id="434" r:id="rId31"/>
    <p:sldId id="443" r:id="rId32"/>
    <p:sldId id="465" r:id="rId33"/>
    <p:sldId id="480" r:id="rId34"/>
    <p:sldId id="481" r:id="rId35"/>
    <p:sldId id="482" r:id="rId36"/>
    <p:sldId id="483" r:id="rId37"/>
    <p:sldId id="484" r:id="rId38"/>
    <p:sldId id="485" r:id="rId39"/>
    <p:sldId id="486" r:id="rId40"/>
    <p:sldId id="487" r:id="rId41"/>
    <p:sldId id="444" r:id="rId42"/>
    <p:sldId id="488" r:id="rId43"/>
    <p:sldId id="489" r:id="rId44"/>
    <p:sldId id="459" r:id="rId45"/>
    <p:sldId id="455" r:id="rId46"/>
    <p:sldId id="460" r:id="rId47"/>
    <p:sldId id="454" r:id="rId48"/>
    <p:sldId id="461" r:id="rId49"/>
    <p:sldId id="462" r:id="rId50"/>
    <p:sldId id="492" r:id="rId51"/>
    <p:sldId id="456" r:id="rId52"/>
    <p:sldId id="365" r:id="rId53"/>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D1D9"/>
    <a:srgbClr val="8EC78F"/>
    <a:srgbClr val="CD1366"/>
    <a:srgbClr val="C5931F"/>
    <a:srgbClr val="00B1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9925CE-4E40-4213-9088-D56DE5CDF926}" v="23" dt="2025-07-18T07:36:13.79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2903" autoAdjust="0"/>
  </p:normalViewPr>
  <p:slideViewPr>
    <p:cSldViewPr>
      <p:cViewPr varScale="1">
        <p:scale>
          <a:sx n="150" d="100"/>
          <a:sy n="150" d="100"/>
        </p:scale>
        <p:origin x="840" y="86"/>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Class" userId="ce38c013-f14e-4d1b-851f-f693be5c662b" providerId="ADAL" clId="{A336EC64-D0BC-470D-8107-907CD74233DA}"/>
    <pc:docChg chg="delSld modSld">
      <pc:chgData name="Barbara Class" userId="ce38c013-f14e-4d1b-851f-f693be5c662b" providerId="ADAL" clId="{A336EC64-D0BC-470D-8107-907CD74233DA}" dt="2024-11-07T07:41:09.863" v="12" actId="47"/>
      <pc:docMkLst>
        <pc:docMk/>
      </pc:docMkLst>
      <pc:sldChg chg="modSp mod">
        <pc:chgData name="Barbara Class" userId="ce38c013-f14e-4d1b-851f-f693be5c662b" providerId="ADAL" clId="{A336EC64-D0BC-470D-8107-907CD74233DA}" dt="2024-11-07T07:40:46.983" v="0" actId="6549"/>
        <pc:sldMkLst>
          <pc:docMk/>
          <pc:sldMk cId="1449966537" sldId="271"/>
        </pc:sldMkLst>
      </pc:sldChg>
      <pc:sldChg chg="del">
        <pc:chgData name="Barbara Class" userId="ce38c013-f14e-4d1b-851f-f693be5c662b" providerId="ADAL" clId="{A336EC64-D0BC-470D-8107-907CD74233DA}" dt="2024-11-07T07:40:50.092" v="1" actId="47"/>
        <pc:sldMkLst>
          <pc:docMk/>
          <pc:sldMk cId="2236357207" sldId="358"/>
        </pc:sldMkLst>
      </pc:sldChg>
      <pc:sldChg chg="del">
        <pc:chgData name="Barbara Class" userId="ce38c013-f14e-4d1b-851f-f693be5c662b" providerId="ADAL" clId="{A336EC64-D0BC-470D-8107-907CD74233DA}" dt="2024-11-07T07:40:52.674" v="11" actId="47"/>
        <pc:sldMkLst>
          <pc:docMk/>
          <pc:sldMk cId="2450808348" sldId="374"/>
        </pc:sldMkLst>
      </pc:sldChg>
      <pc:sldChg chg="del">
        <pc:chgData name="Barbara Class" userId="ce38c013-f14e-4d1b-851f-f693be5c662b" providerId="ADAL" clId="{A336EC64-D0BC-470D-8107-907CD74233DA}" dt="2024-11-07T07:40:51.432" v="7" actId="47"/>
        <pc:sldMkLst>
          <pc:docMk/>
          <pc:sldMk cId="4084270109" sldId="375"/>
        </pc:sldMkLst>
      </pc:sldChg>
      <pc:sldChg chg="del">
        <pc:chgData name="Barbara Class" userId="ce38c013-f14e-4d1b-851f-f693be5c662b" providerId="ADAL" clId="{A336EC64-D0BC-470D-8107-907CD74233DA}" dt="2024-11-07T07:40:51.309" v="6" actId="47"/>
        <pc:sldMkLst>
          <pc:docMk/>
          <pc:sldMk cId="483693707" sldId="392"/>
        </pc:sldMkLst>
      </pc:sldChg>
      <pc:sldChg chg="del">
        <pc:chgData name="Barbara Class" userId="ce38c013-f14e-4d1b-851f-f693be5c662b" providerId="ADAL" clId="{A336EC64-D0BC-470D-8107-907CD74233DA}" dt="2024-11-07T07:40:51.635" v="8" actId="47"/>
        <pc:sldMkLst>
          <pc:docMk/>
          <pc:sldMk cId="3488039497" sldId="393"/>
        </pc:sldMkLst>
      </pc:sldChg>
      <pc:sldChg chg="del">
        <pc:chgData name="Barbara Class" userId="ce38c013-f14e-4d1b-851f-f693be5c662b" providerId="ADAL" clId="{A336EC64-D0BC-470D-8107-907CD74233DA}" dt="2024-11-07T07:40:51.831" v="9" actId="47"/>
        <pc:sldMkLst>
          <pc:docMk/>
          <pc:sldMk cId="3827982219" sldId="394"/>
        </pc:sldMkLst>
      </pc:sldChg>
      <pc:sldChg chg="del">
        <pc:chgData name="Barbara Class" userId="ce38c013-f14e-4d1b-851f-f693be5c662b" providerId="ADAL" clId="{A336EC64-D0BC-470D-8107-907CD74233DA}" dt="2024-11-07T07:40:52.129" v="10" actId="47"/>
        <pc:sldMkLst>
          <pc:docMk/>
          <pc:sldMk cId="1021155897" sldId="395"/>
        </pc:sldMkLst>
      </pc:sldChg>
      <pc:sldChg chg="del">
        <pc:chgData name="Barbara Class" userId="ce38c013-f14e-4d1b-851f-f693be5c662b" providerId="ADAL" clId="{A336EC64-D0BC-470D-8107-907CD74233DA}" dt="2024-11-07T07:40:50.287" v="2" actId="47"/>
        <pc:sldMkLst>
          <pc:docMk/>
          <pc:sldMk cId="1865876623" sldId="397"/>
        </pc:sldMkLst>
      </pc:sldChg>
      <pc:sldChg chg="del">
        <pc:chgData name="Barbara Class" userId="ce38c013-f14e-4d1b-851f-f693be5c662b" providerId="ADAL" clId="{A336EC64-D0BC-470D-8107-907CD74233DA}" dt="2024-11-07T07:40:50.651" v="4" actId="47"/>
        <pc:sldMkLst>
          <pc:docMk/>
          <pc:sldMk cId="1468405935" sldId="398"/>
        </pc:sldMkLst>
      </pc:sldChg>
      <pc:sldChg chg="del">
        <pc:chgData name="Barbara Class" userId="ce38c013-f14e-4d1b-851f-f693be5c662b" providerId="ADAL" clId="{A336EC64-D0BC-470D-8107-907CD74233DA}" dt="2024-11-07T07:41:09.863" v="12" actId="47"/>
        <pc:sldMkLst>
          <pc:docMk/>
          <pc:sldMk cId="2458593003" sldId="403"/>
        </pc:sldMkLst>
      </pc:sldChg>
      <pc:sldChg chg="del">
        <pc:chgData name="Barbara Class" userId="ce38c013-f14e-4d1b-851f-f693be5c662b" providerId="ADAL" clId="{A336EC64-D0BC-470D-8107-907CD74233DA}" dt="2024-11-07T07:40:50.856" v="5" actId="47"/>
        <pc:sldMkLst>
          <pc:docMk/>
          <pc:sldMk cId="2859782845" sldId="417"/>
        </pc:sldMkLst>
      </pc:sldChg>
      <pc:sldChg chg="del">
        <pc:chgData name="Barbara Class" userId="ce38c013-f14e-4d1b-851f-f693be5c662b" providerId="ADAL" clId="{A336EC64-D0BC-470D-8107-907CD74233DA}" dt="2024-11-07T07:40:50.488" v="3" actId="47"/>
        <pc:sldMkLst>
          <pc:docMk/>
          <pc:sldMk cId="1278440316" sldId="418"/>
        </pc:sldMkLst>
      </pc:sldChg>
    </pc:docChg>
  </pc:docChgLst>
  <pc:docChgLst>
    <pc:chgData name="Barbara Class" userId="ce38c013-f14e-4d1b-851f-f693be5c662b" providerId="ADAL" clId="{E09925CE-4E40-4213-9088-D56DE5CDF926}"/>
    <pc:docChg chg="custSel addSld delSld modSld">
      <pc:chgData name="Barbara Class" userId="ce38c013-f14e-4d1b-851f-f693be5c662b" providerId="ADAL" clId="{E09925CE-4E40-4213-9088-D56DE5CDF926}" dt="2025-07-18T07:33:21.730" v="1944" actId="20577"/>
      <pc:docMkLst>
        <pc:docMk/>
      </pc:docMkLst>
      <pc:sldChg chg="addSp delSp modSp mod">
        <pc:chgData name="Barbara Class" userId="ce38c013-f14e-4d1b-851f-f693be5c662b" providerId="ADAL" clId="{E09925CE-4E40-4213-9088-D56DE5CDF926}" dt="2025-07-18T06:18:12.028" v="103" actId="478"/>
        <pc:sldMkLst>
          <pc:docMk/>
          <pc:sldMk cId="1449966537" sldId="271"/>
        </pc:sldMkLst>
        <pc:spChg chg="add del mod">
          <ac:chgData name="Barbara Class" userId="ce38c013-f14e-4d1b-851f-f693be5c662b" providerId="ADAL" clId="{E09925CE-4E40-4213-9088-D56DE5CDF926}" dt="2025-07-18T06:18:12.028" v="103" actId="478"/>
          <ac:spMkLst>
            <pc:docMk/>
            <pc:sldMk cId="1449966537" sldId="271"/>
            <ac:spMk id="4" creationId="{2A0F87BA-4BC1-48F8-499F-ED2ACFAC4ED4}"/>
          </ac:spMkLst>
        </pc:spChg>
      </pc:sldChg>
      <pc:sldChg chg="addSp delSp modSp mod">
        <pc:chgData name="Barbara Class" userId="ce38c013-f14e-4d1b-851f-f693be5c662b" providerId="ADAL" clId="{E09925CE-4E40-4213-9088-D56DE5CDF926}" dt="2025-07-18T07:26:03.856" v="1478" actId="20577"/>
        <pc:sldMkLst>
          <pc:docMk/>
          <pc:sldMk cId="116405750" sldId="445"/>
        </pc:sldMkLst>
        <pc:spChg chg="add mod">
          <ac:chgData name="Barbara Class" userId="ce38c013-f14e-4d1b-851f-f693be5c662b" providerId="ADAL" clId="{E09925CE-4E40-4213-9088-D56DE5CDF926}" dt="2025-07-18T06:32:55.705" v="412" actId="1076"/>
          <ac:spMkLst>
            <pc:docMk/>
            <pc:sldMk cId="116405750" sldId="445"/>
            <ac:spMk id="2" creationId="{455749AF-34A7-AD88-0765-A2B71D860028}"/>
          </ac:spMkLst>
        </pc:spChg>
        <pc:spChg chg="mod">
          <ac:chgData name="Barbara Class" userId="ce38c013-f14e-4d1b-851f-f693be5c662b" providerId="ADAL" clId="{E09925CE-4E40-4213-9088-D56DE5CDF926}" dt="2025-07-18T06:32:51.772" v="411" actId="1076"/>
          <ac:spMkLst>
            <pc:docMk/>
            <pc:sldMk cId="116405750" sldId="445"/>
            <ac:spMk id="5" creationId="{F854A760-ACA2-DC8A-04BF-470002162481}"/>
          </ac:spMkLst>
        </pc:spChg>
        <pc:graphicFrameChg chg="mod modGraphic">
          <ac:chgData name="Barbara Class" userId="ce38c013-f14e-4d1b-851f-f693be5c662b" providerId="ADAL" clId="{E09925CE-4E40-4213-9088-D56DE5CDF926}" dt="2025-07-18T07:26:03.856" v="1478" actId="20577"/>
          <ac:graphicFrameMkLst>
            <pc:docMk/>
            <pc:sldMk cId="116405750" sldId="445"/>
            <ac:graphicFrameMk id="4" creationId="{2186D6CC-8656-CB46-F9D5-475C318E4CA3}"/>
          </ac:graphicFrameMkLst>
        </pc:graphicFrameChg>
      </pc:sldChg>
      <pc:sldChg chg="addSp delSp modSp mod">
        <pc:chgData name="Barbara Class" userId="ce38c013-f14e-4d1b-851f-f693be5c662b" providerId="ADAL" clId="{E09925CE-4E40-4213-9088-D56DE5CDF926}" dt="2025-07-18T06:42:42.103" v="1095" actId="313"/>
        <pc:sldMkLst>
          <pc:docMk/>
          <pc:sldMk cId="32772035" sldId="447"/>
        </pc:sldMkLst>
        <pc:spChg chg="add mod">
          <ac:chgData name="Barbara Class" userId="ce38c013-f14e-4d1b-851f-f693be5c662b" providerId="ADAL" clId="{E09925CE-4E40-4213-9088-D56DE5CDF926}" dt="2025-07-07T16:14:57.778" v="98" actId="3626"/>
          <ac:spMkLst>
            <pc:docMk/>
            <pc:sldMk cId="32772035" sldId="447"/>
            <ac:spMk id="2" creationId="{ECB5B9B3-B560-A6A6-D87E-70A4DC6D4D67}"/>
          </ac:spMkLst>
        </pc:spChg>
        <pc:graphicFrameChg chg="modGraphic">
          <ac:chgData name="Barbara Class" userId="ce38c013-f14e-4d1b-851f-f693be5c662b" providerId="ADAL" clId="{E09925CE-4E40-4213-9088-D56DE5CDF926}" dt="2025-07-18T06:42:42.103" v="1095" actId="313"/>
          <ac:graphicFrameMkLst>
            <pc:docMk/>
            <pc:sldMk cId="32772035" sldId="447"/>
            <ac:graphicFrameMk id="4" creationId="{8C56A740-559D-02FF-6F3C-85F951AB3652}"/>
          </ac:graphicFrameMkLst>
        </pc:graphicFrameChg>
      </pc:sldChg>
      <pc:sldChg chg="modSp mod">
        <pc:chgData name="Barbara Class" userId="ce38c013-f14e-4d1b-851f-f693be5c662b" providerId="ADAL" clId="{E09925CE-4E40-4213-9088-D56DE5CDF926}" dt="2025-07-18T06:50:21.873" v="1138" actId="113"/>
        <pc:sldMkLst>
          <pc:docMk/>
          <pc:sldMk cId="2456902317" sldId="453"/>
        </pc:sldMkLst>
        <pc:spChg chg="mod">
          <ac:chgData name="Barbara Class" userId="ce38c013-f14e-4d1b-851f-f693be5c662b" providerId="ADAL" clId="{E09925CE-4E40-4213-9088-D56DE5CDF926}" dt="2025-07-18T06:50:21.873" v="1138" actId="113"/>
          <ac:spMkLst>
            <pc:docMk/>
            <pc:sldMk cId="2456902317" sldId="453"/>
            <ac:spMk id="2" creationId="{3BBB7DE0-E5BC-F1D0-B190-CC935EC68E99}"/>
          </ac:spMkLst>
        </pc:spChg>
        <pc:spChg chg="mod">
          <ac:chgData name="Barbara Class" userId="ce38c013-f14e-4d1b-851f-f693be5c662b" providerId="ADAL" clId="{E09925CE-4E40-4213-9088-D56DE5CDF926}" dt="2025-07-18T06:49:48.256" v="1133" actId="14100"/>
          <ac:spMkLst>
            <pc:docMk/>
            <pc:sldMk cId="2456902317" sldId="453"/>
            <ac:spMk id="36" creationId="{EACF4D6D-0938-8F14-2D3C-99B967DEBA76}"/>
          </ac:spMkLst>
        </pc:spChg>
      </pc:sldChg>
      <pc:sldChg chg="modSp mod">
        <pc:chgData name="Barbara Class" userId="ce38c013-f14e-4d1b-851f-f693be5c662b" providerId="ADAL" clId="{E09925CE-4E40-4213-9088-D56DE5CDF926}" dt="2025-07-18T07:29:20.803" v="1602" actId="114"/>
        <pc:sldMkLst>
          <pc:docMk/>
          <pc:sldMk cId="2030127047" sldId="461"/>
        </pc:sldMkLst>
        <pc:spChg chg="mod">
          <ac:chgData name="Barbara Class" userId="ce38c013-f14e-4d1b-851f-f693be5c662b" providerId="ADAL" clId="{E09925CE-4E40-4213-9088-D56DE5CDF926}" dt="2025-07-18T07:25:03.386" v="1477" actId="20577"/>
          <ac:spMkLst>
            <pc:docMk/>
            <pc:sldMk cId="2030127047" sldId="461"/>
            <ac:spMk id="2" creationId="{87CF2EF4-6881-784A-E64B-EEB0E0B51FDB}"/>
          </ac:spMkLst>
        </pc:spChg>
        <pc:spChg chg="mod">
          <ac:chgData name="Barbara Class" userId="ce38c013-f14e-4d1b-851f-f693be5c662b" providerId="ADAL" clId="{E09925CE-4E40-4213-9088-D56DE5CDF926}" dt="2025-07-18T07:29:20.803" v="1602" actId="114"/>
          <ac:spMkLst>
            <pc:docMk/>
            <pc:sldMk cId="2030127047" sldId="461"/>
            <ac:spMk id="5" creationId="{3646B319-28BC-B357-F947-F23269EF7A27}"/>
          </ac:spMkLst>
        </pc:spChg>
      </pc:sldChg>
      <pc:sldChg chg="modSp mod modNotesTx">
        <pc:chgData name="Barbara Class" userId="ce38c013-f14e-4d1b-851f-f693be5c662b" providerId="ADAL" clId="{E09925CE-4E40-4213-9088-D56DE5CDF926}" dt="2025-07-18T06:53:26.886" v="1157" actId="20577"/>
        <pc:sldMkLst>
          <pc:docMk/>
          <pc:sldMk cId="2579773501" sldId="466"/>
        </pc:sldMkLst>
        <pc:spChg chg="mod">
          <ac:chgData name="Barbara Class" userId="ce38c013-f14e-4d1b-851f-f693be5c662b" providerId="ADAL" clId="{E09925CE-4E40-4213-9088-D56DE5CDF926}" dt="2025-07-18T06:53:26.886" v="1157" actId="20577"/>
          <ac:spMkLst>
            <pc:docMk/>
            <pc:sldMk cId="2579773501" sldId="466"/>
            <ac:spMk id="2" creationId="{DA3653D9-72BD-C27C-A433-D402BDED2EF1}"/>
          </ac:spMkLst>
        </pc:spChg>
      </pc:sldChg>
      <pc:sldChg chg="modSp mod">
        <pc:chgData name="Barbara Class" userId="ce38c013-f14e-4d1b-851f-f693be5c662b" providerId="ADAL" clId="{E09925CE-4E40-4213-9088-D56DE5CDF926}" dt="2025-07-18T06:54:11.061" v="1174" actId="20577"/>
        <pc:sldMkLst>
          <pc:docMk/>
          <pc:sldMk cId="1820864214" sldId="467"/>
        </pc:sldMkLst>
        <pc:spChg chg="mod">
          <ac:chgData name="Barbara Class" userId="ce38c013-f14e-4d1b-851f-f693be5c662b" providerId="ADAL" clId="{E09925CE-4E40-4213-9088-D56DE5CDF926}" dt="2025-07-18T06:54:11.061" v="1174" actId="20577"/>
          <ac:spMkLst>
            <pc:docMk/>
            <pc:sldMk cId="1820864214" sldId="467"/>
            <ac:spMk id="2" creationId="{87141676-D1E7-F38A-AE77-FA7EDA34121D}"/>
          </ac:spMkLst>
        </pc:spChg>
      </pc:sldChg>
      <pc:sldChg chg="modSp mod">
        <pc:chgData name="Barbara Class" userId="ce38c013-f14e-4d1b-851f-f693be5c662b" providerId="ADAL" clId="{E09925CE-4E40-4213-9088-D56DE5CDF926}" dt="2025-07-18T07:05:48.377" v="1256" actId="113"/>
        <pc:sldMkLst>
          <pc:docMk/>
          <pc:sldMk cId="314728174" sldId="469"/>
        </pc:sldMkLst>
        <pc:spChg chg="mod">
          <ac:chgData name="Barbara Class" userId="ce38c013-f14e-4d1b-851f-f693be5c662b" providerId="ADAL" clId="{E09925CE-4E40-4213-9088-D56DE5CDF926}" dt="2025-07-18T07:05:48.377" v="1256" actId="113"/>
          <ac:spMkLst>
            <pc:docMk/>
            <pc:sldMk cId="314728174" sldId="469"/>
            <ac:spMk id="2" creationId="{391A0072-7180-55AC-355F-61EB43766E4E}"/>
          </ac:spMkLst>
        </pc:spChg>
      </pc:sldChg>
      <pc:sldChg chg="modSp mod">
        <pc:chgData name="Barbara Class" userId="ce38c013-f14e-4d1b-851f-f693be5c662b" providerId="ADAL" clId="{E09925CE-4E40-4213-9088-D56DE5CDF926}" dt="2025-07-18T06:54:37.682" v="1175" actId="6549"/>
        <pc:sldMkLst>
          <pc:docMk/>
          <pc:sldMk cId="895999575" sldId="472"/>
        </pc:sldMkLst>
        <pc:spChg chg="mod">
          <ac:chgData name="Barbara Class" userId="ce38c013-f14e-4d1b-851f-f693be5c662b" providerId="ADAL" clId="{E09925CE-4E40-4213-9088-D56DE5CDF926}" dt="2025-07-18T06:54:37.682" v="1175" actId="6549"/>
          <ac:spMkLst>
            <pc:docMk/>
            <pc:sldMk cId="895999575" sldId="472"/>
            <ac:spMk id="2" creationId="{1619D04D-3ADB-6E42-961C-F87689D15FE9}"/>
          </ac:spMkLst>
        </pc:spChg>
      </pc:sldChg>
      <pc:sldChg chg="modSp mod">
        <pc:chgData name="Barbara Class" userId="ce38c013-f14e-4d1b-851f-f693be5c662b" providerId="ADAL" clId="{E09925CE-4E40-4213-9088-D56DE5CDF926}" dt="2025-07-18T06:57:08.383" v="1176" actId="113"/>
        <pc:sldMkLst>
          <pc:docMk/>
          <pc:sldMk cId="3803090463" sldId="473"/>
        </pc:sldMkLst>
        <pc:spChg chg="mod">
          <ac:chgData name="Barbara Class" userId="ce38c013-f14e-4d1b-851f-f693be5c662b" providerId="ADAL" clId="{E09925CE-4E40-4213-9088-D56DE5CDF926}" dt="2025-07-18T06:57:08.383" v="1176" actId="113"/>
          <ac:spMkLst>
            <pc:docMk/>
            <pc:sldMk cId="3803090463" sldId="473"/>
            <ac:spMk id="2" creationId="{5075F97E-5904-B956-5524-3AD824380272}"/>
          </ac:spMkLst>
        </pc:spChg>
      </pc:sldChg>
      <pc:sldChg chg="addSp modSp add mod">
        <pc:chgData name="Barbara Class" userId="ce38c013-f14e-4d1b-851f-f693be5c662b" providerId="ADAL" clId="{E09925CE-4E40-4213-9088-D56DE5CDF926}" dt="2025-07-18T06:25:24.812" v="268" actId="1076"/>
        <pc:sldMkLst>
          <pc:docMk/>
          <pc:sldMk cId="2906847245" sldId="490"/>
        </pc:sldMkLst>
        <pc:spChg chg="mod">
          <ac:chgData name="Barbara Class" userId="ce38c013-f14e-4d1b-851f-f693be5c662b" providerId="ADAL" clId="{E09925CE-4E40-4213-9088-D56DE5CDF926}" dt="2025-07-18T06:25:24.812" v="268" actId="1076"/>
          <ac:spMkLst>
            <pc:docMk/>
            <pc:sldMk cId="2906847245" sldId="490"/>
            <ac:spMk id="2" creationId="{21DEBA43-06F2-761E-80AB-498594385ED7}"/>
          </ac:spMkLst>
        </pc:spChg>
        <pc:spChg chg="add mod">
          <ac:chgData name="Barbara Class" userId="ce38c013-f14e-4d1b-851f-f693be5c662b" providerId="ADAL" clId="{E09925CE-4E40-4213-9088-D56DE5CDF926}" dt="2025-07-18T06:23:31.749" v="204" actId="1076"/>
          <ac:spMkLst>
            <pc:docMk/>
            <pc:sldMk cId="2906847245" sldId="490"/>
            <ac:spMk id="4" creationId="{D8C44698-7190-F663-737B-68A054EA6D98}"/>
          </ac:spMkLst>
        </pc:spChg>
        <pc:spChg chg="add mod">
          <ac:chgData name="Barbara Class" userId="ce38c013-f14e-4d1b-851f-f693be5c662b" providerId="ADAL" clId="{E09925CE-4E40-4213-9088-D56DE5CDF926}" dt="2025-07-18T06:25:03.965" v="260" actId="20577"/>
          <ac:spMkLst>
            <pc:docMk/>
            <pc:sldMk cId="2906847245" sldId="490"/>
            <ac:spMk id="9" creationId="{70DAB90C-750F-A1CE-C10E-4D86B72EE317}"/>
          </ac:spMkLst>
        </pc:spChg>
        <pc:spChg chg="mod">
          <ac:chgData name="Barbara Class" userId="ce38c013-f14e-4d1b-851f-f693be5c662b" providerId="ADAL" clId="{E09925CE-4E40-4213-9088-D56DE5CDF926}" dt="2025-07-18T06:18:32.218" v="116" actId="20577"/>
          <ac:spMkLst>
            <pc:docMk/>
            <pc:sldMk cId="2906847245" sldId="490"/>
            <ac:spMk id="36" creationId="{9200E109-5BF1-1196-9FA7-7C2A56E8903A}"/>
          </ac:spMkLst>
        </pc:spChg>
        <pc:picChg chg="add mod">
          <ac:chgData name="Barbara Class" userId="ce38c013-f14e-4d1b-851f-f693be5c662b" providerId="ADAL" clId="{E09925CE-4E40-4213-9088-D56DE5CDF926}" dt="2025-07-18T06:21:32.923" v="197" actId="14100"/>
          <ac:picMkLst>
            <pc:docMk/>
            <pc:sldMk cId="2906847245" sldId="490"/>
            <ac:picMk id="6" creationId="{175C4B21-5952-26E5-32F0-3128523B63C8}"/>
          </ac:picMkLst>
        </pc:picChg>
        <pc:picChg chg="add mod">
          <ac:chgData name="Barbara Class" userId="ce38c013-f14e-4d1b-851f-f693be5c662b" providerId="ADAL" clId="{E09925CE-4E40-4213-9088-D56DE5CDF926}" dt="2025-07-18T06:23:36.007" v="205" actId="1076"/>
          <ac:picMkLst>
            <pc:docMk/>
            <pc:sldMk cId="2906847245" sldId="490"/>
            <ac:picMk id="8" creationId="{FA42FFA5-330E-E0E9-6D41-276310EA7836}"/>
          </ac:picMkLst>
        </pc:picChg>
      </pc:sldChg>
      <pc:sldChg chg="modSp add del mod">
        <pc:chgData name="Barbara Class" userId="ce38c013-f14e-4d1b-851f-f693be5c662b" providerId="ADAL" clId="{E09925CE-4E40-4213-9088-D56DE5CDF926}" dt="2025-07-18T06:53:39.404" v="1158" actId="47"/>
        <pc:sldMkLst>
          <pc:docMk/>
          <pc:sldMk cId="1698628780" sldId="491"/>
        </pc:sldMkLst>
        <pc:spChg chg="mod">
          <ac:chgData name="Barbara Class" userId="ce38c013-f14e-4d1b-851f-f693be5c662b" providerId="ADAL" clId="{E09925CE-4E40-4213-9088-D56DE5CDF926}" dt="2025-07-18T06:52:36.786" v="1156" actId="6549"/>
          <ac:spMkLst>
            <pc:docMk/>
            <pc:sldMk cId="1698628780" sldId="491"/>
            <ac:spMk id="36" creationId="{A8C882DA-A272-6425-8C00-6362670BD9BB}"/>
          </ac:spMkLst>
        </pc:spChg>
      </pc:sldChg>
      <pc:sldChg chg="modSp add mod">
        <pc:chgData name="Barbara Class" userId="ce38c013-f14e-4d1b-851f-f693be5c662b" providerId="ADAL" clId="{E09925CE-4E40-4213-9088-D56DE5CDF926}" dt="2025-07-18T07:01:37.198" v="1254" actId="6549"/>
        <pc:sldMkLst>
          <pc:docMk/>
          <pc:sldMk cId="2443358788" sldId="491"/>
        </pc:sldMkLst>
        <pc:spChg chg="mod">
          <ac:chgData name="Barbara Class" userId="ce38c013-f14e-4d1b-851f-f693be5c662b" providerId="ADAL" clId="{E09925CE-4E40-4213-9088-D56DE5CDF926}" dt="2025-07-18T07:01:25.772" v="1234" actId="12"/>
          <ac:spMkLst>
            <pc:docMk/>
            <pc:sldMk cId="2443358788" sldId="491"/>
            <ac:spMk id="2" creationId="{AE5A747B-C119-C790-029B-A3BC61A7FFE9}"/>
          </ac:spMkLst>
        </pc:spChg>
        <pc:spChg chg="mod">
          <ac:chgData name="Barbara Class" userId="ce38c013-f14e-4d1b-851f-f693be5c662b" providerId="ADAL" clId="{E09925CE-4E40-4213-9088-D56DE5CDF926}" dt="2025-07-18T07:01:11.947" v="1232" actId="20577"/>
          <ac:spMkLst>
            <pc:docMk/>
            <pc:sldMk cId="2443358788" sldId="491"/>
            <ac:spMk id="4" creationId="{F2420D5E-EF2C-3438-70DC-A5018BD70FE3}"/>
          </ac:spMkLst>
        </pc:spChg>
        <pc:spChg chg="mod">
          <ac:chgData name="Barbara Class" userId="ce38c013-f14e-4d1b-851f-f693be5c662b" providerId="ADAL" clId="{E09925CE-4E40-4213-9088-D56DE5CDF926}" dt="2025-07-18T07:01:37.198" v="1254" actId="6549"/>
          <ac:spMkLst>
            <pc:docMk/>
            <pc:sldMk cId="2443358788" sldId="491"/>
            <ac:spMk id="36" creationId="{A40C89EF-CA7E-4523-0AF0-D78036CDE953}"/>
          </ac:spMkLst>
        </pc:spChg>
      </pc:sldChg>
      <pc:sldChg chg="delSp modSp add mod">
        <pc:chgData name="Barbara Class" userId="ce38c013-f14e-4d1b-851f-f693be5c662b" providerId="ADAL" clId="{E09925CE-4E40-4213-9088-D56DE5CDF926}" dt="2025-07-18T07:33:21.730" v="1944" actId="20577"/>
        <pc:sldMkLst>
          <pc:docMk/>
          <pc:sldMk cId="2944292641" sldId="492"/>
        </pc:sldMkLst>
        <pc:spChg chg="mod">
          <ac:chgData name="Barbara Class" userId="ce38c013-f14e-4d1b-851f-f693be5c662b" providerId="ADAL" clId="{E09925CE-4E40-4213-9088-D56DE5CDF926}" dt="2025-07-18T07:33:21.730" v="1944" actId="20577"/>
          <ac:spMkLst>
            <pc:docMk/>
            <pc:sldMk cId="2944292641" sldId="492"/>
            <ac:spMk id="2" creationId="{1470B37F-69F7-A1C7-C41A-787E739140C9}"/>
          </ac:spMkLst>
        </pc:spChg>
        <pc:spChg chg="del">
          <ac:chgData name="Barbara Class" userId="ce38c013-f14e-4d1b-851f-f693be5c662b" providerId="ADAL" clId="{E09925CE-4E40-4213-9088-D56DE5CDF926}" dt="2025-07-18T07:08:16.800" v="1320" actId="478"/>
          <ac:spMkLst>
            <pc:docMk/>
            <pc:sldMk cId="2944292641" sldId="492"/>
            <ac:spMk id="4" creationId="{362EF43C-FD68-A3DE-C653-3DB0C95CBB88}"/>
          </ac:spMkLst>
        </pc:spChg>
        <pc:spChg chg="mod">
          <ac:chgData name="Barbara Class" userId="ce38c013-f14e-4d1b-851f-f693be5c662b" providerId="ADAL" clId="{E09925CE-4E40-4213-9088-D56DE5CDF926}" dt="2025-07-18T07:08:07.510" v="1314" actId="1076"/>
          <ac:spMkLst>
            <pc:docMk/>
            <pc:sldMk cId="2944292641" sldId="492"/>
            <ac:spMk id="36" creationId="{A32C5D22-0337-6230-D1E9-6F2980847FD7}"/>
          </ac:spMkLst>
        </pc:spChg>
      </pc:sldChg>
    </pc:docChg>
  </pc:docChgLst>
  <pc:docChgLst>
    <pc:chgData name="Barbara Class" userId="ce38c013-f14e-4d1b-851f-f693be5c662b" providerId="ADAL" clId="{284CE029-71E3-4815-9274-764747AFB2C9}"/>
    <pc:docChg chg="undo custSel addSld delSld modSld">
      <pc:chgData name="Barbara Class" userId="ce38c013-f14e-4d1b-851f-f693be5c662b" providerId="ADAL" clId="{284CE029-71E3-4815-9274-764747AFB2C9}" dt="2024-11-07T12:41:16.283" v="353" actId="478"/>
      <pc:docMkLst>
        <pc:docMk/>
      </pc:docMkLst>
      <pc:sldChg chg="addSp delSp modSp mod">
        <pc:chgData name="Barbara Class" userId="ce38c013-f14e-4d1b-851f-f693be5c662b" providerId="ADAL" clId="{284CE029-71E3-4815-9274-764747AFB2C9}" dt="2024-11-07T07:57:41.566" v="33" actId="478"/>
        <pc:sldMkLst>
          <pc:docMk/>
          <pc:sldMk cId="1449966537" sldId="271"/>
        </pc:sldMkLst>
      </pc:sldChg>
      <pc:sldChg chg="add del">
        <pc:chgData name="Barbara Class" userId="ce38c013-f14e-4d1b-851f-f693be5c662b" providerId="ADAL" clId="{284CE029-71E3-4815-9274-764747AFB2C9}" dt="2024-11-07T12:37:16.099" v="309" actId="47"/>
        <pc:sldMkLst>
          <pc:docMk/>
          <pc:sldMk cId="4252192184" sldId="365"/>
        </pc:sldMkLst>
      </pc:sldChg>
      <pc:sldChg chg="del">
        <pc:chgData name="Barbara Class" userId="ce38c013-f14e-4d1b-851f-f693be5c662b" providerId="ADAL" clId="{284CE029-71E3-4815-9274-764747AFB2C9}" dt="2024-11-07T07:57:45.460" v="34" actId="47"/>
        <pc:sldMkLst>
          <pc:docMk/>
          <pc:sldMk cId="3908252885" sldId="419"/>
        </pc:sldMkLst>
      </pc:sldChg>
      <pc:sldChg chg="del">
        <pc:chgData name="Barbara Class" userId="ce38c013-f14e-4d1b-851f-f693be5c662b" providerId="ADAL" clId="{284CE029-71E3-4815-9274-764747AFB2C9}" dt="2024-11-07T07:57:47.001" v="35" actId="47"/>
        <pc:sldMkLst>
          <pc:docMk/>
          <pc:sldMk cId="2049934365" sldId="420"/>
        </pc:sldMkLst>
      </pc:sldChg>
      <pc:sldChg chg="del">
        <pc:chgData name="Barbara Class" userId="ce38c013-f14e-4d1b-851f-f693be5c662b" providerId="ADAL" clId="{284CE029-71E3-4815-9274-764747AFB2C9}" dt="2024-11-07T07:57:50.845" v="36" actId="47"/>
        <pc:sldMkLst>
          <pc:docMk/>
          <pc:sldMk cId="3811915839" sldId="421"/>
        </pc:sldMkLst>
      </pc:sldChg>
      <pc:sldChg chg="addSp delSp modSp add mod delAnim">
        <pc:chgData name="Barbara Class" userId="ce38c013-f14e-4d1b-851f-f693be5c662b" providerId="ADAL" clId="{284CE029-71E3-4815-9274-764747AFB2C9}" dt="2024-11-07T12:36:15.435" v="301" actId="20577"/>
        <pc:sldMkLst>
          <pc:docMk/>
          <pc:sldMk cId="3195026005" sldId="422"/>
        </pc:sldMkLst>
      </pc:sldChg>
      <pc:sldChg chg="add del">
        <pc:chgData name="Barbara Class" userId="ce38c013-f14e-4d1b-851f-f693be5c662b" providerId="ADAL" clId="{284CE029-71E3-4815-9274-764747AFB2C9}" dt="2024-11-07T12:37:12.878" v="307" actId="47"/>
        <pc:sldMkLst>
          <pc:docMk/>
          <pc:sldMk cId="816389908" sldId="423"/>
        </pc:sldMkLst>
      </pc:sldChg>
      <pc:sldChg chg="add del">
        <pc:chgData name="Barbara Class" userId="ce38c013-f14e-4d1b-851f-f693be5c662b" providerId="ADAL" clId="{284CE029-71E3-4815-9274-764747AFB2C9}" dt="2024-11-07T12:37:12.050" v="306" actId="47"/>
        <pc:sldMkLst>
          <pc:docMk/>
          <pc:sldMk cId="2995181672" sldId="424"/>
        </pc:sldMkLst>
      </pc:sldChg>
      <pc:sldChg chg="addSp modSp add mod">
        <pc:chgData name="Barbara Class" userId="ce38c013-f14e-4d1b-851f-f693be5c662b" providerId="ADAL" clId="{284CE029-71E3-4815-9274-764747AFB2C9}" dt="2024-11-07T12:36:25.315" v="303" actId="1076"/>
        <pc:sldMkLst>
          <pc:docMk/>
          <pc:sldMk cId="3824489352" sldId="425"/>
        </pc:sldMkLst>
      </pc:sldChg>
      <pc:sldChg chg="add del">
        <pc:chgData name="Barbara Class" userId="ce38c013-f14e-4d1b-851f-f693be5c662b" providerId="ADAL" clId="{284CE029-71E3-4815-9274-764747AFB2C9}" dt="2024-11-07T12:36:53.101" v="304" actId="47"/>
        <pc:sldMkLst>
          <pc:docMk/>
          <pc:sldMk cId="138230987" sldId="426"/>
        </pc:sldMkLst>
      </pc:sldChg>
      <pc:sldChg chg="add del">
        <pc:chgData name="Barbara Class" userId="ce38c013-f14e-4d1b-851f-f693be5c662b" providerId="ADAL" clId="{284CE029-71E3-4815-9274-764747AFB2C9}" dt="2024-11-07T12:37:08.298" v="305" actId="47"/>
        <pc:sldMkLst>
          <pc:docMk/>
          <pc:sldMk cId="1537786886" sldId="427"/>
        </pc:sldMkLst>
      </pc:sldChg>
      <pc:sldChg chg="addSp delSp modSp add mod">
        <pc:chgData name="Barbara Class" userId="ce38c013-f14e-4d1b-851f-f693be5c662b" providerId="ADAL" clId="{284CE029-71E3-4815-9274-764747AFB2C9}" dt="2024-11-07T12:40:54.739" v="340"/>
        <pc:sldMkLst>
          <pc:docMk/>
          <pc:sldMk cId="113776154" sldId="428"/>
        </pc:sldMkLst>
      </pc:sldChg>
      <pc:sldChg chg="delSp modSp add mod">
        <pc:chgData name="Barbara Class" userId="ce38c013-f14e-4d1b-851f-f693be5c662b" providerId="ADAL" clId="{284CE029-71E3-4815-9274-764747AFB2C9}" dt="2024-11-07T12:41:16.283" v="353" actId="478"/>
        <pc:sldMkLst>
          <pc:docMk/>
          <pc:sldMk cId="2132627947" sldId="429"/>
        </pc:sldMkLst>
      </pc:sldChg>
      <pc:sldChg chg="add">
        <pc:chgData name="Barbara Class" userId="ce38c013-f14e-4d1b-851f-f693be5c662b" providerId="ADAL" clId="{284CE029-71E3-4815-9274-764747AFB2C9}" dt="2024-11-07T12:41:04.373" v="341"/>
        <pc:sldMkLst>
          <pc:docMk/>
          <pc:sldMk cId="4231806902" sldId="430"/>
        </pc:sldMkLst>
      </pc:sldChg>
    </pc:docChg>
  </pc:docChgLst>
  <pc:docChgLst>
    <pc:chgData name="Barbara Class" userId="ce38c013-f14e-4d1b-851f-f693be5c662b" providerId="ADAL" clId="{E43E7EE9-9940-4133-A83F-78E75275A49B}"/>
    <pc:docChg chg="undo redo custSel addSld delSld modSld sldOrd">
      <pc:chgData name="Barbara Class" userId="ce38c013-f14e-4d1b-851f-f693be5c662b" providerId="ADAL" clId="{E43E7EE9-9940-4133-A83F-78E75275A49B}" dt="2025-07-04T19:28:08.780" v="3774" actId="255"/>
      <pc:docMkLst>
        <pc:docMk/>
      </pc:docMkLst>
      <pc:sldChg chg="modSp mod">
        <pc:chgData name="Barbara Class" userId="ce38c013-f14e-4d1b-851f-f693be5c662b" providerId="ADAL" clId="{E43E7EE9-9940-4133-A83F-78E75275A49B}" dt="2025-07-03T10:34:00.771" v="43" actId="20577"/>
        <pc:sldMkLst>
          <pc:docMk/>
          <pc:sldMk cId="1449966537" sldId="271"/>
        </pc:sldMkLst>
        <pc:spChg chg="mod">
          <ac:chgData name="Barbara Class" userId="ce38c013-f14e-4d1b-851f-f693be5c662b" providerId="ADAL" clId="{E43E7EE9-9940-4133-A83F-78E75275A49B}" dt="2025-07-03T10:33:07.541" v="33" actId="20577"/>
          <ac:spMkLst>
            <pc:docMk/>
            <pc:sldMk cId="1449966537" sldId="271"/>
            <ac:spMk id="2" creationId="{00000000-0000-0000-0000-000000000000}"/>
          </ac:spMkLst>
        </pc:spChg>
        <pc:spChg chg="mod">
          <ac:chgData name="Barbara Class" userId="ce38c013-f14e-4d1b-851f-f693be5c662b" providerId="ADAL" clId="{E43E7EE9-9940-4133-A83F-78E75275A49B}" dt="2025-07-03T10:34:00.771" v="43" actId="20577"/>
          <ac:spMkLst>
            <pc:docMk/>
            <pc:sldMk cId="1449966537" sldId="271"/>
            <ac:spMk id="5" creationId="{01E9261F-CB82-4BC6-A362-704AB7629DE8}"/>
          </ac:spMkLst>
        </pc:spChg>
      </pc:sldChg>
      <pc:sldChg chg="addSp delSp modSp mod">
        <pc:chgData name="Barbara Class" userId="ce38c013-f14e-4d1b-851f-f693be5c662b" providerId="ADAL" clId="{E43E7EE9-9940-4133-A83F-78E75275A49B}" dt="2025-07-04T08:45:35.300" v="1709" actId="1076"/>
        <pc:sldMkLst>
          <pc:docMk/>
          <pc:sldMk cId="3195026005" sldId="422"/>
        </pc:sldMkLst>
        <pc:spChg chg="add mod">
          <ac:chgData name="Barbara Class" userId="ce38c013-f14e-4d1b-851f-f693be5c662b" providerId="ADAL" clId="{E43E7EE9-9940-4133-A83F-78E75275A49B}" dt="2025-07-04T08:45:35.300" v="1709" actId="1076"/>
          <ac:spMkLst>
            <pc:docMk/>
            <pc:sldMk cId="3195026005" sldId="422"/>
            <ac:spMk id="5" creationId="{8D513685-3D02-7BFC-EEAB-DC5A0C5656E3}"/>
          </ac:spMkLst>
        </pc:spChg>
        <pc:spChg chg="add mod">
          <ac:chgData name="Barbara Class" userId="ce38c013-f14e-4d1b-851f-f693be5c662b" providerId="ADAL" clId="{E43E7EE9-9940-4133-A83F-78E75275A49B}" dt="2025-07-03T10:55:25.451" v="218" actId="208"/>
          <ac:spMkLst>
            <pc:docMk/>
            <pc:sldMk cId="3195026005" sldId="422"/>
            <ac:spMk id="6" creationId="{5D06976F-7948-C44A-7E7D-415364FDDBDB}"/>
          </ac:spMkLst>
        </pc:spChg>
        <pc:spChg chg="add mod">
          <ac:chgData name="Barbara Class" userId="ce38c013-f14e-4d1b-851f-f693be5c662b" providerId="ADAL" clId="{E43E7EE9-9940-4133-A83F-78E75275A49B}" dt="2025-07-03T10:56:09.027" v="225" actId="207"/>
          <ac:spMkLst>
            <pc:docMk/>
            <pc:sldMk cId="3195026005" sldId="422"/>
            <ac:spMk id="8" creationId="{074740DB-D522-C1F0-EA1E-EC30A77A4407}"/>
          </ac:spMkLst>
        </pc:spChg>
        <pc:spChg chg="add mod">
          <ac:chgData name="Barbara Class" userId="ce38c013-f14e-4d1b-851f-f693be5c662b" providerId="ADAL" clId="{E43E7EE9-9940-4133-A83F-78E75275A49B}" dt="2025-07-03T10:57:25.474" v="234" actId="1076"/>
          <ac:spMkLst>
            <pc:docMk/>
            <pc:sldMk cId="3195026005" sldId="422"/>
            <ac:spMk id="14" creationId="{D1A26226-2C8F-633B-D0BF-FAB094230992}"/>
          </ac:spMkLst>
        </pc:spChg>
        <pc:spChg chg="mod">
          <ac:chgData name="Barbara Class" userId="ce38c013-f14e-4d1b-851f-f693be5c662b" providerId="ADAL" clId="{E43E7EE9-9940-4133-A83F-78E75275A49B}" dt="2025-07-04T08:44:22.677" v="1662" actId="1076"/>
          <ac:spMkLst>
            <pc:docMk/>
            <pc:sldMk cId="3195026005" sldId="422"/>
            <ac:spMk id="36" creationId="{623B91E3-90E9-5471-E72F-C648A0F676FF}"/>
          </ac:spMkLst>
        </pc:spChg>
        <pc:picChg chg="add mod">
          <ac:chgData name="Barbara Class" userId="ce38c013-f14e-4d1b-851f-f693be5c662b" providerId="ADAL" clId="{E43E7EE9-9940-4133-A83F-78E75275A49B}" dt="2025-07-04T08:44:29.864" v="1664" actId="1076"/>
          <ac:picMkLst>
            <pc:docMk/>
            <pc:sldMk cId="3195026005" sldId="422"/>
            <ac:picMk id="4" creationId="{CABB1D64-765D-8E8C-9473-3A0B4D6F17FE}"/>
          </ac:picMkLst>
        </pc:picChg>
        <pc:cxnChg chg="add mod">
          <ac:chgData name="Barbara Class" userId="ce38c013-f14e-4d1b-851f-f693be5c662b" providerId="ADAL" clId="{E43E7EE9-9940-4133-A83F-78E75275A49B}" dt="2025-07-03T10:55:57.210" v="224" actId="1076"/>
          <ac:cxnSpMkLst>
            <pc:docMk/>
            <pc:sldMk cId="3195026005" sldId="422"/>
            <ac:cxnSpMk id="10" creationId="{6BBFA19D-2788-636A-D61A-D5D28374D252}"/>
          </ac:cxnSpMkLst>
        </pc:cxnChg>
        <pc:cxnChg chg="add mod">
          <ac:chgData name="Barbara Class" userId="ce38c013-f14e-4d1b-851f-f693be5c662b" providerId="ADAL" clId="{E43E7EE9-9940-4133-A83F-78E75275A49B}" dt="2025-07-03T10:57:50.772" v="238" actId="14100"/>
          <ac:cxnSpMkLst>
            <pc:docMk/>
            <pc:sldMk cId="3195026005" sldId="422"/>
            <ac:cxnSpMk id="16" creationId="{1A4C180D-818A-3C90-C716-441DE27C4FAD}"/>
          </ac:cxnSpMkLst>
        </pc:cxnChg>
      </pc:sldChg>
      <pc:sldChg chg="del">
        <pc:chgData name="Barbara Class" userId="ce38c013-f14e-4d1b-851f-f693be5c662b" providerId="ADAL" clId="{E43E7EE9-9940-4133-A83F-78E75275A49B}" dt="2025-07-03T10:35:08.303" v="61" actId="47"/>
        <pc:sldMkLst>
          <pc:docMk/>
          <pc:sldMk cId="3824489352" sldId="425"/>
        </pc:sldMkLst>
      </pc:sldChg>
      <pc:sldChg chg="ord">
        <pc:chgData name="Barbara Class" userId="ce38c013-f14e-4d1b-851f-f693be5c662b" providerId="ADAL" clId="{E43E7EE9-9940-4133-A83F-78E75275A49B}" dt="2025-07-03T10:35:23.386" v="63"/>
        <pc:sldMkLst>
          <pc:docMk/>
          <pc:sldMk cId="4231806902" sldId="430"/>
        </pc:sldMkLst>
      </pc:sldChg>
      <pc:sldChg chg="add del">
        <pc:chgData name="Barbara Class" userId="ce38c013-f14e-4d1b-851f-f693be5c662b" providerId="ADAL" clId="{E43E7EE9-9940-4133-A83F-78E75275A49B}" dt="2025-07-03T10:35:06.234" v="60" actId="47"/>
        <pc:sldMkLst>
          <pc:docMk/>
          <pc:sldMk cId="1491255824" sldId="431"/>
        </pc:sldMkLst>
      </pc:sldChg>
      <pc:sldChg chg="addSp modSp add del mod ord">
        <pc:chgData name="Barbara Class" userId="ce38c013-f14e-4d1b-851f-f693be5c662b" providerId="ADAL" clId="{E43E7EE9-9940-4133-A83F-78E75275A49B}" dt="2025-07-04T17:20:12.821" v="3154"/>
        <pc:sldMkLst>
          <pc:docMk/>
          <pc:sldMk cId="198690029" sldId="432"/>
        </pc:sldMkLst>
        <pc:spChg chg="add mod">
          <ac:chgData name="Barbara Class" userId="ce38c013-f14e-4d1b-851f-f693be5c662b" providerId="ADAL" clId="{E43E7EE9-9940-4133-A83F-78E75275A49B}" dt="2025-07-03T11:21:40.577" v="578" actId="1076"/>
          <ac:spMkLst>
            <pc:docMk/>
            <pc:sldMk cId="198690029" sldId="432"/>
            <ac:spMk id="2" creationId="{B58E5A6C-D82E-4F22-3CB6-BC082C362F3B}"/>
          </ac:spMkLst>
        </pc:spChg>
        <pc:spChg chg="add mod">
          <ac:chgData name="Barbara Class" userId="ce38c013-f14e-4d1b-851f-f693be5c662b" providerId="ADAL" clId="{E43E7EE9-9940-4133-A83F-78E75275A49B}" dt="2025-07-03T11:23:03.140" v="609" actId="1076"/>
          <ac:spMkLst>
            <pc:docMk/>
            <pc:sldMk cId="198690029" sldId="432"/>
            <ac:spMk id="4" creationId="{74AD5B78-9DB4-66A4-860A-5D6B098C2ABE}"/>
          </ac:spMkLst>
        </pc:spChg>
        <pc:spChg chg="mod">
          <ac:chgData name="Barbara Class" userId="ce38c013-f14e-4d1b-851f-f693be5c662b" providerId="ADAL" clId="{E43E7EE9-9940-4133-A83F-78E75275A49B}" dt="2025-07-03T11:22:38.567" v="598" actId="6549"/>
          <ac:spMkLst>
            <pc:docMk/>
            <pc:sldMk cId="198690029" sldId="432"/>
            <ac:spMk id="7" creationId="{9C7D824B-F880-7A41-E0B5-B9A5476834F8}"/>
          </ac:spMkLst>
        </pc:spChg>
        <pc:spChg chg="mod">
          <ac:chgData name="Barbara Class" userId="ce38c013-f14e-4d1b-851f-f693be5c662b" providerId="ADAL" clId="{E43E7EE9-9940-4133-A83F-78E75275A49B}" dt="2025-07-04T08:46:48.628" v="1786" actId="14100"/>
          <ac:spMkLst>
            <pc:docMk/>
            <pc:sldMk cId="198690029" sldId="432"/>
            <ac:spMk id="36" creationId="{9E1F53C8-F0C8-DF84-7A27-7CCFB627EB56}"/>
          </ac:spMkLst>
        </pc:spChg>
      </pc:sldChg>
      <pc:sldChg chg="addSp delSp modSp add del mod">
        <pc:chgData name="Barbara Class" userId="ce38c013-f14e-4d1b-851f-f693be5c662b" providerId="ADAL" clId="{E43E7EE9-9940-4133-A83F-78E75275A49B}" dt="2025-07-03T12:20:02.442" v="1014" actId="47"/>
        <pc:sldMkLst>
          <pc:docMk/>
          <pc:sldMk cId="3502537667" sldId="433"/>
        </pc:sldMkLst>
      </pc:sldChg>
      <pc:sldChg chg="addSp delSp modSp add mod">
        <pc:chgData name="Barbara Class" userId="ce38c013-f14e-4d1b-851f-f693be5c662b" providerId="ADAL" clId="{E43E7EE9-9940-4133-A83F-78E75275A49B}" dt="2025-07-03T14:34:19.920" v="1604" actId="207"/>
        <pc:sldMkLst>
          <pc:docMk/>
          <pc:sldMk cId="2314376479" sldId="434"/>
        </pc:sldMkLst>
        <pc:spChg chg="add mod">
          <ac:chgData name="Barbara Class" userId="ce38c013-f14e-4d1b-851f-f693be5c662b" providerId="ADAL" clId="{E43E7EE9-9940-4133-A83F-78E75275A49B}" dt="2025-07-03T13:20:12.573" v="1102" actId="1076"/>
          <ac:spMkLst>
            <pc:docMk/>
            <pc:sldMk cId="2314376479" sldId="434"/>
            <ac:spMk id="5" creationId="{28A8EC21-9206-0F0E-6AD4-E27EBD927CCF}"/>
          </ac:spMkLst>
        </pc:spChg>
        <pc:spChg chg="add mod">
          <ac:chgData name="Barbara Class" userId="ce38c013-f14e-4d1b-851f-f693be5c662b" providerId="ADAL" clId="{E43E7EE9-9940-4133-A83F-78E75275A49B}" dt="2025-07-03T14:34:19.920" v="1604" actId="207"/>
          <ac:spMkLst>
            <pc:docMk/>
            <pc:sldMk cId="2314376479" sldId="434"/>
            <ac:spMk id="6" creationId="{514811A8-582A-4878-CFF8-89F708D7418D}"/>
          </ac:spMkLst>
        </pc:spChg>
        <pc:spChg chg="mod">
          <ac:chgData name="Barbara Class" userId="ce38c013-f14e-4d1b-851f-f693be5c662b" providerId="ADAL" clId="{E43E7EE9-9940-4133-A83F-78E75275A49B}" dt="2025-07-03T14:31:48.122" v="1571" actId="6549"/>
          <ac:spMkLst>
            <pc:docMk/>
            <pc:sldMk cId="2314376479" sldId="434"/>
            <ac:spMk id="36" creationId="{8765D901-E168-D74D-6D98-835FC32B6676}"/>
          </ac:spMkLst>
        </pc:spChg>
        <pc:picChg chg="add mod">
          <ac:chgData name="Barbara Class" userId="ce38c013-f14e-4d1b-851f-f693be5c662b" providerId="ADAL" clId="{E43E7EE9-9940-4133-A83F-78E75275A49B}" dt="2025-07-03T13:16:29.975" v="1067" actId="1076"/>
          <ac:picMkLst>
            <pc:docMk/>
            <pc:sldMk cId="2314376479" sldId="434"/>
            <ac:picMk id="4" creationId="{B1C76F1B-88A7-1C0A-758F-923EF78B09B2}"/>
          </ac:picMkLst>
        </pc:picChg>
      </pc:sldChg>
      <pc:sldChg chg="add del">
        <pc:chgData name="Barbara Class" userId="ce38c013-f14e-4d1b-851f-f693be5c662b" providerId="ADAL" clId="{E43E7EE9-9940-4133-A83F-78E75275A49B}" dt="2025-07-03T13:17:46.701" v="1083" actId="47"/>
        <pc:sldMkLst>
          <pc:docMk/>
          <pc:sldMk cId="4216294879" sldId="435"/>
        </pc:sldMkLst>
      </pc:sldChg>
      <pc:sldChg chg="addSp delSp modSp add mod ord">
        <pc:chgData name="Barbara Class" userId="ce38c013-f14e-4d1b-851f-f693be5c662b" providerId="ADAL" clId="{E43E7EE9-9940-4133-A83F-78E75275A49B}" dt="2025-07-04T17:20:12.821" v="3154"/>
        <pc:sldMkLst>
          <pc:docMk/>
          <pc:sldMk cId="4008089866" sldId="436"/>
        </pc:sldMkLst>
        <pc:spChg chg="add mod">
          <ac:chgData name="Barbara Class" userId="ce38c013-f14e-4d1b-851f-f693be5c662b" providerId="ADAL" clId="{E43E7EE9-9940-4133-A83F-78E75275A49B}" dt="2025-07-03T11:20:21.242" v="548"/>
          <ac:spMkLst>
            <pc:docMk/>
            <pc:sldMk cId="4008089866" sldId="436"/>
            <ac:spMk id="6" creationId="{91730B16-C1B1-79A8-A18A-8ECB53A6F658}"/>
          </ac:spMkLst>
        </pc:spChg>
        <pc:spChg chg="mod ord">
          <ac:chgData name="Barbara Class" userId="ce38c013-f14e-4d1b-851f-f693be5c662b" providerId="ADAL" clId="{E43E7EE9-9940-4133-A83F-78E75275A49B}" dt="2025-07-03T11:20:11.741" v="547" actId="6549"/>
          <ac:spMkLst>
            <pc:docMk/>
            <pc:sldMk cId="4008089866" sldId="436"/>
            <ac:spMk id="7" creationId="{3274380F-9889-B3D2-534C-092CF696983D}"/>
          </ac:spMkLst>
        </pc:spChg>
        <pc:spChg chg="add mod">
          <ac:chgData name="Barbara Class" userId="ce38c013-f14e-4d1b-851f-f693be5c662b" providerId="ADAL" clId="{E43E7EE9-9940-4133-A83F-78E75275A49B}" dt="2025-07-03T12:20:58.601" v="1015" actId="313"/>
          <ac:spMkLst>
            <pc:docMk/>
            <pc:sldMk cId="4008089866" sldId="436"/>
            <ac:spMk id="8" creationId="{96DBFA74-1E8F-4EEA-B3CA-583F422C35D9}"/>
          </ac:spMkLst>
        </pc:spChg>
        <pc:spChg chg="mod">
          <ac:chgData name="Barbara Class" userId="ce38c013-f14e-4d1b-851f-f693be5c662b" providerId="ADAL" clId="{E43E7EE9-9940-4133-A83F-78E75275A49B}" dt="2025-07-04T08:46:25.782" v="1784" actId="20577"/>
          <ac:spMkLst>
            <pc:docMk/>
            <pc:sldMk cId="4008089866" sldId="436"/>
            <ac:spMk id="36" creationId="{BCE7A97A-562C-9384-C52A-1BD3F2256CC5}"/>
          </ac:spMkLst>
        </pc:spChg>
        <pc:picChg chg="add mod">
          <ac:chgData name="Barbara Class" userId="ce38c013-f14e-4d1b-851f-f693be5c662b" providerId="ADAL" clId="{E43E7EE9-9940-4133-A83F-78E75275A49B}" dt="2025-07-03T11:19:14.439" v="537" actId="1076"/>
          <ac:picMkLst>
            <pc:docMk/>
            <pc:sldMk cId="4008089866" sldId="436"/>
            <ac:picMk id="5" creationId="{93D0E4B2-4086-ACDF-0398-BB31D6BA8B21}"/>
          </ac:picMkLst>
        </pc:picChg>
      </pc:sldChg>
      <pc:sldChg chg="addSp delSp modSp add mod ord">
        <pc:chgData name="Barbara Class" userId="ce38c013-f14e-4d1b-851f-f693be5c662b" providerId="ADAL" clId="{E43E7EE9-9940-4133-A83F-78E75275A49B}" dt="2025-07-04T17:20:12.821" v="3154"/>
        <pc:sldMkLst>
          <pc:docMk/>
          <pc:sldMk cId="4029719755" sldId="437"/>
        </pc:sldMkLst>
        <pc:spChg chg="mod">
          <ac:chgData name="Barbara Class" userId="ce38c013-f14e-4d1b-851f-f693be5c662b" providerId="ADAL" clId="{E43E7EE9-9940-4133-A83F-78E75275A49B}" dt="2025-07-03T12:16:34.682" v="972" actId="1076"/>
          <ac:spMkLst>
            <pc:docMk/>
            <pc:sldMk cId="4029719755" sldId="437"/>
            <ac:spMk id="6" creationId="{5B2769A5-AAAC-35C4-9ED8-3F18D10E4512}"/>
          </ac:spMkLst>
        </pc:spChg>
        <pc:spChg chg="add mod">
          <ac:chgData name="Barbara Class" userId="ce38c013-f14e-4d1b-851f-f693be5c662b" providerId="ADAL" clId="{E43E7EE9-9940-4133-A83F-78E75275A49B}" dt="2025-07-03T12:19:23.949" v="1009" actId="1076"/>
          <ac:spMkLst>
            <pc:docMk/>
            <pc:sldMk cId="4029719755" sldId="437"/>
            <ac:spMk id="10" creationId="{F91884C5-B57F-7D43-82E0-77BE906C9462}"/>
          </ac:spMkLst>
        </pc:spChg>
        <pc:spChg chg="mod">
          <ac:chgData name="Barbara Class" userId="ce38c013-f14e-4d1b-851f-f693be5c662b" providerId="ADAL" clId="{E43E7EE9-9940-4133-A83F-78E75275A49B}" dt="2025-07-04T08:47:17.415" v="1793" actId="1076"/>
          <ac:spMkLst>
            <pc:docMk/>
            <pc:sldMk cId="4029719755" sldId="437"/>
            <ac:spMk id="36" creationId="{9AC8BF30-CEAD-96D1-075A-3DEE8CB27582}"/>
          </ac:spMkLst>
        </pc:spChg>
        <pc:graphicFrameChg chg="add mod modGraphic">
          <ac:chgData name="Barbara Class" userId="ce38c013-f14e-4d1b-851f-f693be5c662b" providerId="ADAL" clId="{E43E7EE9-9940-4133-A83F-78E75275A49B}" dt="2025-07-04T15:48:02.910" v="2073" actId="20577"/>
          <ac:graphicFrameMkLst>
            <pc:docMk/>
            <pc:sldMk cId="4029719755" sldId="437"/>
            <ac:graphicFrameMk id="9" creationId="{94B75E28-F2E5-2984-704D-7BDB7BE143B5}"/>
          </ac:graphicFrameMkLst>
        </pc:graphicFrameChg>
        <pc:cxnChg chg="add mod">
          <ac:chgData name="Barbara Class" userId="ce38c013-f14e-4d1b-851f-f693be5c662b" providerId="ADAL" clId="{E43E7EE9-9940-4133-A83F-78E75275A49B}" dt="2025-07-03T12:19:46.578" v="1012" actId="693"/>
          <ac:cxnSpMkLst>
            <pc:docMk/>
            <pc:sldMk cId="4029719755" sldId="437"/>
            <ac:cxnSpMk id="12" creationId="{7265A12E-60D8-31D2-E831-2203C2F88E2E}"/>
          </ac:cxnSpMkLst>
        </pc:cxnChg>
      </pc:sldChg>
      <pc:sldChg chg="addSp delSp modSp add del mod">
        <pc:chgData name="Barbara Class" userId="ce38c013-f14e-4d1b-851f-f693be5c662b" providerId="ADAL" clId="{E43E7EE9-9940-4133-A83F-78E75275A49B}" dt="2025-07-03T12:19:59.636" v="1013" actId="47"/>
        <pc:sldMkLst>
          <pc:docMk/>
          <pc:sldMk cId="1329231418" sldId="438"/>
        </pc:sldMkLst>
      </pc:sldChg>
      <pc:sldChg chg="add del">
        <pc:chgData name="Barbara Class" userId="ce38c013-f14e-4d1b-851f-f693be5c662b" providerId="ADAL" clId="{E43E7EE9-9940-4133-A83F-78E75275A49B}" dt="2025-07-03T13:17:44.472" v="1080" actId="47"/>
        <pc:sldMkLst>
          <pc:docMk/>
          <pc:sldMk cId="3540817663" sldId="439"/>
        </pc:sldMkLst>
      </pc:sldChg>
      <pc:sldChg chg="add del">
        <pc:chgData name="Barbara Class" userId="ce38c013-f14e-4d1b-851f-f693be5c662b" providerId="ADAL" clId="{E43E7EE9-9940-4133-A83F-78E75275A49B}" dt="2025-07-03T13:17:45.107" v="1081" actId="47"/>
        <pc:sldMkLst>
          <pc:docMk/>
          <pc:sldMk cId="1540907387" sldId="440"/>
        </pc:sldMkLst>
      </pc:sldChg>
      <pc:sldChg chg="add del">
        <pc:chgData name="Barbara Class" userId="ce38c013-f14e-4d1b-851f-f693be5c662b" providerId="ADAL" clId="{E43E7EE9-9940-4133-A83F-78E75275A49B}" dt="2025-07-03T13:17:45.711" v="1082" actId="47"/>
        <pc:sldMkLst>
          <pc:docMk/>
          <pc:sldMk cId="1236589154" sldId="441"/>
        </pc:sldMkLst>
      </pc:sldChg>
      <pc:sldChg chg="addSp delSp modSp add mod ord">
        <pc:chgData name="Barbara Class" userId="ce38c013-f14e-4d1b-851f-f693be5c662b" providerId="ADAL" clId="{E43E7EE9-9940-4133-A83F-78E75275A49B}" dt="2025-07-04T08:57:22.417" v="1911" actId="1076"/>
        <pc:sldMkLst>
          <pc:docMk/>
          <pc:sldMk cId="733896024" sldId="442"/>
        </pc:sldMkLst>
        <pc:spChg chg="add mod">
          <ac:chgData name="Barbara Class" userId="ce38c013-f14e-4d1b-851f-f693be5c662b" providerId="ADAL" clId="{E43E7EE9-9940-4133-A83F-78E75275A49B}" dt="2025-07-04T08:55:54.759" v="1907" actId="20577"/>
          <ac:spMkLst>
            <pc:docMk/>
            <pc:sldMk cId="733896024" sldId="442"/>
            <ac:spMk id="5" creationId="{F0B670C9-700D-3C0C-EA7C-9E4790F9FC19}"/>
          </ac:spMkLst>
        </pc:spChg>
        <pc:spChg chg="add mod">
          <ac:chgData name="Barbara Class" userId="ce38c013-f14e-4d1b-851f-f693be5c662b" providerId="ADAL" clId="{E43E7EE9-9940-4133-A83F-78E75275A49B}" dt="2025-07-03T13:50:12.763" v="1234" actId="1076"/>
          <ac:spMkLst>
            <pc:docMk/>
            <pc:sldMk cId="733896024" sldId="442"/>
            <ac:spMk id="6" creationId="{4F339288-A987-1251-F6EA-6D2DF0169889}"/>
          </ac:spMkLst>
        </pc:spChg>
        <pc:spChg chg="add mod">
          <ac:chgData name="Barbara Class" userId="ce38c013-f14e-4d1b-851f-f693be5c662b" providerId="ADAL" clId="{E43E7EE9-9940-4133-A83F-78E75275A49B}" dt="2025-07-04T08:57:22.417" v="1911" actId="1076"/>
          <ac:spMkLst>
            <pc:docMk/>
            <pc:sldMk cId="733896024" sldId="442"/>
            <ac:spMk id="7" creationId="{B16DF94F-9E08-7297-D856-E7A20AFCAC5F}"/>
          </ac:spMkLst>
        </pc:spChg>
        <pc:spChg chg="mod">
          <ac:chgData name="Barbara Class" userId="ce38c013-f14e-4d1b-851f-f693be5c662b" providerId="ADAL" clId="{E43E7EE9-9940-4133-A83F-78E75275A49B}" dt="2025-07-04T08:54:58.896" v="1877" actId="20577"/>
          <ac:spMkLst>
            <pc:docMk/>
            <pc:sldMk cId="733896024" sldId="442"/>
            <ac:spMk id="36" creationId="{9203D8F0-E625-9DE3-5A75-F24F8CBD0F50}"/>
          </ac:spMkLst>
        </pc:spChg>
      </pc:sldChg>
      <pc:sldChg chg="addSp modSp add mod">
        <pc:chgData name="Barbara Class" userId="ce38c013-f14e-4d1b-851f-f693be5c662b" providerId="ADAL" clId="{E43E7EE9-9940-4133-A83F-78E75275A49B}" dt="2025-07-03T14:14:02.668" v="1563" actId="20577"/>
        <pc:sldMkLst>
          <pc:docMk/>
          <pc:sldMk cId="420291074" sldId="443"/>
        </pc:sldMkLst>
        <pc:spChg chg="mod">
          <ac:chgData name="Barbara Class" userId="ce38c013-f14e-4d1b-851f-f693be5c662b" providerId="ADAL" clId="{E43E7EE9-9940-4133-A83F-78E75275A49B}" dt="2025-07-03T14:13:22.619" v="1532" actId="113"/>
          <ac:spMkLst>
            <pc:docMk/>
            <pc:sldMk cId="420291074" sldId="443"/>
            <ac:spMk id="2" creationId="{C87C64A6-A659-483D-0CAD-B564D9EFA045}"/>
          </ac:spMkLst>
        </pc:spChg>
        <pc:spChg chg="add mod">
          <ac:chgData name="Barbara Class" userId="ce38c013-f14e-4d1b-851f-f693be5c662b" providerId="ADAL" clId="{E43E7EE9-9940-4133-A83F-78E75275A49B}" dt="2025-07-03T14:13:39.457" v="1533"/>
          <ac:spMkLst>
            <pc:docMk/>
            <pc:sldMk cId="420291074" sldId="443"/>
            <ac:spMk id="4" creationId="{4835C168-17E0-82BF-E290-69BB8FEFD4C2}"/>
          </ac:spMkLst>
        </pc:spChg>
        <pc:spChg chg="mod">
          <ac:chgData name="Barbara Class" userId="ce38c013-f14e-4d1b-851f-f693be5c662b" providerId="ADAL" clId="{E43E7EE9-9940-4133-A83F-78E75275A49B}" dt="2025-07-03T14:14:02.668" v="1563" actId="20577"/>
          <ac:spMkLst>
            <pc:docMk/>
            <pc:sldMk cId="420291074" sldId="443"/>
            <ac:spMk id="36" creationId="{2168DFFD-E0D3-F616-357E-784FC7E8B54A}"/>
          </ac:spMkLst>
        </pc:spChg>
      </pc:sldChg>
      <pc:sldChg chg="addSp delSp modSp add mod">
        <pc:chgData name="Barbara Class" userId="ce38c013-f14e-4d1b-851f-f693be5c662b" providerId="ADAL" clId="{E43E7EE9-9940-4133-A83F-78E75275A49B}" dt="2025-07-04T17:02:08.157" v="2805" actId="5793"/>
        <pc:sldMkLst>
          <pc:docMk/>
          <pc:sldMk cId="2442632397" sldId="444"/>
        </pc:sldMkLst>
        <pc:spChg chg="mod">
          <ac:chgData name="Barbara Class" userId="ce38c013-f14e-4d1b-851f-f693be5c662b" providerId="ADAL" clId="{E43E7EE9-9940-4133-A83F-78E75275A49B}" dt="2025-07-04T17:02:08.157" v="2805" actId="5793"/>
          <ac:spMkLst>
            <pc:docMk/>
            <pc:sldMk cId="2442632397" sldId="444"/>
            <ac:spMk id="36" creationId="{2DD92741-5FCE-1750-A68A-F0A4191A88B3}"/>
          </ac:spMkLst>
        </pc:spChg>
      </pc:sldChg>
      <pc:sldChg chg="addSp delSp modSp add mod ord">
        <pc:chgData name="Barbara Class" userId="ce38c013-f14e-4d1b-851f-f693be5c662b" providerId="ADAL" clId="{E43E7EE9-9940-4133-A83F-78E75275A49B}" dt="2025-07-04T15:58:46.490" v="2396" actId="20577"/>
        <pc:sldMkLst>
          <pc:docMk/>
          <pc:sldMk cId="116405750" sldId="445"/>
        </pc:sldMkLst>
        <pc:spChg chg="add mod">
          <ac:chgData name="Barbara Class" userId="ce38c013-f14e-4d1b-851f-f693be5c662b" providerId="ADAL" clId="{E43E7EE9-9940-4133-A83F-78E75275A49B}" dt="2025-07-04T15:23:54.022" v="1960" actId="6549"/>
          <ac:spMkLst>
            <pc:docMk/>
            <pc:sldMk cId="116405750" sldId="445"/>
            <ac:spMk id="5" creationId="{F854A760-ACA2-DC8A-04BF-470002162481}"/>
          </ac:spMkLst>
        </pc:spChg>
        <pc:spChg chg="mod">
          <ac:chgData name="Barbara Class" userId="ce38c013-f14e-4d1b-851f-f693be5c662b" providerId="ADAL" clId="{E43E7EE9-9940-4133-A83F-78E75275A49B}" dt="2025-07-04T13:00:50.808" v="1950" actId="20577"/>
          <ac:spMkLst>
            <pc:docMk/>
            <pc:sldMk cId="116405750" sldId="445"/>
            <ac:spMk id="36" creationId="{4E5ED764-8E21-85C3-84CF-9D4A63A30E75}"/>
          </ac:spMkLst>
        </pc:spChg>
        <pc:graphicFrameChg chg="add mod modGraphic">
          <ac:chgData name="Barbara Class" userId="ce38c013-f14e-4d1b-851f-f693be5c662b" providerId="ADAL" clId="{E43E7EE9-9940-4133-A83F-78E75275A49B}" dt="2025-07-04T15:58:46.490" v="2396" actId="20577"/>
          <ac:graphicFrameMkLst>
            <pc:docMk/>
            <pc:sldMk cId="116405750" sldId="445"/>
            <ac:graphicFrameMk id="4" creationId="{2186D6CC-8656-CB46-F9D5-475C318E4CA3}"/>
          </ac:graphicFrameMkLst>
        </pc:graphicFrameChg>
      </pc:sldChg>
      <pc:sldChg chg="modSp add mod ord">
        <pc:chgData name="Barbara Class" userId="ce38c013-f14e-4d1b-851f-f693be5c662b" providerId="ADAL" clId="{E43E7EE9-9940-4133-A83F-78E75275A49B}" dt="2025-07-04T15:53:06.429" v="2369" actId="20577"/>
        <pc:sldMkLst>
          <pc:docMk/>
          <pc:sldMk cId="668594972" sldId="446"/>
        </pc:sldMkLst>
      </pc:sldChg>
      <pc:sldChg chg="addSp delSp modSp add mod">
        <pc:chgData name="Barbara Class" userId="ce38c013-f14e-4d1b-851f-f693be5c662b" providerId="ADAL" clId="{E43E7EE9-9940-4133-A83F-78E75275A49B}" dt="2025-07-04T15:32:12.695" v="2060" actId="207"/>
        <pc:sldMkLst>
          <pc:docMk/>
          <pc:sldMk cId="32772035" sldId="447"/>
        </pc:sldMkLst>
        <pc:spChg chg="add mod">
          <ac:chgData name="Barbara Class" userId="ce38c013-f14e-4d1b-851f-f693be5c662b" providerId="ADAL" clId="{E43E7EE9-9940-4133-A83F-78E75275A49B}" dt="2025-07-04T15:29:10.076" v="2051" actId="1076"/>
          <ac:spMkLst>
            <pc:docMk/>
            <pc:sldMk cId="32772035" sldId="447"/>
            <ac:spMk id="5" creationId="{1490D0D4-BF8C-8ACD-8CBA-FFC0219BDE2D}"/>
          </ac:spMkLst>
        </pc:spChg>
        <pc:spChg chg="mod">
          <ac:chgData name="Barbara Class" userId="ce38c013-f14e-4d1b-851f-f693be5c662b" providerId="ADAL" clId="{E43E7EE9-9940-4133-A83F-78E75275A49B}" dt="2025-07-04T15:24:39.407" v="2019" actId="20577"/>
          <ac:spMkLst>
            <pc:docMk/>
            <pc:sldMk cId="32772035" sldId="447"/>
            <ac:spMk id="36" creationId="{AD8C4B23-435C-72A6-0D0C-171D979CD603}"/>
          </ac:spMkLst>
        </pc:spChg>
        <pc:graphicFrameChg chg="add mod modGraphic">
          <ac:chgData name="Barbara Class" userId="ce38c013-f14e-4d1b-851f-f693be5c662b" providerId="ADAL" clId="{E43E7EE9-9940-4133-A83F-78E75275A49B}" dt="2025-07-04T15:32:12.695" v="2060" actId="207"/>
          <ac:graphicFrameMkLst>
            <pc:docMk/>
            <pc:sldMk cId="32772035" sldId="447"/>
            <ac:graphicFrameMk id="4" creationId="{8C56A740-559D-02FF-6F3C-85F951AB3652}"/>
          </ac:graphicFrameMkLst>
        </pc:graphicFrameChg>
      </pc:sldChg>
      <pc:sldChg chg="addSp delSp modSp add mod ord">
        <pc:chgData name="Barbara Class" userId="ce38c013-f14e-4d1b-851f-f693be5c662b" providerId="ADAL" clId="{E43E7EE9-9940-4133-A83F-78E75275A49B}" dt="2025-07-04T16:45:13.383" v="2702" actId="113"/>
        <pc:sldMkLst>
          <pc:docMk/>
          <pc:sldMk cId="2128391382" sldId="448"/>
        </pc:sldMkLst>
        <pc:spChg chg="add mod">
          <ac:chgData name="Barbara Class" userId="ce38c013-f14e-4d1b-851f-f693be5c662b" providerId="ADAL" clId="{E43E7EE9-9940-4133-A83F-78E75275A49B}" dt="2025-07-04T16:41:43.648" v="2696" actId="1076"/>
          <ac:spMkLst>
            <pc:docMk/>
            <pc:sldMk cId="2128391382" sldId="448"/>
            <ac:spMk id="6" creationId="{5B698CFD-22A2-A3D4-91C8-372069B1EF61}"/>
          </ac:spMkLst>
        </pc:spChg>
        <pc:spChg chg="mod">
          <ac:chgData name="Barbara Class" userId="ce38c013-f14e-4d1b-851f-f693be5c662b" providerId="ADAL" clId="{E43E7EE9-9940-4133-A83F-78E75275A49B}" dt="2025-07-04T16:38:31.605" v="2663" actId="14100"/>
          <ac:spMkLst>
            <pc:docMk/>
            <pc:sldMk cId="2128391382" sldId="448"/>
            <ac:spMk id="36" creationId="{B4007D0B-3140-BAEA-6FAD-4D318743F11C}"/>
          </ac:spMkLst>
        </pc:spChg>
        <pc:graphicFrameChg chg="add mod modGraphic">
          <ac:chgData name="Barbara Class" userId="ce38c013-f14e-4d1b-851f-f693be5c662b" providerId="ADAL" clId="{E43E7EE9-9940-4133-A83F-78E75275A49B}" dt="2025-07-04T16:45:13.383" v="2702" actId="113"/>
          <ac:graphicFrameMkLst>
            <pc:docMk/>
            <pc:sldMk cId="2128391382" sldId="448"/>
            <ac:graphicFrameMk id="7" creationId="{7AA5F341-337F-F844-91AF-1C1E5CC53A17}"/>
          </ac:graphicFrameMkLst>
        </pc:graphicFrameChg>
      </pc:sldChg>
      <pc:sldChg chg="addSp delSp modSp add del mod ord">
        <pc:chgData name="Barbara Class" userId="ce38c013-f14e-4d1b-851f-f693be5c662b" providerId="ADAL" clId="{E43E7EE9-9940-4133-A83F-78E75275A49B}" dt="2025-07-04T17:19:00.800" v="3152" actId="47"/>
        <pc:sldMkLst>
          <pc:docMk/>
          <pc:sldMk cId="2885888626" sldId="449"/>
        </pc:sldMkLst>
      </pc:sldChg>
      <pc:sldChg chg="modSp add mod">
        <pc:chgData name="Barbara Class" userId="ce38c013-f14e-4d1b-851f-f693be5c662b" providerId="ADAL" clId="{E43E7EE9-9940-4133-A83F-78E75275A49B}" dt="2025-07-04T17:20:20.524" v="3156"/>
        <pc:sldMkLst>
          <pc:docMk/>
          <pc:sldMk cId="4148155239" sldId="450"/>
        </pc:sldMkLst>
        <pc:spChg chg="mod">
          <ac:chgData name="Barbara Class" userId="ce38c013-f14e-4d1b-851f-f693be5c662b" providerId="ADAL" clId="{E43E7EE9-9940-4133-A83F-78E75275A49B}" dt="2025-07-04T17:20:20.524" v="3156"/>
          <ac:spMkLst>
            <pc:docMk/>
            <pc:sldMk cId="4148155239" sldId="450"/>
            <ac:spMk id="2" creationId="{C1D2196A-36E3-373B-AE2B-519F02393022}"/>
          </ac:spMkLst>
        </pc:spChg>
        <pc:spChg chg="mod">
          <ac:chgData name="Barbara Class" userId="ce38c013-f14e-4d1b-851f-f693be5c662b" providerId="ADAL" clId="{E43E7EE9-9940-4133-A83F-78E75275A49B}" dt="2025-07-04T15:48:45.801" v="2087" actId="20577"/>
          <ac:spMkLst>
            <pc:docMk/>
            <pc:sldMk cId="4148155239" sldId="450"/>
            <ac:spMk id="36" creationId="{02ACAFC4-201B-8D52-E1C0-B0075DC5FFBB}"/>
          </ac:spMkLst>
        </pc:spChg>
      </pc:sldChg>
      <pc:sldChg chg="addSp modSp add mod">
        <pc:chgData name="Barbara Class" userId="ce38c013-f14e-4d1b-851f-f693be5c662b" providerId="ADAL" clId="{E43E7EE9-9940-4133-A83F-78E75275A49B}" dt="2025-07-04T16:36:05.861" v="2593" actId="1076"/>
        <pc:sldMkLst>
          <pc:docMk/>
          <pc:sldMk cId="1057215194" sldId="451"/>
        </pc:sldMkLst>
      </pc:sldChg>
      <pc:sldChg chg="addSp modSp add mod ord">
        <pc:chgData name="Barbara Class" userId="ce38c013-f14e-4d1b-851f-f693be5c662b" providerId="ADAL" clId="{E43E7EE9-9940-4133-A83F-78E75275A49B}" dt="2025-07-04T16:56:17.534" v="2719" actId="20577"/>
        <pc:sldMkLst>
          <pc:docMk/>
          <pc:sldMk cId="2330681926" sldId="452"/>
        </pc:sldMkLst>
      </pc:sldChg>
      <pc:sldChg chg="addSp modSp add mod ord">
        <pc:chgData name="Barbara Class" userId="ce38c013-f14e-4d1b-851f-f693be5c662b" providerId="ADAL" clId="{E43E7EE9-9940-4133-A83F-78E75275A49B}" dt="2025-07-04T17:20:35.231" v="3158"/>
        <pc:sldMkLst>
          <pc:docMk/>
          <pc:sldMk cId="2456902317" sldId="453"/>
        </pc:sldMkLst>
        <pc:spChg chg="mod">
          <ac:chgData name="Barbara Class" userId="ce38c013-f14e-4d1b-851f-f693be5c662b" providerId="ADAL" clId="{E43E7EE9-9940-4133-A83F-78E75275A49B}" dt="2025-07-04T17:07:47.565" v="2904" actId="20577"/>
          <ac:spMkLst>
            <pc:docMk/>
            <pc:sldMk cId="2456902317" sldId="453"/>
            <ac:spMk id="2" creationId="{3BBB7DE0-E5BC-F1D0-B190-CC935EC68E99}"/>
          </ac:spMkLst>
        </pc:spChg>
        <pc:spChg chg="add mod">
          <ac:chgData name="Barbara Class" userId="ce38c013-f14e-4d1b-851f-f693be5c662b" providerId="ADAL" clId="{E43E7EE9-9940-4133-A83F-78E75275A49B}" dt="2025-07-04T17:07:10.637" v="2864" actId="1076"/>
          <ac:spMkLst>
            <pc:docMk/>
            <pc:sldMk cId="2456902317" sldId="453"/>
            <ac:spMk id="4" creationId="{01EE48CC-EBBB-052A-5C50-FA85F5DB9683}"/>
          </ac:spMkLst>
        </pc:spChg>
        <pc:spChg chg="mod">
          <ac:chgData name="Barbara Class" userId="ce38c013-f14e-4d1b-851f-f693be5c662b" providerId="ADAL" clId="{E43E7EE9-9940-4133-A83F-78E75275A49B}" dt="2025-07-04T17:10:22.718" v="3037" actId="20577"/>
          <ac:spMkLst>
            <pc:docMk/>
            <pc:sldMk cId="2456902317" sldId="453"/>
            <ac:spMk id="36" creationId="{EACF4D6D-0938-8F14-2D3C-99B967DEBA76}"/>
          </ac:spMkLst>
        </pc:spChg>
      </pc:sldChg>
      <pc:sldChg chg="addSp delSp modSp add mod ord">
        <pc:chgData name="Barbara Class" userId="ce38c013-f14e-4d1b-851f-f693be5c662b" providerId="ADAL" clId="{E43E7EE9-9940-4133-A83F-78E75275A49B}" dt="2025-07-04T19:13:00.853" v="3270" actId="1076"/>
        <pc:sldMkLst>
          <pc:docMk/>
          <pc:sldMk cId="2106818603" sldId="454"/>
        </pc:sldMkLst>
        <pc:spChg chg="add mod">
          <ac:chgData name="Barbara Class" userId="ce38c013-f14e-4d1b-851f-f693be5c662b" providerId="ADAL" clId="{E43E7EE9-9940-4133-A83F-78E75275A49B}" dt="2025-07-04T19:13:00.853" v="3270" actId="1076"/>
          <ac:spMkLst>
            <pc:docMk/>
            <pc:sldMk cId="2106818603" sldId="454"/>
            <ac:spMk id="5" creationId="{582543E6-5E46-0FF8-DF89-07F0CBE5F930}"/>
          </ac:spMkLst>
        </pc:spChg>
        <pc:spChg chg="mod">
          <ac:chgData name="Barbara Class" userId="ce38c013-f14e-4d1b-851f-f693be5c662b" providerId="ADAL" clId="{E43E7EE9-9940-4133-A83F-78E75275A49B}" dt="2025-07-04T19:11:43.618" v="3243" actId="20577"/>
          <ac:spMkLst>
            <pc:docMk/>
            <pc:sldMk cId="2106818603" sldId="454"/>
            <ac:spMk id="36" creationId="{0D191AF7-E372-6A67-DFD8-0BF19D0F047A}"/>
          </ac:spMkLst>
        </pc:spChg>
        <pc:graphicFrameChg chg="add mod modGraphic">
          <ac:chgData name="Barbara Class" userId="ce38c013-f14e-4d1b-851f-f693be5c662b" providerId="ADAL" clId="{E43E7EE9-9940-4133-A83F-78E75275A49B}" dt="2025-07-04T19:09:23.768" v="3196" actId="255"/>
          <ac:graphicFrameMkLst>
            <pc:docMk/>
            <pc:sldMk cId="2106818603" sldId="454"/>
            <ac:graphicFrameMk id="4" creationId="{4809FFE3-BC99-7AEB-66B0-7F6AC83625D3}"/>
          </ac:graphicFrameMkLst>
        </pc:graphicFrameChg>
      </pc:sldChg>
      <pc:sldChg chg="addSp modSp add mod ord">
        <pc:chgData name="Barbara Class" userId="ce38c013-f14e-4d1b-851f-f693be5c662b" providerId="ADAL" clId="{E43E7EE9-9940-4133-A83F-78E75275A49B}" dt="2025-07-04T19:28:08.780" v="3774" actId="255"/>
        <pc:sldMkLst>
          <pc:docMk/>
          <pc:sldMk cId="3818481921" sldId="455"/>
        </pc:sldMkLst>
        <pc:spChg chg="mod">
          <ac:chgData name="Barbara Class" userId="ce38c013-f14e-4d1b-851f-f693be5c662b" providerId="ADAL" clId="{E43E7EE9-9940-4133-A83F-78E75275A49B}" dt="2025-07-04T19:28:08.780" v="3774" actId="255"/>
          <ac:spMkLst>
            <pc:docMk/>
            <pc:sldMk cId="3818481921" sldId="455"/>
            <ac:spMk id="2" creationId="{D16DFAED-7106-9BEB-853A-ED69D3D26B1E}"/>
          </ac:spMkLst>
        </pc:spChg>
        <pc:spChg chg="add mod">
          <ac:chgData name="Barbara Class" userId="ce38c013-f14e-4d1b-851f-f693be5c662b" providerId="ADAL" clId="{E43E7EE9-9940-4133-A83F-78E75275A49B}" dt="2025-07-04T19:26:40.853" v="3756" actId="1076"/>
          <ac:spMkLst>
            <pc:docMk/>
            <pc:sldMk cId="3818481921" sldId="455"/>
            <ac:spMk id="4" creationId="{CA2C7FFB-FECF-1BB3-2978-7EF94BC2352B}"/>
          </ac:spMkLst>
        </pc:spChg>
        <pc:spChg chg="mod">
          <ac:chgData name="Barbara Class" userId="ce38c013-f14e-4d1b-851f-f693be5c662b" providerId="ADAL" clId="{E43E7EE9-9940-4133-A83F-78E75275A49B}" dt="2025-07-04T19:24:29.336" v="3722" actId="20577"/>
          <ac:spMkLst>
            <pc:docMk/>
            <pc:sldMk cId="3818481921" sldId="455"/>
            <ac:spMk id="36" creationId="{AF1F60AF-5380-9C1B-DEE2-DCB1050103DF}"/>
          </ac:spMkLst>
        </pc:spChg>
      </pc:sldChg>
      <pc:sldChg chg="add">
        <pc:chgData name="Barbara Class" userId="ce38c013-f14e-4d1b-851f-f693be5c662b" providerId="ADAL" clId="{E43E7EE9-9940-4133-A83F-78E75275A49B}" dt="2025-07-04T16:56:26.402" v="2723"/>
        <pc:sldMkLst>
          <pc:docMk/>
          <pc:sldMk cId="2648448640" sldId="456"/>
        </pc:sldMkLst>
      </pc:sldChg>
      <pc:sldChg chg="add ord">
        <pc:chgData name="Barbara Class" userId="ce38c013-f14e-4d1b-851f-f693be5c662b" providerId="ADAL" clId="{E43E7EE9-9940-4133-A83F-78E75275A49B}" dt="2025-07-04T17:20:35.231" v="3158"/>
        <pc:sldMkLst>
          <pc:docMk/>
          <pc:sldMk cId="982009507" sldId="457"/>
        </pc:sldMkLst>
      </pc:sldChg>
      <pc:sldChg chg="addSp delSp modSp add mod ord">
        <pc:chgData name="Barbara Class" userId="ce38c013-f14e-4d1b-851f-f693be5c662b" providerId="ADAL" clId="{E43E7EE9-9940-4133-A83F-78E75275A49B}" dt="2025-07-04T18:59:09.523" v="3180" actId="20577"/>
        <pc:sldMkLst>
          <pc:docMk/>
          <pc:sldMk cId="2073063732" sldId="458"/>
        </pc:sldMkLst>
        <pc:spChg chg="add">
          <ac:chgData name="Barbara Class" userId="ce38c013-f14e-4d1b-851f-f693be5c662b" providerId="ADAL" clId="{E43E7EE9-9940-4133-A83F-78E75275A49B}" dt="2025-07-04T17:48:25.276" v="3160"/>
          <ac:spMkLst>
            <pc:docMk/>
            <pc:sldMk cId="2073063732" sldId="458"/>
            <ac:spMk id="4" creationId="{3FD6F1B9-0AD7-6A9A-EC7B-3843502E0ED5}"/>
          </ac:spMkLst>
        </pc:spChg>
        <pc:spChg chg="mod">
          <ac:chgData name="Barbara Class" userId="ce38c013-f14e-4d1b-851f-f693be5c662b" providerId="ADAL" clId="{E43E7EE9-9940-4133-A83F-78E75275A49B}" dt="2025-07-04T18:59:09.523" v="3180" actId="20577"/>
          <ac:spMkLst>
            <pc:docMk/>
            <pc:sldMk cId="2073063732" sldId="458"/>
            <ac:spMk id="12" creationId="{5E13BBE2-AD54-CCBC-F04C-BE7210D77AD9}"/>
          </ac:spMkLst>
        </pc:spChg>
        <pc:spChg chg="add">
          <ac:chgData name="Barbara Class" userId="ce38c013-f14e-4d1b-851f-f693be5c662b" providerId="ADAL" clId="{E43E7EE9-9940-4133-A83F-78E75275A49B}" dt="2025-07-04T17:48:25.276" v="3160"/>
          <ac:spMkLst>
            <pc:docMk/>
            <pc:sldMk cId="2073063732" sldId="458"/>
            <ac:spMk id="27" creationId="{D525B268-B1CB-5845-8D65-13552DBF3FE3}"/>
          </ac:spMkLst>
        </pc:spChg>
        <pc:spChg chg="add mod">
          <ac:chgData name="Barbara Class" userId="ce38c013-f14e-4d1b-851f-f693be5c662b" providerId="ADAL" clId="{E43E7EE9-9940-4133-A83F-78E75275A49B}" dt="2025-07-04T17:49:00.272" v="3168" actId="6549"/>
          <ac:spMkLst>
            <pc:docMk/>
            <pc:sldMk cId="2073063732" sldId="458"/>
            <ac:spMk id="28" creationId="{3EDBC862-65B7-8724-3BBB-A6F1D69BA7DB}"/>
          </ac:spMkLst>
        </pc:spChg>
        <pc:spChg chg="mod">
          <ac:chgData name="Barbara Class" userId="ce38c013-f14e-4d1b-851f-f693be5c662b" providerId="ADAL" clId="{E43E7EE9-9940-4133-A83F-78E75275A49B}" dt="2025-07-04T17:17:39.645" v="3151" actId="6549"/>
          <ac:spMkLst>
            <pc:docMk/>
            <pc:sldMk cId="2073063732" sldId="458"/>
            <ac:spMk id="36" creationId="{014C12E2-729F-1D5C-C778-443347DE7675}"/>
          </ac:spMkLst>
        </pc:spChg>
        <pc:grpChg chg="add mod">
          <ac:chgData name="Barbara Class" userId="ce38c013-f14e-4d1b-851f-f693be5c662b" providerId="ADAL" clId="{E43E7EE9-9940-4133-A83F-78E75275A49B}" dt="2025-07-04T17:48:35.848" v="3161" actId="1076"/>
          <ac:grpSpMkLst>
            <pc:docMk/>
            <pc:sldMk cId="2073063732" sldId="458"/>
            <ac:grpSpMk id="5" creationId="{10251DED-E845-0301-DBC4-4F6168325B8A}"/>
          </ac:grpSpMkLst>
        </pc:grpChg>
      </pc:sldChg>
      <pc:sldChg chg="addSp delSp modSp add mod">
        <pc:chgData name="Barbara Class" userId="ce38c013-f14e-4d1b-851f-f693be5c662b" providerId="ADAL" clId="{E43E7EE9-9940-4133-A83F-78E75275A49B}" dt="2025-07-04T19:24:07.138" v="3718" actId="20577"/>
        <pc:sldMkLst>
          <pc:docMk/>
          <pc:sldMk cId="2175390703" sldId="459"/>
        </pc:sldMkLst>
        <pc:spChg chg="add mod">
          <ac:chgData name="Barbara Class" userId="ce38c013-f14e-4d1b-851f-f693be5c662b" providerId="ADAL" clId="{E43E7EE9-9940-4133-A83F-78E75275A49B}" dt="2025-07-04T19:23:49.465" v="3710" actId="20577"/>
          <ac:spMkLst>
            <pc:docMk/>
            <pc:sldMk cId="2175390703" sldId="459"/>
            <ac:spMk id="2" creationId="{98CC5705-A067-E0E2-1758-6B3160D13D9F}"/>
          </ac:spMkLst>
        </pc:spChg>
        <pc:spChg chg="mod">
          <ac:chgData name="Barbara Class" userId="ce38c013-f14e-4d1b-851f-f693be5c662b" providerId="ADAL" clId="{E43E7EE9-9940-4133-A83F-78E75275A49B}" dt="2025-07-04T19:24:07.138" v="3718" actId="20577"/>
          <ac:spMkLst>
            <pc:docMk/>
            <pc:sldMk cId="2175390703" sldId="459"/>
            <ac:spMk id="36" creationId="{4181F9D2-C927-B98C-FF47-19BA26859168}"/>
          </ac:spMkLst>
        </pc:spChg>
        <pc:graphicFrameChg chg="add mod modGraphic">
          <ac:chgData name="Barbara Class" userId="ce38c013-f14e-4d1b-851f-f693be5c662b" providerId="ADAL" clId="{E43E7EE9-9940-4133-A83F-78E75275A49B}" dt="2025-07-04T19:22:25.679" v="3678" actId="114"/>
          <ac:graphicFrameMkLst>
            <pc:docMk/>
            <pc:sldMk cId="2175390703" sldId="459"/>
            <ac:graphicFrameMk id="7" creationId="{C186EE5C-07EF-DF4F-2DD3-DD9457CFAA5A}"/>
          </ac:graphicFrameMkLst>
        </pc:graphicFrameChg>
      </pc:sldChg>
      <pc:sldChg chg="add">
        <pc:chgData name="Barbara Class" userId="ce38c013-f14e-4d1b-851f-f693be5c662b" providerId="ADAL" clId="{E43E7EE9-9940-4133-A83F-78E75275A49B}" dt="2025-07-04T19:14:06.511" v="3279"/>
        <pc:sldMkLst>
          <pc:docMk/>
          <pc:sldMk cId="3747397189" sldId="460"/>
        </pc:sldMkLst>
      </pc:sldChg>
      <pc:sldChg chg="add del">
        <pc:chgData name="Barbara Class" userId="ce38c013-f14e-4d1b-851f-f693be5c662b" providerId="ADAL" clId="{E43E7EE9-9940-4133-A83F-78E75275A49B}" dt="2025-07-04T19:11:25.795" v="3236" actId="47"/>
        <pc:sldMkLst>
          <pc:docMk/>
          <pc:sldMk cId="3847702797" sldId="460"/>
        </pc:sldMkLst>
      </pc:sldChg>
      <pc:sldChg chg="add">
        <pc:chgData name="Barbara Class" userId="ce38c013-f14e-4d1b-851f-f693be5c662b" providerId="ADAL" clId="{E43E7EE9-9940-4133-A83F-78E75275A49B}" dt="2025-07-04T19:23:55.810" v="3711"/>
        <pc:sldMkLst>
          <pc:docMk/>
          <pc:sldMk cId="2030127047" sldId="461"/>
        </pc:sldMkLst>
      </pc:sldChg>
      <pc:sldChg chg="add">
        <pc:chgData name="Barbara Class" userId="ce38c013-f14e-4d1b-851f-f693be5c662b" providerId="ADAL" clId="{E43E7EE9-9940-4133-A83F-78E75275A49B}" dt="2025-07-04T19:23:55.983" v="3712"/>
        <pc:sldMkLst>
          <pc:docMk/>
          <pc:sldMk cId="561194111" sldId="462"/>
        </pc:sldMkLst>
      </pc:sldChg>
    </pc:docChg>
  </pc:docChgLst>
  <pc:docChgLst>
    <pc:chgData name="Barbara Class" userId="ce38c013-f14e-4d1b-851f-f693be5c662b" providerId="ADAL" clId="{11A985BA-068A-4A85-9717-0DBEC22CBD38}"/>
    <pc:docChg chg="undo custSel addSld modSld">
      <pc:chgData name="Barbara Class" userId="ce38c013-f14e-4d1b-851f-f693be5c662b" providerId="ADAL" clId="{11A985BA-068A-4A85-9717-0DBEC22CBD38}" dt="2024-11-02T18:33:33.968" v="2615" actId="20577"/>
      <pc:docMkLst>
        <pc:docMk/>
      </pc:docMkLst>
      <pc:sldChg chg="modSp mod">
        <pc:chgData name="Barbara Class" userId="ce38c013-f14e-4d1b-851f-f693be5c662b" providerId="ADAL" clId="{11A985BA-068A-4A85-9717-0DBEC22CBD38}" dt="2024-11-02T09:43:56.102" v="36" actId="20577"/>
        <pc:sldMkLst>
          <pc:docMk/>
          <pc:sldMk cId="1449966537" sldId="271"/>
        </pc:sldMkLst>
      </pc:sldChg>
      <pc:sldChg chg="addSp delSp modSp mod">
        <pc:chgData name="Barbara Class" userId="ce38c013-f14e-4d1b-851f-f693be5c662b" providerId="ADAL" clId="{11A985BA-068A-4A85-9717-0DBEC22CBD38}" dt="2024-11-02T09:45:08.674" v="157" actId="20577"/>
        <pc:sldMkLst>
          <pc:docMk/>
          <pc:sldMk cId="2236357207" sldId="358"/>
        </pc:sldMkLst>
      </pc:sldChg>
      <pc:sldChg chg="modSp mod">
        <pc:chgData name="Barbara Class" userId="ce38c013-f14e-4d1b-851f-f693be5c662b" providerId="ADAL" clId="{11A985BA-068A-4A85-9717-0DBEC22CBD38}" dt="2024-11-02T11:05:11.301" v="619" actId="114"/>
        <pc:sldMkLst>
          <pc:docMk/>
          <pc:sldMk cId="1865876623" sldId="397"/>
        </pc:sldMkLst>
      </pc:sldChg>
      <pc:sldChg chg="addSp delSp modSp add mod">
        <pc:chgData name="Barbara Class" userId="ce38c013-f14e-4d1b-851f-f693be5c662b" providerId="ADAL" clId="{11A985BA-068A-4A85-9717-0DBEC22CBD38}" dt="2024-11-02T18:24:28.043" v="2542" actId="20577"/>
        <pc:sldMkLst>
          <pc:docMk/>
          <pc:sldMk cId="2458593003" sldId="403"/>
        </pc:sldMkLst>
      </pc:sldChg>
      <pc:sldChg chg="delSp modSp add mod">
        <pc:chgData name="Barbara Class" userId="ce38c013-f14e-4d1b-851f-f693be5c662b" providerId="ADAL" clId="{11A985BA-068A-4A85-9717-0DBEC22CBD38}" dt="2024-11-02T10:31:45.225" v="495" actId="12"/>
        <pc:sldMkLst>
          <pc:docMk/>
          <pc:sldMk cId="1278440316" sldId="418"/>
        </pc:sldMkLst>
      </pc:sldChg>
      <pc:sldChg chg="addSp delSp modSp add mod delAnim">
        <pc:chgData name="Barbara Class" userId="ce38c013-f14e-4d1b-851f-f693be5c662b" providerId="ADAL" clId="{11A985BA-068A-4A85-9717-0DBEC22CBD38}" dt="2024-11-02T10:31:26.907" v="494" actId="20577"/>
        <pc:sldMkLst>
          <pc:docMk/>
          <pc:sldMk cId="3908252885" sldId="419"/>
        </pc:sldMkLst>
      </pc:sldChg>
      <pc:sldChg chg="addSp delSp modSp add mod modAnim">
        <pc:chgData name="Barbara Class" userId="ce38c013-f14e-4d1b-851f-f693be5c662b" providerId="ADAL" clId="{11A985BA-068A-4A85-9717-0DBEC22CBD38}" dt="2024-11-02T10:40:53.539" v="549" actId="1076"/>
        <pc:sldMkLst>
          <pc:docMk/>
          <pc:sldMk cId="2049934365" sldId="420"/>
        </pc:sldMkLst>
      </pc:sldChg>
      <pc:sldChg chg="addSp delSp modSp add mod delAnim modAnim">
        <pc:chgData name="Barbara Class" userId="ce38c013-f14e-4d1b-851f-f693be5c662b" providerId="ADAL" clId="{11A985BA-068A-4A85-9717-0DBEC22CBD38}" dt="2024-11-02T18:33:33.968" v="2615" actId="20577"/>
        <pc:sldMkLst>
          <pc:docMk/>
          <pc:sldMk cId="3811915839" sldId="421"/>
        </pc:sldMkLst>
      </pc:sldChg>
    </pc:docChg>
  </pc:docChgLst>
  <pc:docChgLst>
    <pc:chgData name="Barbara Class" userId="ce38c013-f14e-4d1b-851f-f693be5c662b" providerId="ADAL" clId="{9FEAAE82-0F62-40B8-BF68-16511FDBF2EB}"/>
    <pc:docChg chg="undo redo custSel addSld delSld modSld sldOrd modNotesMaster modHandout">
      <pc:chgData name="Barbara Class" userId="ce38c013-f14e-4d1b-851f-f693be5c662b" providerId="ADAL" clId="{9FEAAE82-0F62-40B8-BF68-16511FDBF2EB}" dt="2025-07-07T06:10:24.793" v="4638" actId="20577"/>
      <pc:docMkLst>
        <pc:docMk/>
      </pc:docMkLst>
      <pc:sldChg chg="addSp delSp modSp mod">
        <pc:chgData name="Barbara Class" userId="ce38c013-f14e-4d1b-851f-f693be5c662b" providerId="ADAL" clId="{9FEAAE82-0F62-40B8-BF68-16511FDBF2EB}" dt="2025-07-07T06:10:24.793" v="4638" actId="20577"/>
        <pc:sldMkLst>
          <pc:docMk/>
          <pc:sldMk cId="1449966537" sldId="271"/>
        </pc:sldMkLst>
        <pc:spChg chg="mod">
          <ac:chgData name="Barbara Class" userId="ce38c013-f14e-4d1b-851f-f693be5c662b" providerId="ADAL" clId="{9FEAAE82-0F62-40B8-BF68-16511FDBF2EB}" dt="2025-07-07T06:10:04.161" v="4633"/>
          <ac:spMkLst>
            <pc:docMk/>
            <pc:sldMk cId="1449966537" sldId="271"/>
            <ac:spMk id="2" creationId="{00000000-0000-0000-0000-000000000000}"/>
          </ac:spMkLst>
        </pc:spChg>
        <pc:spChg chg="add mod">
          <ac:chgData name="Barbara Class" userId="ce38c013-f14e-4d1b-851f-f693be5c662b" providerId="ADAL" clId="{9FEAAE82-0F62-40B8-BF68-16511FDBF2EB}" dt="2025-07-06T13:27:41.930" v="1410" actId="27636"/>
          <ac:spMkLst>
            <pc:docMk/>
            <pc:sldMk cId="1449966537" sldId="271"/>
            <ac:spMk id="3" creationId="{6802E471-64E4-7124-234B-A317BCB3904B}"/>
          </ac:spMkLst>
        </pc:spChg>
        <pc:spChg chg="mod">
          <ac:chgData name="Barbara Class" userId="ce38c013-f14e-4d1b-851f-f693be5c662b" providerId="ADAL" clId="{9FEAAE82-0F62-40B8-BF68-16511FDBF2EB}" dt="2025-07-07T06:10:24.793" v="4638" actId="20577"/>
          <ac:spMkLst>
            <pc:docMk/>
            <pc:sldMk cId="1449966537" sldId="271"/>
            <ac:spMk id="5" creationId="{01E9261F-CB82-4BC6-A362-704AB7629DE8}"/>
          </ac:spMkLst>
        </pc:spChg>
      </pc:sldChg>
      <pc:sldChg chg="modSp mod">
        <pc:chgData name="Barbara Class" userId="ce38c013-f14e-4d1b-851f-f693be5c662b" providerId="ADAL" clId="{9FEAAE82-0F62-40B8-BF68-16511FDBF2EB}" dt="2025-07-06T19:22:57.932" v="4632" actId="20577"/>
        <pc:sldMkLst>
          <pc:docMk/>
          <pc:sldMk cId="4252192184" sldId="365"/>
        </pc:sldMkLst>
        <pc:spChg chg="mod">
          <ac:chgData name="Barbara Class" userId="ce38c013-f14e-4d1b-851f-f693be5c662b" providerId="ADAL" clId="{9FEAAE82-0F62-40B8-BF68-16511FDBF2EB}" dt="2025-07-06T19:22:57.932" v="4632" actId="20577"/>
          <ac:spMkLst>
            <pc:docMk/>
            <pc:sldMk cId="4252192184" sldId="365"/>
            <ac:spMk id="36" creationId="{0C7B140C-4A13-4136-AB20-68851F665BEA}"/>
          </ac:spMkLst>
        </pc:spChg>
      </pc:sldChg>
      <pc:sldChg chg="del">
        <pc:chgData name="Barbara Class" userId="ce38c013-f14e-4d1b-851f-f693be5c662b" providerId="ADAL" clId="{9FEAAE82-0F62-40B8-BF68-16511FDBF2EB}" dt="2025-07-05T13:15:54.109" v="321" actId="47"/>
        <pc:sldMkLst>
          <pc:docMk/>
          <pc:sldMk cId="113776154" sldId="428"/>
        </pc:sldMkLst>
      </pc:sldChg>
      <pc:sldChg chg="del">
        <pc:chgData name="Barbara Class" userId="ce38c013-f14e-4d1b-851f-f693be5c662b" providerId="ADAL" clId="{9FEAAE82-0F62-40B8-BF68-16511FDBF2EB}" dt="2025-07-05T13:15:57.736" v="322" actId="47"/>
        <pc:sldMkLst>
          <pc:docMk/>
          <pc:sldMk cId="2132627947" sldId="429"/>
        </pc:sldMkLst>
      </pc:sldChg>
      <pc:sldChg chg="del">
        <pc:chgData name="Barbara Class" userId="ce38c013-f14e-4d1b-851f-f693be5c662b" providerId="ADAL" clId="{9FEAAE82-0F62-40B8-BF68-16511FDBF2EB}" dt="2025-07-06T17:47:31.744" v="4330" actId="47"/>
        <pc:sldMkLst>
          <pc:docMk/>
          <pc:sldMk cId="4231806902" sldId="430"/>
        </pc:sldMkLst>
      </pc:sldChg>
      <pc:sldChg chg="ord">
        <pc:chgData name="Barbara Class" userId="ce38c013-f14e-4d1b-851f-f693be5c662b" providerId="ADAL" clId="{9FEAAE82-0F62-40B8-BF68-16511FDBF2EB}" dt="2025-07-06T13:52:17.483" v="1555"/>
        <pc:sldMkLst>
          <pc:docMk/>
          <pc:sldMk cId="198690029" sldId="432"/>
        </pc:sldMkLst>
      </pc:sldChg>
      <pc:sldChg chg="modSp mod ord">
        <pc:chgData name="Barbara Class" userId="ce38c013-f14e-4d1b-851f-f693be5c662b" providerId="ADAL" clId="{9FEAAE82-0F62-40B8-BF68-16511FDBF2EB}" dt="2025-07-06T13:52:17.483" v="1555"/>
        <pc:sldMkLst>
          <pc:docMk/>
          <pc:sldMk cId="4008089866" sldId="436"/>
        </pc:sldMkLst>
        <pc:spChg chg="mod">
          <ac:chgData name="Barbara Class" userId="ce38c013-f14e-4d1b-851f-f693be5c662b" providerId="ADAL" clId="{9FEAAE82-0F62-40B8-BF68-16511FDBF2EB}" dt="2025-07-05T13:20:58.386" v="409" actId="1076"/>
          <ac:spMkLst>
            <pc:docMk/>
            <pc:sldMk cId="4008089866" sldId="436"/>
            <ac:spMk id="6" creationId="{91730B16-C1B1-79A8-A18A-8ECB53A6F658}"/>
          </ac:spMkLst>
        </pc:spChg>
      </pc:sldChg>
      <pc:sldChg chg="modSp mod ord">
        <pc:chgData name="Barbara Class" userId="ce38c013-f14e-4d1b-851f-f693be5c662b" providerId="ADAL" clId="{9FEAAE82-0F62-40B8-BF68-16511FDBF2EB}" dt="2025-07-06T13:52:17.483" v="1555"/>
        <pc:sldMkLst>
          <pc:docMk/>
          <pc:sldMk cId="4029719755" sldId="437"/>
        </pc:sldMkLst>
        <pc:spChg chg="mod">
          <ac:chgData name="Barbara Class" userId="ce38c013-f14e-4d1b-851f-f693be5c662b" providerId="ADAL" clId="{9FEAAE82-0F62-40B8-BF68-16511FDBF2EB}" dt="2025-07-05T13:19:10.289" v="367" actId="1076"/>
          <ac:spMkLst>
            <pc:docMk/>
            <pc:sldMk cId="4029719755" sldId="437"/>
            <ac:spMk id="6" creationId="{5B2769A5-AAAC-35C4-9ED8-3F18D10E4512}"/>
          </ac:spMkLst>
        </pc:spChg>
        <pc:spChg chg="mod">
          <ac:chgData name="Barbara Class" userId="ce38c013-f14e-4d1b-851f-f693be5c662b" providerId="ADAL" clId="{9FEAAE82-0F62-40B8-BF68-16511FDBF2EB}" dt="2025-07-05T13:19:44.157" v="377" actId="1076"/>
          <ac:spMkLst>
            <pc:docMk/>
            <pc:sldMk cId="4029719755" sldId="437"/>
            <ac:spMk id="10" creationId="{F91884C5-B57F-7D43-82E0-77BE906C9462}"/>
          </ac:spMkLst>
        </pc:spChg>
        <pc:graphicFrameChg chg="mod modGraphic">
          <ac:chgData name="Barbara Class" userId="ce38c013-f14e-4d1b-851f-f693be5c662b" providerId="ADAL" clId="{9FEAAE82-0F62-40B8-BF68-16511FDBF2EB}" dt="2025-07-05T13:01:17.569" v="72" actId="20577"/>
          <ac:graphicFrameMkLst>
            <pc:docMk/>
            <pc:sldMk cId="4029719755" sldId="437"/>
            <ac:graphicFrameMk id="9" creationId="{94B75E28-F2E5-2984-704D-7BDB7BE143B5}"/>
          </ac:graphicFrameMkLst>
        </pc:graphicFrameChg>
        <pc:cxnChg chg="mod">
          <ac:chgData name="Barbara Class" userId="ce38c013-f14e-4d1b-851f-f693be5c662b" providerId="ADAL" clId="{9FEAAE82-0F62-40B8-BF68-16511FDBF2EB}" dt="2025-07-05T12:59:32.751" v="14" actId="1076"/>
          <ac:cxnSpMkLst>
            <pc:docMk/>
            <pc:sldMk cId="4029719755" sldId="437"/>
            <ac:cxnSpMk id="12" creationId="{7265A12E-60D8-31D2-E831-2203C2F88E2E}"/>
          </ac:cxnSpMkLst>
        </pc:cxnChg>
      </pc:sldChg>
      <pc:sldChg chg="modSp mod">
        <pc:chgData name="Barbara Class" userId="ce38c013-f14e-4d1b-851f-f693be5c662b" providerId="ADAL" clId="{9FEAAE82-0F62-40B8-BF68-16511FDBF2EB}" dt="2025-07-06T16:57:26.001" v="3853" actId="20577"/>
        <pc:sldMkLst>
          <pc:docMk/>
          <pc:sldMk cId="733896024" sldId="442"/>
        </pc:sldMkLst>
        <pc:spChg chg="mod">
          <ac:chgData name="Barbara Class" userId="ce38c013-f14e-4d1b-851f-f693be5c662b" providerId="ADAL" clId="{9FEAAE82-0F62-40B8-BF68-16511FDBF2EB}" dt="2025-07-06T16:57:26.001" v="3853" actId="20577"/>
          <ac:spMkLst>
            <pc:docMk/>
            <pc:sldMk cId="733896024" sldId="442"/>
            <ac:spMk id="36" creationId="{9203D8F0-E625-9DE3-5A75-F24F8CBD0F50}"/>
          </ac:spMkLst>
        </pc:spChg>
      </pc:sldChg>
      <pc:sldChg chg="addSp delSp modSp mod">
        <pc:chgData name="Barbara Class" userId="ce38c013-f14e-4d1b-851f-f693be5c662b" providerId="ADAL" clId="{9FEAAE82-0F62-40B8-BF68-16511FDBF2EB}" dt="2025-07-06T18:07:38.485" v="4384" actId="120"/>
        <pc:sldMkLst>
          <pc:docMk/>
          <pc:sldMk cId="2442632397" sldId="444"/>
        </pc:sldMkLst>
        <pc:spChg chg="add mod">
          <ac:chgData name="Barbara Class" userId="ce38c013-f14e-4d1b-851f-f693be5c662b" providerId="ADAL" clId="{9FEAAE82-0F62-40B8-BF68-16511FDBF2EB}" dt="2025-07-06T18:06:54.018" v="4377" actId="1076"/>
          <ac:spMkLst>
            <pc:docMk/>
            <pc:sldMk cId="2442632397" sldId="444"/>
            <ac:spMk id="6" creationId="{3815E2EC-D305-3D8D-D3A8-26815ED6B159}"/>
          </ac:spMkLst>
        </pc:spChg>
        <pc:spChg chg="mod">
          <ac:chgData name="Barbara Class" userId="ce38c013-f14e-4d1b-851f-f693be5c662b" providerId="ADAL" clId="{9FEAAE82-0F62-40B8-BF68-16511FDBF2EB}" dt="2025-07-06T18:07:38.485" v="4384" actId="120"/>
          <ac:spMkLst>
            <pc:docMk/>
            <pc:sldMk cId="2442632397" sldId="444"/>
            <ac:spMk id="36" creationId="{2DD92741-5FCE-1750-A68A-F0A4191A88B3}"/>
          </ac:spMkLst>
        </pc:spChg>
        <pc:picChg chg="add mod">
          <ac:chgData name="Barbara Class" userId="ce38c013-f14e-4d1b-851f-f693be5c662b" providerId="ADAL" clId="{9FEAAE82-0F62-40B8-BF68-16511FDBF2EB}" dt="2025-07-06T18:04:34.274" v="4332" actId="1076"/>
          <ac:picMkLst>
            <pc:docMk/>
            <pc:sldMk cId="2442632397" sldId="444"/>
            <ac:picMk id="5" creationId="{3B16E595-34D9-FB0D-E87B-82B0DB05AAFC}"/>
          </ac:picMkLst>
        </pc:picChg>
      </pc:sldChg>
      <pc:sldChg chg="modSp mod">
        <pc:chgData name="Barbara Class" userId="ce38c013-f14e-4d1b-851f-f693be5c662b" providerId="ADAL" clId="{9FEAAE82-0F62-40B8-BF68-16511FDBF2EB}" dt="2025-07-05T13:01:57.705" v="75" actId="114"/>
        <pc:sldMkLst>
          <pc:docMk/>
          <pc:sldMk cId="116405750" sldId="445"/>
        </pc:sldMkLst>
        <pc:graphicFrameChg chg="modGraphic">
          <ac:chgData name="Barbara Class" userId="ce38c013-f14e-4d1b-851f-f693be5c662b" providerId="ADAL" clId="{9FEAAE82-0F62-40B8-BF68-16511FDBF2EB}" dt="2025-07-05T13:01:57.705" v="75" actId="114"/>
          <ac:graphicFrameMkLst>
            <pc:docMk/>
            <pc:sldMk cId="116405750" sldId="445"/>
            <ac:graphicFrameMk id="4" creationId="{2186D6CC-8656-CB46-F9D5-475C318E4CA3}"/>
          </ac:graphicFrameMkLst>
        </pc:graphicFrameChg>
      </pc:sldChg>
      <pc:sldChg chg="addSp modSp del mod">
        <pc:chgData name="Barbara Class" userId="ce38c013-f14e-4d1b-851f-f693be5c662b" providerId="ADAL" clId="{9FEAAE82-0F62-40B8-BF68-16511FDBF2EB}" dt="2025-07-06T17:38:03.820" v="4182" actId="47"/>
        <pc:sldMkLst>
          <pc:docMk/>
          <pc:sldMk cId="668594972" sldId="446"/>
        </pc:sldMkLst>
      </pc:sldChg>
      <pc:sldChg chg="modSp mod">
        <pc:chgData name="Barbara Class" userId="ce38c013-f14e-4d1b-851f-f693be5c662b" providerId="ADAL" clId="{9FEAAE82-0F62-40B8-BF68-16511FDBF2EB}" dt="2025-07-06T13:51:47.286" v="1553"/>
        <pc:sldMkLst>
          <pc:docMk/>
          <pc:sldMk cId="4148155239" sldId="450"/>
        </pc:sldMkLst>
        <pc:spChg chg="mod">
          <ac:chgData name="Barbara Class" userId="ce38c013-f14e-4d1b-851f-f693be5c662b" providerId="ADAL" clId="{9FEAAE82-0F62-40B8-BF68-16511FDBF2EB}" dt="2025-07-06T13:51:47.286" v="1553"/>
          <ac:spMkLst>
            <pc:docMk/>
            <pc:sldMk cId="4148155239" sldId="450"/>
            <ac:spMk id="2" creationId="{C1D2196A-36E3-373B-AE2B-519F02393022}"/>
          </ac:spMkLst>
        </pc:spChg>
      </pc:sldChg>
      <pc:sldChg chg="modSp del mod ord">
        <pc:chgData name="Barbara Class" userId="ce38c013-f14e-4d1b-851f-f693be5c662b" providerId="ADAL" clId="{9FEAAE82-0F62-40B8-BF68-16511FDBF2EB}" dt="2025-07-06T18:10:20.170" v="4425" actId="47"/>
        <pc:sldMkLst>
          <pc:docMk/>
          <pc:sldMk cId="1057215194" sldId="451"/>
        </pc:sldMkLst>
      </pc:sldChg>
      <pc:sldChg chg="del ord">
        <pc:chgData name="Barbara Class" userId="ce38c013-f14e-4d1b-851f-f693be5c662b" providerId="ADAL" clId="{9FEAAE82-0F62-40B8-BF68-16511FDBF2EB}" dt="2025-07-06T16:56:49.241" v="3840" actId="47"/>
        <pc:sldMkLst>
          <pc:docMk/>
          <pc:sldMk cId="2330681926" sldId="452"/>
        </pc:sldMkLst>
      </pc:sldChg>
      <pc:sldChg chg="modSp mod">
        <pc:chgData name="Barbara Class" userId="ce38c013-f14e-4d1b-851f-f693be5c662b" providerId="ADAL" clId="{9FEAAE82-0F62-40B8-BF68-16511FDBF2EB}" dt="2025-07-05T13:06:09.899" v="99" actId="20577"/>
        <pc:sldMkLst>
          <pc:docMk/>
          <pc:sldMk cId="2456902317" sldId="453"/>
        </pc:sldMkLst>
        <pc:spChg chg="mod">
          <ac:chgData name="Barbara Class" userId="ce38c013-f14e-4d1b-851f-f693be5c662b" providerId="ADAL" clId="{9FEAAE82-0F62-40B8-BF68-16511FDBF2EB}" dt="2025-07-05T13:06:09.899" v="99" actId="20577"/>
          <ac:spMkLst>
            <pc:docMk/>
            <pc:sldMk cId="2456902317" sldId="453"/>
            <ac:spMk id="2" creationId="{3BBB7DE0-E5BC-F1D0-B190-CC935EC68E99}"/>
          </ac:spMkLst>
        </pc:spChg>
        <pc:spChg chg="mod">
          <ac:chgData name="Barbara Class" userId="ce38c013-f14e-4d1b-851f-f693be5c662b" providerId="ADAL" clId="{9FEAAE82-0F62-40B8-BF68-16511FDBF2EB}" dt="2025-07-05T13:04:20.895" v="78" actId="114"/>
          <ac:spMkLst>
            <pc:docMk/>
            <pc:sldMk cId="2456902317" sldId="453"/>
            <ac:spMk id="36" creationId="{EACF4D6D-0938-8F14-2D3C-99B967DEBA76}"/>
          </ac:spMkLst>
        </pc:spChg>
      </pc:sldChg>
      <pc:sldChg chg="modSp mod">
        <pc:chgData name="Barbara Class" userId="ce38c013-f14e-4d1b-851f-f693be5c662b" providerId="ADAL" clId="{9FEAAE82-0F62-40B8-BF68-16511FDBF2EB}" dt="2025-07-05T13:38:20.853" v="845" actId="20577"/>
        <pc:sldMkLst>
          <pc:docMk/>
          <pc:sldMk cId="3818481921" sldId="455"/>
        </pc:sldMkLst>
        <pc:spChg chg="mod">
          <ac:chgData name="Barbara Class" userId="ce38c013-f14e-4d1b-851f-f693be5c662b" providerId="ADAL" clId="{9FEAAE82-0F62-40B8-BF68-16511FDBF2EB}" dt="2025-07-05T13:38:03.581" v="835" actId="255"/>
          <ac:spMkLst>
            <pc:docMk/>
            <pc:sldMk cId="3818481921" sldId="455"/>
            <ac:spMk id="2" creationId="{D16DFAED-7106-9BEB-853A-ED69D3D26B1E}"/>
          </ac:spMkLst>
        </pc:spChg>
        <pc:spChg chg="mod">
          <ac:chgData name="Barbara Class" userId="ce38c013-f14e-4d1b-851f-f693be5c662b" providerId="ADAL" clId="{9FEAAE82-0F62-40B8-BF68-16511FDBF2EB}" dt="2025-07-05T13:38:20.853" v="845" actId="20577"/>
          <ac:spMkLst>
            <pc:docMk/>
            <pc:sldMk cId="3818481921" sldId="455"/>
            <ac:spMk id="4" creationId="{CA2C7FFB-FECF-1BB3-2978-7EF94BC2352B}"/>
          </ac:spMkLst>
        </pc:spChg>
      </pc:sldChg>
      <pc:sldChg chg="addSp delSp modSp mod">
        <pc:chgData name="Barbara Class" userId="ce38c013-f14e-4d1b-851f-f693be5c662b" providerId="ADAL" clId="{9FEAAE82-0F62-40B8-BF68-16511FDBF2EB}" dt="2025-07-06T19:22:19.695" v="4592" actId="6549"/>
        <pc:sldMkLst>
          <pc:docMk/>
          <pc:sldMk cId="2648448640" sldId="456"/>
        </pc:sldMkLst>
        <pc:spChg chg="mod">
          <ac:chgData name="Barbara Class" userId="ce38c013-f14e-4d1b-851f-f693be5c662b" providerId="ADAL" clId="{9FEAAE82-0F62-40B8-BF68-16511FDBF2EB}" dt="2025-07-06T19:22:19.695" v="4592" actId="6549"/>
          <ac:spMkLst>
            <pc:docMk/>
            <pc:sldMk cId="2648448640" sldId="456"/>
            <ac:spMk id="2" creationId="{E3A238D1-7021-B9CA-FE7F-FB2A132744F4}"/>
          </ac:spMkLst>
        </pc:spChg>
        <pc:spChg chg="mod">
          <ac:chgData name="Barbara Class" userId="ce38c013-f14e-4d1b-851f-f693be5c662b" providerId="ADAL" clId="{9FEAAE82-0F62-40B8-BF68-16511FDBF2EB}" dt="2025-07-06T18:10:35.408" v="4457" actId="20577"/>
          <ac:spMkLst>
            <pc:docMk/>
            <pc:sldMk cId="2648448640" sldId="456"/>
            <ac:spMk id="36" creationId="{62BE4197-498F-32FD-5D16-DBA7CBD21631}"/>
          </ac:spMkLst>
        </pc:spChg>
      </pc:sldChg>
      <pc:sldChg chg="modSp mod">
        <pc:chgData name="Barbara Class" userId="ce38c013-f14e-4d1b-851f-f693be5c662b" providerId="ADAL" clId="{9FEAAE82-0F62-40B8-BF68-16511FDBF2EB}" dt="2025-07-05T13:04:16.408" v="77" actId="114"/>
        <pc:sldMkLst>
          <pc:docMk/>
          <pc:sldMk cId="982009507" sldId="457"/>
        </pc:sldMkLst>
        <pc:spChg chg="mod">
          <ac:chgData name="Barbara Class" userId="ce38c013-f14e-4d1b-851f-f693be5c662b" providerId="ADAL" clId="{9FEAAE82-0F62-40B8-BF68-16511FDBF2EB}" dt="2025-07-05T13:04:16.408" v="77" actId="114"/>
          <ac:spMkLst>
            <pc:docMk/>
            <pc:sldMk cId="982009507" sldId="457"/>
            <ac:spMk id="36" creationId="{8EB271D5-6D8A-1F79-4DD8-37C02105C4BF}"/>
          </ac:spMkLst>
        </pc:spChg>
      </pc:sldChg>
      <pc:sldChg chg="addSp modSp mod">
        <pc:chgData name="Barbara Class" userId="ce38c013-f14e-4d1b-851f-f693be5c662b" providerId="ADAL" clId="{9FEAAE82-0F62-40B8-BF68-16511FDBF2EB}" dt="2025-07-05T13:09:11.028" v="224" actId="20577"/>
        <pc:sldMkLst>
          <pc:docMk/>
          <pc:sldMk cId="2073063732" sldId="458"/>
        </pc:sldMkLst>
        <pc:spChg chg="add mod">
          <ac:chgData name="Barbara Class" userId="ce38c013-f14e-4d1b-851f-f693be5c662b" providerId="ADAL" clId="{9FEAAE82-0F62-40B8-BF68-16511FDBF2EB}" dt="2025-07-05T13:09:11.028" v="224" actId="20577"/>
          <ac:spMkLst>
            <pc:docMk/>
            <pc:sldMk cId="2073063732" sldId="458"/>
            <ac:spMk id="2" creationId="{41B30D02-E198-00A3-F371-ADBCC8291226}"/>
          </ac:spMkLst>
        </pc:spChg>
      </pc:sldChg>
      <pc:sldChg chg="addSp modSp mod">
        <pc:chgData name="Barbara Class" userId="ce38c013-f14e-4d1b-851f-f693be5c662b" providerId="ADAL" clId="{9FEAAE82-0F62-40B8-BF68-16511FDBF2EB}" dt="2025-07-06T18:54:35.659" v="4558" actId="14100"/>
        <pc:sldMkLst>
          <pc:docMk/>
          <pc:sldMk cId="2030127047" sldId="461"/>
        </pc:sldMkLst>
        <pc:spChg chg="mod">
          <ac:chgData name="Barbara Class" userId="ce38c013-f14e-4d1b-851f-f693be5c662b" providerId="ADAL" clId="{9FEAAE82-0F62-40B8-BF68-16511FDBF2EB}" dt="2025-07-06T17:44:41.235" v="4212" actId="20577"/>
          <ac:spMkLst>
            <pc:docMk/>
            <pc:sldMk cId="2030127047" sldId="461"/>
            <ac:spMk id="2" creationId="{87CF2EF4-6881-784A-E64B-EEB0E0B51FDB}"/>
          </ac:spMkLst>
        </pc:spChg>
        <pc:spChg chg="add mod">
          <ac:chgData name="Barbara Class" userId="ce38c013-f14e-4d1b-851f-f693be5c662b" providerId="ADAL" clId="{9FEAAE82-0F62-40B8-BF68-16511FDBF2EB}" dt="2025-07-06T18:54:35.659" v="4558" actId="14100"/>
          <ac:spMkLst>
            <pc:docMk/>
            <pc:sldMk cId="2030127047" sldId="461"/>
            <ac:spMk id="5" creationId="{3646B319-28BC-B357-F947-F23269EF7A27}"/>
          </ac:spMkLst>
        </pc:spChg>
        <pc:spChg chg="mod">
          <ac:chgData name="Barbara Class" userId="ce38c013-f14e-4d1b-851f-f693be5c662b" providerId="ADAL" clId="{9FEAAE82-0F62-40B8-BF68-16511FDBF2EB}" dt="2025-07-05T13:26:42.544" v="453" actId="20577"/>
          <ac:spMkLst>
            <pc:docMk/>
            <pc:sldMk cId="2030127047" sldId="461"/>
            <ac:spMk id="36" creationId="{5CA895A5-6504-1C57-4196-E5D6283F682A}"/>
          </ac:spMkLst>
        </pc:spChg>
      </pc:sldChg>
      <pc:sldChg chg="addSp delSp modSp mod">
        <pc:chgData name="Barbara Class" userId="ce38c013-f14e-4d1b-851f-f693be5c662b" providerId="ADAL" clId="{9FEAAE82-0F62-40B8-BF68-16511FDBF2EB}" dt="2025-07-06T19:19:54.900" v="4575" actId="20577"/>
        <pc:sldMkLst>
          <pc:docMk/>
          <pc:sldMk cId="561194111" sldId="462"/>
        </pc:sldMkLst>
        <pc:spChg chg="add mod">
          <ac:chgData name="Barbara Class" userId="ce38c013-f14e-4d1b-851f-f693be5c662b" providerId="ADAL" clId="{9FEAAE82-0F62-40B8-BF68-16511FDBF2EB}" dt="2025-07-06T18:39:35.482" v="4533" actId="1076"/>
          <ac:spMkLst>
            <pc:docMk/>
            <pc:sldMk cId="561194111" sldId="462"/>
            <ac:spMk id="12" creationId="{D404942B-7FCB-29AB-9F99-1C51FB17DEB8}"/>
          </ac:spMkLst>
        </pc:spChg>
        <pc:spChg chg="add mod">
          <ac:chgData name="Barbara Class" userId="ce38c013-f14e-4d1b-851f-f693be5c662b" providerId="ADAL" clId="{9FEAAE82-0F62-40B8-BF68-16511FDBF2EB}" dt="2025-07-06T19:19:54.900" v="4575" actId="20577"/>
          <ac:spMkLst>
            <pc:docMk/>
            <pc:sldMk cId="561194111" sldId="462"/>
            <ac:spMk id="16" creationId="{DAF789A0-91C1-83C1-1091-35F2BE749BC0}"/>
          </ac:spMkLst>
        </pc:spChg>
        <pc:spChg chg="mod">
          <ac:chgData name="Barbara Class" userId="ce38c013-f14e-4d1b-851f-f693be5c662b" providerId="ADAL" clId="{9FEAAE82-0F62-40B8-BF68-16511FDBF2EB}" dt="2025-07-06T18:10:08.412" v="4424" actId="20577"/>
          <ac:spMkLst>
            <pc:docMk/>
            <pc:sldMk cId="561194111" sldId="462"/>
            <ac:spMk id="36" creationId="{2D9CEFAD-9ED5-06B4-3944-8E99E18EB4D5}"/>
          </ac:spMkLst>
        </pc:spChg>
        <pc:picChg chg="add mod">
          <ac:chgData name="Barbara Class" userId="ce38c013-f14e-4d1b-851f-f693be5c662b" providerId="ADAL" clId="{9FEAAE82-0F62-40B8-BF68-16511FDBF2EB}" dt="2025-07-06T18:41:58.629" v="4549" actId="1076"/>
          <ac:picMkLst>
            <pc:docMk/>
            <pc:sldMk cId="561194111" sldId="462"/>
            <ac:picMk id="18" creationId="{AD20B4A1-E769-3A13-D579-EF43FAD9443F}"/>
          </ac:picMkLst>
        </pc:picChg>
      </pc:sldChg>
      <pc:sldChg chg="modSp add del mod">
        <pc:chgData name="Barbara Class" userId="ce38c013-f14e-4d1b-851f-f693be5c662b" providerId="ADAL" clId="{9FEAAE82-0F62-40B8-BF68-16511FDBF2EB}" dt="2025-07-06T13:28:44.070" v="1426" actId="47"/>
        <pc:sldMkLst>
          <pc:docMk/>
          <pc:sldMk cId="2795568139" sldId="463"/>
        </pc:sldMkLst>
      </pc:sldChg>
      <pc:sldChg chg="addSp modSp add del mod">
        <pc:chgData name="Barbara Class" userId="ce38c013-f14e-4d1b-851f-f693be5c662b" providerId="ADAL" clId="{9FEAAE82-0F62-40B8-BF68-16511FDBF2EB}" dt="2025-07-06T19:19:40.728" v="4574" actId="47"/>
        <pc:sldMkLst>
          <pc:docMk/>
          <pc:sldMk cId="558345090" sldId="464"/>
        </pc:sldMkLst>
      </pc:sldChg>
      <pc:sldChg chg="addSp modSp add mod ord">
        <pc:chgData name="Barbara Class" userId="ce38c013-f14e-4d1b-851f-f693be5c662b" providerId="ADAL" clId="{9FEAAE82-0F62-40B8-BF68-16511FDBF2EB}" dt="2025-07-06T17:15:37.490" v="3976" actId="12"/>
        <pc:sldMkLst>
          <pc:docMk/>
          <pc:sldMk cId="555472404" sldId="465"/>
        </pc:sldMkLst>
        <pc:spChg chg="mod">
          <ac:chgData name="Barbara Class" userId="ce38c013-f14e-4d1b-851f-f693be5c662b" providerId="ADAL" clId="{9FEAAE82-0F62-40B8-BF68-16511FDBF2EB}" dt="2025-07-06T17:15:37.490" v="3976" actId="12"/>
          <ac:spMkLst>
            <pc:docMk/>
            <pc:sldMk cId="555472404" sldId="465"/>
            <ac:spMk id="2" creationId="{0CFD8135-857C-352E-CB5A-55543A05D3AE}"/>
          </ac:spMkLst>
        </pc:spChg>
        <pc:spChg chg="add mod">
          <ac:chgData name="Barbara Class" userId="ce38c013-f14e-4d1b-851f-f693be5c662b" providerId="ADAL" clId="{9FEAAE82-0F62-40B8-BF68-16511FDBF2EB}" dt="2025-07-06T17:14:57.929" v="3928" actId="1076"/>
          <ac:spMkLst>
            <pc:docMk/>
            <pc:sldMk cId="555472404" sldId="465"/>
            <ac:spMk id="4" creationId="{CDFB1EDA-CCFA-C14A-B1C3-5B8E659A1023}"/>
          </ac:spMkLst>
        </pc:spChg>
        <pc:spChg chg="mod">
          <ac:chgData name="Barbara Class" userId="ce38c013-f14e-4d1b-851f-f693be5c662b" providerId="ADAL" clId="{9FEAAE82-0F62-40B8-BF68-16511FDBF2EB}" dt="2025-07-06T17:12:40.372" v="3881" actId="20577"/>
          <ac:spMkLst>
            <pc:docMk/>
            <pc:sldMk cId="555472404" sldId="465"/>
            <ac:spMk id="36" creationId="{FB855982-127B-5A5A-539E-F8ECF0CFA86A}"/>
          </ac:spMkLst>
        </pc:spChg>
      </pc:sldChg>
      <pc:sldChg chg="addSp modSp add mod modNotesTx">
        <pc:chgData name="Barbara Class" userId="ce38c013-f14e-4d1b-851f-f693be5c662b" providerId="ADAL" clId="{9FEAAE82-0F62-40B8-BF68-16511FDBF2EB}" dt="2025-07-06T19:15:28.343" v="4563" actId="20577"/>
        <pc:sldMkLst>
          <pc:docMk/>
          <pc:sldMk cId="2579773501" sldId="466"/>
        </pc:sldMkLst>
        <pc:spChg chg="mod">
          <ac:chgData name="Barbara Class" userId="ce38c013-f14e-4d1b-851f-f693be5c662b" providerId="ADAL" clId="{9FEAAE82-0F62-40B8-BF68-16511FDBF2EB}" dt="2025-07-06T14:11:16.036" v="2082" actId="114"/>
          <ac:spMkLst>
            <pc:docMk/>
            <pc:sldMk cId="2579773501" sldId="466"/>
            <ac:spMk id="2" creationId="{DA3653D9-72BD-C27C-A433-D402BDED2EF1}"/>
          </ac:spMkLst>
        </pc:spChg>
        <pc:spChg chg="add mod">
          <ac:chgData name="Barbara Class" userId="ce38c013-f14e-4d1b-851f-f693be5c662b" providerId="ADAL" clId="{9FEAAE82-0F62-40B8-BF68-16511FDBF2EB}" dt="2025-07-06T19:15:28.343" v="4563" actId="20577"/>
          <ac:spMkLst>
            <pc:docMk/>
            <pc:sldMk cId="2579773501" sldId="466"/>
            <ac:spMk id="4" creationId="{49003C71-2975-825F-0D32-A91C7520CA5C}"/>
          </ac:spMkLst>
        </pc:spChg>
        <pc:spChg chg="mod">
          <ac:chgData name="Barbara Class" userId="ce38c013-f14e-4d1b-851f-f693be5c662b" providerId="ADAL" clId="{9FEAAE82-0F62-40B8-BF68-16511FDBF2EB}" dt="2025-07-06T14:06:07.267" v="1757" actId="6549"/>
          <ac:spMkLst>
            <pc:docMk/>
            <pc:sldMk cId="2579773501" sldId="466"/>
            <ac:spMk id="36" creationId="{A8C882DA-A272-6425-8C00-6362670BD9BB}"/>
          </ac:spMkLst>
        </pc:spChg>
      </pc:sldChg>
      <pc:sldChg chg="addSp modSp add mod">
        <pc:chgData name="Barbara Class" userId="ce38c013-f14e-4d1b-851f-f693be5c662b" providerId="ADAL" clId="{9FEAAE82-0F62-40B8-BF68-16511FDBF2EB}" dt="2025-07-06T19:16:18.199" v="4569" actId="5793"/>
        <pc:sldMkLst>
          <pc:docMk/>
          <pc:sldMk cId="1820864214" sldId="467"/>
        </pc:sldMkLst>
        <pc:spChg chg="mod">
          <ac:chgData name="Barbara Class" userId="ce38c013-f14e-4d1b-851f-f693be5c662b" providerId="ADAL" clId="{9FEAAE82-0F62-40B8-BF68-16511FDBF2EB}" dt="2025-07-06T14:14:40.547" v="2190" actId="6549"/>
          <ac:spMkLst>
            <pc:docMk/>
            <pc:sldMk cId="1820864214" sldId="467"/>
            <ac:spMk id="2" creationId="{87141676-D1E7-F38A-AE77-FA7EDA34121D}"/>
          </ac:spMkLst>
        </pc:spChg>
        <pc:spChg chg="add mod">
          <ac:chgData name="Barbara Class" userId="ce38c013-f14e-4d1b-851f-f693be5c662b" providerId="ADAL" clId="{9FEAAE82-0F62-40B8-BF68-16511FDBF2EB}" dt="2025-07-06T19:16:18.199" v="4569" actId="5793"/>
          <ac:spMkLst>
            <pc:docMk/>
            <pc:sldMk cId="1820864214" sldId="467"/>
            <ac:spMk id="4" creationId="{D50CB90B-93B1-620D-FCD9-4CC9AD40409D}"/>
          </ac:spMkLst>
        </pc:spChg>
        <pc:spChg chg="mod">
          <ac:chgData name="Barbara Class" userId="ce38c013-f14e-4d1b-851f-f693be5c662b" providerId="ADAL" clId="{9FEAAE82-0F62-40B8-BF68-16511FDBF2EB}" dt="2025-07-06T14:06:30.736" v="1783" actId="20577"/>
          <ac:spMkLst>
            <pc:docMk/>
            <pc:sldMk cId="1820864214" sldId="467"/>
            <ac:spMk id="36" creationId="{37842B92-F7C3-105A-66CF-F96AAB94EE4D}"/>
          </ac:spMkLst>
        </pc:spChg>
      </pc:sldChg>
      <pc:sldChg chg="addSp delSp modSp add mod">
        <pc:chgData name="Barbara Class" userId="ce38c013-f14e-4d1b-851f-f693be5c662b" providerId="ADAL" clId="{9FEAAE82-0F62-40B8-BF68-16511FDBF2EB}" dt="2025-07-06T14:34:50.704" v="2566"/>
        <pc:sldMkLst>
          <pc:docMk/>
          <pc:sldMk cId="2396844004" sldId="468"/>
        </pc:sldMkLst>
        <pc:spChg chg="mod">
          <ac:chgData name="Barbara Class" userId="ce38c013-f14e-4d1b-851f-f693be5c662b" providerId="ADAL" clId="{9FEAAE82-0F62-40B8-BF68-16511FDBF2EB}" dt="2025-07-06T14:34:11.931" v="2540" actId="20577"/>
          <ac:spMkLst>
            <pc:docMk/>
            <pc:sldMk cId="2396844004" sldId="468"/>
            <ac:spMk id="2" creationId="{775DF4A3-BA05-E178-4DA6-3EAE14FBBFC9}"/>
          </ac:spMkLst>
        </pc:spChg>
        <pc:spChg chg="add mod">
          <ac:chgData name="Barbara Class" userId="ce38c013-f14e-4d1b-851f-f693be5c662b" providerId="ADAL" clId="{9FEAAE82-0F62-40B8-BF68-16511FDBF2EB}" dt="2025-07-06T14:34:50.704" v="2566"/>
          <ac:spMkLst>
            <pc:docMk/>
            <pc:sldMk cId="2396844004" sldId="468"/>
            <ac:spMk id="5" creationId="{8ADEB1B9-5F12-3694-B5B3-70012F1E8DAE}"/>
          </ac:spMkLst>
        </pc:spChg>
        <pc:spChg chg="mod">
          <ac:chgData name="Barbara Class" userId="ce38c013-f14e-4d1b-851f-f693be5c662b" providerId="ADAL" clId="{9FEAAE82-0F62-40B8-BF68-16511FDBF2EB}" dt="2025-07-06T14:27:06.216" v="2280" actId="20577"/>
          <ac:spMkLst>
            <pc:docMk/>
            <pc:sldMk cId="2396844004" sldId="468"/>
            <ac:spMk id="36" creationId="{E84083CD-9737-F996-8659-6307106C542D}"/>
          </ac:spMkLst>
        </pc:spChg>
      </pc:sldChg>
      <pc:sldChg chg="addSp modSp add mod modNotesTx">
        <pc:chgData name="Barbara Class" userId="ce38c013-f14e-4d1b-851f-f693be5c662b" providerId="ADAL" clId="{9FEAAE82-0F62-40B8-BF68-16511FDBF2EB}" dt="2025-07-06T17:47:23.169" v="4329" actId="113"/>
        <pc:sldMkLst>
          <pc:docMk/>
          <pc:sldMk cId="314728174" sldId="469"/>
        </pc:sldMkLst>
        <pc:spChg chg="mod">
          <ac:chgData name="Barbara Class" userId="ce38c013-f14e-4d1b-851f-f693be5c662b" providerId="ADAL" clId="{9FEAAE82-0F62-40B8-BF68-16511FDBF2EB}" dt="2025-07-06T17:45:47.827" v="4214" actId="114"/>
          <ac:spMkLst>
            <pc:docMk/>
            <pc:sldMk cId="314728174" sldId="469"/>
            <ac:spMk id="2" creationId="{391A0072-7180-55AC-355F-61EB43766E4E}"/>
          </ac:spMkLst>
        </pc:spChg>
        <pc:spChg chg="add mod">
          <ac:chgData name="Barbara Class" userId="ce38c013-f14e-4d1b-851f-f693be5c662b" providerId="ADAL" clId="{9FEAAE82-0F62-40B8-BF68-16511FDBF2EB}" dt="2025-07-06T14:57:45.403" v="2649" actId="1076"/>
          <ac:spMkLst>
            <pc:docMk/>
            <pc:sldMk cId="314728174" sldId="469"/>
            <ac:spMk id="4" creationId="{CF09560E-9C26-2B68-9796-2C8501B7A202}"/>
          </ac:spMkLst>
        </pc:spChg>
        <pc:spChg chg="mod">
          <ac:chgData name="Barbara Class" userId="ce38c013-f14e-4d1b-851f-f693be5c662b" providerId="ADAL" clId="{9FEAAE82-0F62-40B8-BF68-16511FDBF2EB}" dt="2025-07-06T14:55:55.208" v="2620" actId="20577"/>
          <ac:spMkLst>
            <pc:docMk/>
            <pc:sldMk cId="314728174" sldId="469"/>
            <ac:spMk id="36" creationId="{0094520A-A737-9CEE-767D-05D690D88954}"/>
          </ac:spMkLst>
        </pc:spChg>
      </pc:sldChg>
      <pc:sldChg chg="addSp delSp modSp add mod">
        <pc:chgData name="Barbara Class" userId="ce38c013-f14e-4d1b-851f-f693be5c662b" providerId="ADAL" clId="{9FEAAE82-0F62-40B8-BF68-16511FDBF2EB}" dt="2025-07-06T18:08:48.655" v="4394" actId="120"/>
        <pc:sldMkLst>
          <pc:docMk/>
          <pc:sldMk cId="69163331" sldId="470"/>
        </pc:sldMkLst>
        <pc:spChg chg="add mod">
          <ac:chgData name="Barbara Class" userId="ce38c013-f14e-4d1b-851f-f693be5c662b" providerId="ADAL" clId="{9FEAAE82-0F62-40B8-BF68-16511FDBF2EB}" dt="2025-07-06T16:30:08.075" v="3360" actId="20577"/>
          <ac:spMkLst>
            <pc:docMk/>
            <pc:sldMk cId="69163331" sldId="470"/>
            <ac:spMk id="5" creationId="{E033342D-8367-8441-C8DA-C0ADD7F51849}"/>
          </ac:spMkLst>
        </pc:spChg>
        <pc:spChg chg="mod">
          <ac:chgData name="Barbara Class" userId="ce38c013-f14e-4d1b-851f-f693be5c662b" providerId="ADAL" clId="{9FEAAE82-0F62-40B8-BF68-16511FDBF2EB}" dt="2025-07-06T18:08:48.655" v="4394" actId="120"/>
          <ac:spMkLst>
            <pc:docMk/>
            <pc:sldMk cId="69163331" sldId="470"/>
            <ac:spMk id="36" creationId="{6F6761C2-D1E6-28C8-1014-311D619B2BA4}"/>
          </ac:spMkLst>
        </pc:spChg>
        <pc:graphicFrameChg chg="add mod modGraphic">
          <ac:chgData name="Barbara Class" userId="ce38c013-f14e-4d1b-851f-f693be5c662b" providerId="ADAL" clId="{9FEAAE82-0F62-40B8-BF68-16511FDBF2EB}" dt="2025-07-06T16:31:01.027" v="3369" actId="1076"/>
          <ac:graphicFrameMkLst>
            <pc:docMk/>
            <pc:sldMk cId="69163331" sldId="470"/>
            <ac:graphicFrameMk id="4" creationId="{92C18913-FEC3-70FB-8FA1-1F574A24B54A}"/>
          </ac:graphicFrameMkLst>
        </pc:graphicFrameChg>
      </pc:sldChg>
      <pc:sldChg chg="addSp delSp modSp add mod ord">
        <pc:chgData name="Barbara Class" userId="ce38c013-f14e-4d1b-851f-f693be5c662b" providerId="ADAL" clId="{9FEAAE82-0F62-40B8-BF68-16511FDBF2EB}" dt="2025-07-06T16:47:26.791" v="3532" actId="1076"/>
        <pc:sldMkLst>
          <pc:docMk/>
          <pc:sldMk cId="1570732931" sldId="471"/>
        </pc:sldMkLst>
        <pc:spChg chg="add mod">
          <ac:chgData name="Barbara Class" userId="ce38c013-f14e-4d1b-851f-f693be5c662b" providerId="ADAL" clId="{9FEAAE82-0F62-40B8-BF68-16511FDBF2EB}" dt="2025-07-06T16:47:26.791" v="3532" actId="1076"/>
          <ac:spMkLst>
            <pc:docMk/>
            <pc:sldMk cId="1570732931" sldId="471"/>
            <ac:spMk id="5" creationId="{CAB39BEF-2F79-83C9-B778-2348E08698B6}"/>
          </ac:spMkLst>
        </pc:spChg>
        <pc:spChg chg="mod">
          <ac:chgData name="Barbara Class" userId="ce38c013-f14e-4d1b-851f-f693be5c662b" providerId="ADAL" clId="{9FEAAE82-0F62-40B8-BF68-16511FDBF2EB}" dt="2025-07-06T16:42:33.454" v="3498" actId="20577"/>
          <ac:spMkLst>
            <pc:docMk/>
            <pc:sldMk cId="1570732931" sldId="471"/>
            <ac:spMk id="36" creationId="{0EF7E50F-C87F-C87A-FA2A-7CC558213A4E}"/>
          </ac:spMkLst>
        </pc:spChg>
        <pc:graphicFrameChg chg="add mod modGraphic">
          <ac:chgData name="Barbara Class" userId="ce38c013-f14e-4d1b-851f-f693be5c662b" providerId="ADAL" clId="{9FEAAE82-0F62-40B8-BF68-16511FDBF2EB}" dt="2025-07-06T16:46:57.806" v="3528" actId="14100"/>
          <ac:graphicFrameMkLst>
            <pc:docMk/>
            <pc:sldMk cId="1570732931" sldId="471"/>
            <ac:graphicFrameMk id="4" creationId="{98453D32-FE34-D67E-005C-312622DDFAD5}"/>
          </ac:graphicFrameMkLst>
        </pc:graphicFrameChg>
      </pc:sldChg>
      <pc:sldChg chg="addSp modSp add mod">
        <pc:chgData name="Barbara Class" userId="ce38c013-f14e-4d1b-851f-f693be5c662b" providerId="ADAL" clId="{9FEAAE82-0F62-40B8-BF68-16511FDBF2EB}" dt="2025-07-06T14:34:37.248" v="2564" actId="1076"/>
        <pc:sldMkLst>
          <pc:docMk/>
          <pc:sldMk cId="895999575" sldId="472"/>
        </pc:sldMkLst>
        <pc:spChg chg="mod">
          <ac:chgData name="Barbara Class" userId="ce38c013-f14e-4d1b-851f-f693be5c662b" providerId="ADAL" clId="{9FEAAE82-0F62-40B8-BF68-16511FDBF2EB}" dt="2025-07-06T14:34:16.608" v="2541" actId="20577"/>
          <ac:spMkLst>
            <pc:docMk/>
            <pc:sldMk cId="895999575" sldId="472"/>
            <ac:spMk id="2" creationId="{1619D04D-3ADB-6E42-961C-F87689D15FE9}"/>
          </ac:spMkLst>
        </pc:spChg>
        <pc:spChg chg="add mod">
          <ac:chgData name="Barbara Class" userId="ce38c013-f14e-4d1b-851f-f693be5c662b" providerId="ADAL" clId="{9FEAAE82-0F62-40B8-BF68-16511FDBF2EB}" dt="2025-07-06T14:34:37.248" v="2564" actId="1076"/>
          <ac:spMkLst>
            <pc:docMk/>
            <pc:sldMk cId="895999575" sldId="472"/>
            <ac:spMk id="4" creationId="{9ACE1A00-2FF3-22C9-8DC7-244F1D74C0C9}"/>
          </ac:spMkLst>
        </pc:spChg>
        <pc:spChg chg="add mod">
          <ac:chgData name="Barbara Class" userId="ce38c013-f14e-4d1b-851f-f693be5c662b" providerId="ADAL" clId="{9FEAAE82-0F62-40B8-BF68-16511FDBF2EB}" dt="2025-07-06T14:33:58.065" v="2532" actId="1076"/>
          <ac:spMkLst>
            <pc:docMk/>
            <pc:sldMk cId="895999575" sldId="472"/>
            <ac:spMk id="5" creationId="{8B23A5C4-3760-D5B6-B286-53EC4D60318B}"/>
          </ac:spMkLst>
        </pc:spChg>
        <pc:spChg chg="mod">
          <ac:chgData name="Barbara Class" userId="ce38c013-f14e-4d1b-851f-f693be5c662b" providerId="ADAL" clId="{9FEAAE82-0F62-40B8-BF68-16511FDBF2EB}" dt="2025-07-06T14:27:23.500" v="2286" actId="20577"/>
          <ac:spMkLst>
            <pc:docMk/>
            <pc:sldMk cId="895999575" sldId="472"/>
            <ac:spMk id="36" creationId="{79068932-0010-FF70-E78F-0BF80BD9B5AD}"/>
          </ac:spMkLst>
        </pc:spChg>
      </pc:sldChg>
      <pc:sldChg chg="addSp modSp add mod">
        <pc:chgData name="Barbara Class" userId="ce38c013-f14e-4d1b-851f-f693be5c662b" providerId="ADAL" clId="{9FEAAE82-0F62-40B8-BF68-16511FDBF2EB}" dt="2025-07-06T14:57:55.099" v="2656" actId="20577"/>
        <pc:sldMkLst>
          <pc:docMk/>
          <pc:sldMk cId="3803090463" sldId="473"/>
        </pc:sldMkLst>
        <pc:spChg chg="mod">
          <ac:chgData name="Barbara Class" userId="ce38c013-f14e-4d1b-851f-f693be5c662b" providerId="ADAL" clId="{9FEAAE82-0F62-40B8-BF68-16511FDBF2EB}" dt="2025-07-06T14:57:04.922" v="2639" actId="5793"/>
          <ac:spMkLst>
            <pc:docMk/>
            <pc:sldMk cId="3803090463" sldId="473"/>
            <ac:spMk id="2" creationId="{5075F97E-5904-B956-5524-3AD824380272}"/>
          </ac:spMkLst>
        </pc:spChg>
        <pc:spChg chg="add mod">
          <ac:chgData name="Barbara Class" userId="ce38c013-f14e-4d1b-851f-f693be5c662b" providerId="ADAL" clId="{9FEAAE82-0F62-40B8-BF68-16511FDBF2EB}" dt="2025-07-06T14:57:50.355" v="2650"/>
          <ac:spMkLst>
            <pc:docMk/>
            <pc:sldMk cId="3803090463" sldId="473"/>
            <ac:spMk id="4" creationId="{C6D4B901-C38F-49C1-2A0A-D23B7AC571B8}"/>
          </ac:spMkLst>
        </pc:spChg>
        <pc:spChg chg="mod">
          <ac:chgData name="Barbara Class" userId="ce38c013-f14e-4d1b-851f-f693be5c662b" providerId="ADAL" clId="{9FEAAE82-0F62-40B8-BF68-16511FDBF2EB}" dt="2025-07-06T14:57:55.099" v="2656" actId="20577"/>
          <ac:spMkLst>
            <pc:docMk/>
            <pc:sldMk cId="3803090463" sldId="473"/>
            <ac:spMk id="36" creationId="{ADB19E0B-FFFE-4AEF-3B5D-5764CA804D7A}"/>
          </ac:spMkLst>
        </pc:spChg>
      </pc:sldChg>
      <pc:sldChg chg="addSp delSp modSp add mod">
        <pc:chgData name="Barbara Class" userId="ce38c013-f14e-4d1b-851f-f693be5c662b" providerId="ADAL" clId="{9FEAAE82-0F62-40B8-BF68-16511FDBF2EB}" dt="2025-07-06T18:08:43.868" v="4393" actId="120"/>
        <pc:sldMkLst>
          <pc:docMk/>
          <pc:sldMk cId="819764545" sldId="474"/>
        </pc:sldMkLst>
        <pc:spChg chg="add mod">
          <ac:chgData name="Barbara Class" userId="ce38c013-f14e-4d1b-851f-f693be5c662b" providerId="ADAL" clId="{9FEAAE82-0F62-40B8-BF68-16511FDBF2EB}" dt="2025-07-06T18:08:43.868" v="4393" actId="120"/>
          <ac:spMkLst>
            <pc:docMk/>
            <pc:sldMk cId="819764545" sldId="474"/>
            <ac:spMk id="5" creationId="{D9D1436F-A218-7BE8-2418-20E2CC4AC800}"/>
          </ac:spMkLst>
        </pc:spChg>
        <pc:spChg chg="add mod">
          <ac:chgData name="Barbara Class" userId="ce38c013-f14e-4d1b-851f-f693be5c662b" providerId="ADAL" clId="{9FEAAE82-0F62-40B8-BF68-16511FDBF2EB}" dt="2025-07-06T16:37:51.209" v="3399" actId="6549"/>
          <ac:spMkLst>
            <pc:docMk/>
            <pc:sldMk cId="819764545" sldId="474"/>
            <ac:spMk id="6" creationId="{A254BE6A-ABCD-5A62-1012-7DF74028CC77}"/>
          </ac:spMkLst>
        </pc:spChg>
        <pc:graphicFrameChg chg="add mod modGraphic">
          <ac:chgData name="Barbara Class" userId="ce38c013-f14e-4d1b-851f-f693be5c662b" providerId="ADAL" clId="{9FEAAE82-0F62-40B8-BF68-16511FDBF2EB}" dt="2025-07-06T16:41:24.935" v="3477" actId="14100"/>
          <ac:graphicFrameMkLst>
            <pc:docMk/>
            <pc:sldMk cId="819764545" sldId="474"/>
            <ac:graphicFrameMk id="4" creationId="{D3860459-2E2F-AADE-1668-A299B6E7C4D5}"/>
          </ac:graphicFrameMkLst>
        </pc:graphicFrameChg>
      </pc:sldChg>
      <pc:sldChg chg="modSp add mod">
        <pc:chgData name="Barbara Class" userId="ce38c013-f14e-4d1b-851f-f693be5c662b" providerId="ADAL" clId="{9FEAAE82-0F62-40B8-BF68-16511FDBF2EB}" dt="2025-07-06T19:16:54.573" v="4573" actId="20577"/>
        <pc:sldMkLst>
          <pc:docMk/>
          <pc:sldMk cId="1548325381" sldId="475"/>
        </pc:sldMkLst>
        <pc:spChg chg="mod">
          <ac:chgData name="Barbara Class" userId="ce38c013-f14e-4d1b-851f-f693be5c662b" providerId="ADAL" clId="{9FEAAE82-0F62-40B8-BF68-16511FDBF2EB}" dt="2025-07-06T15:16:53.148" v="2825" actId="12"/>
          <ac:spMkLst>
            <pc:docMk/>
            <pc:sldMk cId="1548325381" sldId="475"/>
            <ac:spMk id="2" creationId="{2A7BF3E2-D58F-3513-BC48-80D606A19F58}"/>
          </ac:spMkLst>
        </pc:spChg>
        <pc:spChg chg="mod">
          <ac:chgData name="Barbara Class" userId="ce38c013-f14e-4d1b-851f-f693be5c662b" providerId="ADAL" clId="{9FEAAE82-0F62-40B8-BF68-16511FDBF2EB}" dt="2025-07-06T19:16:54.573" v="4573" actId="20577"/>
          <ac:spMkLst>
            <pc:docMk/>
            <pc:sldMk cId="1548325381" sldId="475"/>
            <ac:spMk id="4" creationId="{348E1ECD-F027-2CD4-FC7B-CC6853D648A5}"/>
          </ac:spMkLst>
        </pc:spChg>
        <pc:spChg chg="mod">
          <ac:chgData name="Barbara Class" userId="ce38c013-f14e-4d1b-851f-f693be5c662b" providerId="ADAL" clId="{9FEAAE82-0F62-40B8-BF68-16511FDBF2EB}" dt="2025-07-06T15:17:08.198" v="2842" actId="20577"/>
          <ac:spMkLst>
            <pc:docMk/>
            <pc:sldMk cId="1548325381" sldId="475"/>
            <ac:spMk id="36" creationId="{51845A25-39BC-8A91-436A-5163FFA1FCE6}"/>
          </ac:spMkLst>
        </pc:spChg>
      </pc:sldChg>
      <pc:sldChg chg="addSp delSp modSp add mod">
        <pc:chgData name="Barbara Class" userId="ce38c013-f14e-4d1b-851f-f693be5c662b" providerId="ADAL" clId="{9FEAAE82-0F62-40B8-BF68-16511FDBF2EB}" dt="2025-07-06T16:01:49.403" v="3108" actId="207"/>
        <pc:sldMkLst>
          <pc:docMk/>
          <pc:sldMk cId="179775375" sldId="476"/>
        </pc:sldMkLst>
        <pc:spChg chg="mod">
          <ac:chgData name="Barbara Class" userId="ce38c013-f14e-4d1b-851f-f693be5c662b" providerId="ADAL" clId="{9FEAAE82-0F62-40B8-BF68-16511FDBF2EB}" dt="2025-07-06T15:22:10.863" v="2856" actId="20577"/>
          <ac:spMkLst>
            <pc:docMk/>
            <pc:sldMk cId="179775375" sldId="476"/>
            <ac:spMk id="4" creationId="{B3C72396-4F5F-B0AD-1BC3-B68E5C54D0D2}"/>
          </ac:spMkLst>
        </pc:spChg>
        <pc:spChg chg="mod">
          <ac:chgData name="Barbara Class" userId="ce38c013-f14e-4d1b-851f-f693be5c662b" providerId="ADAL" clId="{9FEAAE82-0F62-40B8-BF68-16511FDBF2EB}" dt="2025-07-06T15:58:30.732" v="2962" actId="20577"/>
          <ac:spMkLst>
            <pc:docMk/>
            <pc:sldMk cId="179775375" sldId="476"/>
            <ac:spMk id="36" creationId="{EE5EC846-DF9A-88E8-32DB-8814DDCAE3BF}"/>
          </ac:spMkLst>
        </pc:spChg>
        <pc:spChg chg="add mod">
          <ac:chgData name="Barbara Class" userId="ce38c013-f14e-4d1b-851f-f693be5c662b" providerId="ADAL" clId="{9FEAAE82-0F62-40B8-BF68-16511FDBF2EB}" dt="2025-07-06T16:00:18.328" v="3045" actId="207"/>
          <ac:spMkLst>
            <pc:docMk/>
            <pc:sldMk cId="179775375" sldId="476"/>
            <ac:spMk id="46" creationId="{D9DEFE85-53FB-C648-278B-9F8B750A0BCF}"/>
          </ac:spMkLst>
        </pc:spChg>
        <pc:spChg chg="add mod">
          <ac:chgData name="Barbara Class" userId="ce38c013-f14e-4d1b-851f-f693be5c662b" providerId="ADAL" clId="{9FEAAE82-0F62-40B8-BF68-16511FDBF2EB}" dt="2025-07-06T16:01:49.403" v="3108" actId="207"/>
          <ac:spMkLst>
            <pc:docMk/>
            <pc:sldMk cId="179775375" sldId="476"/>
            <ac:spMk id="48" creationId="{9E3A0547-B73B-F26E-508A-934AF7D53CCC}"/>
          </ac:spMkLst>
        </pc:spChg>
        <pc:spChg chg="add mod">
          <ac:chgData name="Barbara Class" userId="ce38c013-f14e-4d1b-851f-f693be5c662b" providerId="ADAL" clId="{9FEAAE82-0F62-40B8-BF68-16511FDBF2EB}" dt="2025-07-06T16:01:23.259" v="3107" actId="207"/>
          <ac:spMkLst>
            <pc:docMk/>
            <pc:sldMk cId="179775375" sldId="476"/>
            <ac:spMk id="49" creationId="{1EEDE7A6-DD14-0F0E-9243-54F110D37F68}"/>
          </ac:spMkLst>
        </pc:spChg>
        <pc:picChg chg="add mod">
          <ac:chgData name="Barbara Class" userId="ce38c013-f14e-4d1b-851f-f693be5c662b" providerId="ADAL" clId="{9FEAAE82-0F62-40B8-BF68-16511FDBF2EB}" dt="2025-07-06T15:49:55.990" v="2859" actId="931"/>
          <ac:picMkLst>
            <pc:docMk/>
            <pc:sldMk cId="179775375" sldId="476"/>
            <ac:picMk id="8" creationId="{4C2B548B-E2BF-2A49-9FFE-DED78A58695A}"/>
          </ac:picMkLst>
        </pc:picChg>
        <pc:cxnChg chg="add mod">
          <ac:chgData name="Barbara Class" userId="ce38c013-f14e-4d1b-851f-f693be5c662b" providerId="ADAL" clId="{9FEAAE82-0F62-40B8-BF68-16511FDBF2EB}" dt="2025-07-06T15:53:18.075" v="2870" actId="208"/>
          <ac:cxnSpMkLst>
            <pc:docMk/>
            <pc:sldMk cId="179775375" sldId="476"/>
            <ac:cxnSpMk id="14" creationId="{7AAE01F7-8DD9-DD17-479D-B3FC275A2F0E}"/>
          </ac:cxnSpMkLst>
        </pc:cxnChg>
        <pc:cxnChg chg="add mod">
          <ac:chgData name="Barbara Class" userId="ce38c013-f14e-4d1b-851f-f693be5c662b" providerId="ADAL" clId="{9FEAAE82-0F62-40B8-BF68-16511FDBF2EB}" dt="2025-07-06T15:53:18.075" v="2870" actId="208"/>
          <ac:cxnSpMkLst>
            <pc:docMk/>
            <pc:sldMk cId="179775375" sldId="476"/>
            <ac:cxnSpMk id="16" creationId="{D88889D5-65F5-519C-6651-DB90DE60420D}"/>
          </ac:cxnSpMkLst>
        </pc:cxnChg>
        <pc:cxnChg chg="add mod">
          <ac:chgData name="Barbara Class" userId="ce38c013-f14e-4d1b-851f-f693be5c662b" providerId="ADAL" clId="{9FEAAE82-0F62-40B8-BF68-16511FDBF2EB}" dt="2025-07-06T15:53:18.075" v="2870" actId="208"/>
          <ac:cxnSpMkLst>
            <pc:docMk/>
            <pc:sldMk cId="179775375" sldId="476"/>
            <ac:cxnSpMk id="18" creationId="{5129BA00-CDB1-B90F-6248-33BF262FD835}"/>
          </ac:cxnSpMkLst>
        </pc:cxnChg>
        <pc:cxnChg chg="add mod">
          <ac:chgData name="Barbara Class" userId="ce38c013-f14e-4d1b-851f-f693be5c662b" providerId="ADAL" clId="{9FEAAE82-0F62-40B8-BF68-16511FDBF2EB}" dt="2025-07-06T15:53:18.075" v="2870" actId="208"/>
          <ac:cxnSpMkLst>
            <pc:docMk/>
            <pc:sldMk cId="179775375" sldId="476"/>
            <ac:cxnSpMk id="20" creationId="{F9564EA0-6D99-1F83-3A94-811E414CFED6}"/>
          </ac:cxnSpMkLst>
        </pc:cxnChg>
        <pc:cxnChg chg="add mod">
          <ac:chgData name="Barbara Class" userId="ce38c013-f14e-4d1b-851f-f693be5c662b" providerId="ADAL" clId="{9FEAAE82-0F62-40B8-BF68-16511FDBF2EB}" dt="2025-07-06T15:55:09.455" v="2878" actId="14100"/>
          <ac:cxnSpMkLst>
            <pc:docMk/>
            <pc:sldMk cId="179775375" sldId="476"/>
            <ac:cxnSpMk id="22" creationId="{AFC2B1F1-DEC5-8D05-4519-0A37DAE24C23}"/>
          </ac:cxnSpMkLst>
        </pc:cxnChg>
        <pc:cxnChg chg="add mod">
          <ac:chgData name="Barbara Class" userId="ce38c013-f14e-4d1b-851f-f693be5c662b" providerId="ADAL" clId="{9FEAAE82-0F62-40B8-BF68-16511FDBF2EB}" dt="2025-07-06T15:55:09.455" v="2878" actId="14100"/>
          <ac:cxnSpMkLst>
            <pc:docMk/>
            <pc:sldMk cId="179775375" sldId="476"/>
            <ac:cxnSpMk id="24" creationId="{A1BD2EC6-8BC6-4035-45B5-E53E0200C8DA}"/>
          </ac:cxnSpMkLst>
        </pc:cxnChg>
        <pc:cxnChg chg="add mod">
          <ac:chgData name="Barbara Class" userId="ce38c013-f14e-4d1b-851f-f693be5c662b" providerId="ADAL" clId="{9FEAAE82-0F62-40B8-BF68-16511FDBF2EB}" dt="2025-07-06T15:55:09.455" v="2878" actId="14100"/>
          <ac:cxnSpMkLst>
            <pc:docMk/>
            <pc:sldMk cId="179775375" sldId="476"/>
            <ac:cxnSpMk id="26" creationId="{9E620908-8CAB-BCAF-CFEA-B13ABEA4D67A}"/>
          </ac:cxnSpMkLst>
        </pc:cxnChg>
        <pc:cxnChg chg="add mod">
          <ac:chgData name="Barbara Class" userId="ce38c013-f14e-4d1b-851f-f693be5c662b" providerId="ADAL" clId="{9FEAAE82-0F62-40B8-BF68-16511FDBF2EB}" dt="2025-07-06T15:55:09.455" v="2878" actId="14100"/>
          <ac:cxnSpMkLst>
            <pc:docMk/>
            <pc:sldMk cId="179775375" sldId="476"/>
            <ac:cxnSpMk id="29" creationId="{F87C254F-2D21-FD8B-ABAF-C9C7D15EA190}"/>
          </ac:cxnSpMkLst>
        </pc:cxnChg>
        <pc:cxnChg chg="add mod">
          <ac:chgData name="Barbara Class" userId="ce38c013-f14e-4d1b-851f-f693be5c662b" providerId="ADAL" clId="{9FEAAE82-0F62-40B8-BF68-16511FDBF2EB}" dt="2025-07-06T15:57:13.945" v="2890" actId="208"/>
          <ac:cxnSpMkLst>
            <pc:docMk/>
            <pc:sldMk cId="179775375" sldId="476"/>
            <ac:cxnSpMk id="37" creationId="{7AA25AE4-79D7-244D-4A4A-CE38A72A5E50}"/>
          </ac:cxnSpMkLst>
        </pc:cxnChg>
        <pc:cxnChg chg="add mod">
          <ac:chgData name="Barbara Class" userId="ce38c013-f14e-4d1b-851f-f693be5c662b" providerId="ADAL" clId="{9FEAAE82-0F62-40B8-BF68-16511FDBF2EB}" dt="2025-07-06T15:57:13.945" v="2890" actId="208"/>
          <ac:cxnSpMkLst>
            <pc:docMk/>
            <pc:sldMk cId="179775375" sldId="476"/>
            <ac:cxnSpMk id="40" creationId="{D93AE9CE-13C2-8761-C4E8-9476CA67CF3B}"/>
          </ac:cxnSpMkLst>
        </pc:cxnChg>
        <pc:cxnChg chg="add mod">
          <ac:chgData name="Barbara Class" userId="ce38c013-f14e-4d1b-851f-f693be5c662b" providerId="ADAL" clId="{9FEAAE82-0F62-40B8-BF68-16511FDBF2EB}" dt="2025-07-06T15:57:13.945" v="2890" actId="208"/>
          <ac:cxnSpMkLst>
            <pc:docMk/>
            <pc:sldMk cId="179775375" sldId="476"/>
            <ac:cxnSpMk id="42" creationId="{5233244C-5180-842C-4E6B-D42387B3020E}"/>
          </ac:cxnSpMkLst>
        </pc:cxnChg>
        <pc:cxnChg chg="add mod">
          <ac:chgData name="Barbara Class" userId="ce38c013-f14e-4d1b-851f-f693be5c662b" providerId="ADAL" clId="{9FEAAE82-0F62-40B8-BF68-16511FDBF2EB}" dt="2025-07-06T15:57:13.945" v="2890" actId="208"/>
          <ac:cxnSpMkLst>
            <pc:docMk/>
            <pc:sldMk cId="179775375" sldId="476"/>
            <ac:cxnSpMk id="44" creationId="{1DE0DF45-DAC2-71AF-5AF5-C3178F28FA72}"/>
          </ac:cxnSpMkLst>
        </pc:cxnChg>
      </pc:sldChg>
      <pc:sldChg chg="addSp delSp modSp add mod">
        <pc:chgData name="Barbara Class" userId="ce38c013-f14e-4d1b-851f-f693be5c662b" providerId="ADAL" clId="{9FEAAE82-0F62-40B8-BF68-16511FDBF2EB}" dt="2025-07-06T16:15:43.116" v="3235"/>
        <pc:sldMkLst>
          <pc:docMk/>
          <pc:sldMk cId="3722945758" sldId="477"/>
        </pc:sldMkLst>
        <pc:spChg chg="mod">
          <ac:chgData name="Barbara Class" userId="ce38c013-f14e-4d1b-851f-f693be5c662b" providerId="ADAL" clId="{9FEAAE82-0F62-40B8-BF68-16511FDBF2EB}" dt="2025-07-06T16:14:40.685" v="3226" actId="1076"/>
          <ac:spMkLst>
            <pc:docMk/>
            <pc:sldMk cId="3722945758" sldId="477"/>
            <ac:spMk id="4" creationId="{6D7E7D57-9F27-260F-7597-2EFAF684F24E}"/>
          </ac:spMkLst>
        </pc:spChg>
        <pc:spChg chg="mod">
          <ac:chgData name="Barbara Class" userId="ce38c013-f14e-4d1b-851f-f693be5c662b" providerId="ADAL" clId="{9FEAAE82-0F62-40B8-BF68-16511FDBF2EB}" dt="2025-07-06T16:04:24.241" v="3190" actId="20577"/>
          <ac:spMkLst>
            <pc:docMk/>
            <pc:sldMk cId="3722945758" sldId="477"/>
            <ac:spMk id="36" creationId="{7471289B-4C71-0E55-7946-1C9DBF55528D}"/>
          </ac:spMkLst>
        </pc:spChg>
        <pc:graphicFrameChg chg="add mod modGraphic">
          <ac:chgData name="Barbara Class" userId="ce38c013-f14e-4d1b-851f-f693be5c662b" providerId="ADAL" clId="{9FEAAE82-0F62-40B8-BF68-16511FDBF2EB}" dt="2025-07-06T16:15:43.116" v="3235"/>
          <ac:graphicFrameMkLst>
            <pc:docMk/>
            <pc:sldMk cId="3722945758" sldId="477"/>
            <ac:graphicFrameMk id="5" creationId="{5CD4F81B-AD30-D7E7-5A43-F72F22F77183}"/>
          </ac:graphicFrameMkLst>
        </pc:graphicFrameChg>
      </pc:sldChg>
      <pc:sldChg chg="addSp delSp modSp add mod">
        <pc:chgData name="Barbara Class" userId="ce38c013-f14e-4d1b-851f-f693be5c662b" providerId="ADAL" clId="{9FEAAE82-0F62-40B8-BF68-16511FDBF2EB}" dt="2025-07-06T16:56:11.894" v="3839" actId="113"/>
        <pc:sldMkLst>
          <pc:docMk/>
          <pc:sldMk cId="1573471416" sldId="478"/>
        </pc:sldMkLst>
        <pc:spChg chg="add del mod">
          <ac:chgData name="Barbara Class" userId="ce38c013-f14e-4d1b-851f-f693be5c662b" providerId="ADAL" clId="{9FEAAE82-0F62-40B8-BF68-16511FDBF2EB}" dt="2025-07-06T16:56:11.894" v="3839" actId="113"/>
          <ac:spMkLst>
            <pc:docMk/>
            <pc:sldMk cId="1573471416" sldId="478"/>
            <ac:spMk id="2" creationId="{D8F7A1FD-1CF7-2756-56CB-73C456F57D86}"/>
          </ac:spMkLst>
        </pc:spChg>
        <pc:spChg chg="add mod">
          <ac:chgData name="Barbara Class" userId="ce38c013-f14e-4d1b-851f-f693be5c662b" providerId="ADAL" clId="{9FEAAE82-0F62-40B8-BF68-16511FDBF2EB}" dt="2025-07-06T16:56:00.706" v="3836" actId="1076"/>
          <ac:spMkLst>
            <pc:docMk/>
            <pc:sldMk cId="1573471416" sldId="478"/>
            <ac:spMk id="4" creationId="{B8FE1536-FDBC-7AC4-BB69-D44948819A4C}"/>
          </ac:spMkLst>
        </pc:spChg>
        <pc:spChg chg="mod">
          <ac:chgData name="Barbara Class" userId="ce38c013-f14e-4d1b-851f-f693be5c662b" providerId="ADAL" clId="{9FEAAE82-0F62-40B8-BF68-16511FDBF2EB}" dt="2025-07-06T16:51:05.273" v="3584" actId="20577"/>
          <ac:spMkLst>
            <pc:docMk/>
            <pc:sldMk cId="1573471416" sldId="478"/>
            <ac:spMk id="36" creationId="{3B063DBF-4A95-2DCB-3BFA-7A03B60EF6FF}"/>
          </ac:spMkLst>
        </pc:spChg>
      </pc:sldChg>
      <pc:sldChg chg="addSp delSp modSp add mod">
        <pc:chgData name="Barbara Class" userId="ce38c013-f14e-4d1b-851f-f693be5c662b" providerId="ADAL" clId="{9FEAAE82-0F62-40B8-BF68-16511FDBF2EB}" dt="2025-07-06T16:54:41.633" v="3830" actId="1076"/>
        <pc:sldMkLst>
          <pc:docMk/>
          <pc:sldMk cId="1497361019" sldId="479"/>
        </pc:sldMkLst>
        <pc:spChg chg="add mod">
          <ac:chgData name="Barbara Class" userId="ce38c013-f14e-4d1b-851f-f693be5c662b" providerId="ADAL" clId="{9FEAAE82-0F62-40B8-BF68-16511FDBF2EB}" dt="2025-07-06T16:54:41.633" v="3830" actId="1076"/>
          <ac:spMkLst>
            <pc:docMk/>
            <pc:sldMk cId="1497361019" sldId="479"/>
            <ac:spMk id="5" creationId="{96918EAC-D0F4-D37C-024F-4D3A9108EAC1}"/>
          </ac:spMkLst>
        </pc:spChg>
        <pc:spChg chg="mod">
          <ac:chgData name="Barbara Class" userId="ce38c013-f14e-4d1b-851f-f693be5c662b" providerId="ADAL" clId="{9FEAAE82-0F62-40B8-BF68-16511FDBF2EB}" dt="2025-07-06T16:44:15.829" v="3510" actId="20577"/>
          <ac:spMkLst>
            <pc:docMk/>
            <pc:sldMk cId="1497361019" sldId="479"/>
            <ac:spMk id="36" creationId="{E2764BCE-7CD6-C001-E6D8-D17CB6D348B9}"/>
          </ac:spMkLst>
        </pc:spChg>
        <pc:graphicFrameChg chg="add mod modGraphic">
          <ac:chgData name="Barbara Class" userId="ce38c013-f14e-4d1b-851f-f693be5c662b" providerId="ADAL" clId="{9FEAAE82-0F62-40B8-BF68-16511FDBF2EB}" dt="2025-07-06T16:49:50.093" v="3544" actId="1076"/>
          <ac:graphicFrameMkLst>
            <pc:docMk/>
            <pc:sldMk cId="1497361019" sldId="479"/>
            <ac:graphicFrameMk id="4" creationId="{C5F60D43-81FE-73E6-B33F-46BA30046EF1}"/>
          </ac:graphicFrameMkLst>
        </pc:graphicFrameChg>
      </pc:sldChg>
      <pc:sldChg chg="modSp add mod">
        <pc:chgData name="Barbara Class" userId="ce38c013-f14e-4d1b-851f-f693be5c662b" providerId="ADAL" clId="{9FEAAE82-0F62-40B8-BF68-16511FDBF2EB}" dt="2025-07-06T17:21:27.587" v="4013" actId="20577"/>
        <pc:sldMkLst>
          <pc:docMk/>
          <pc:sldMk cId="868364208" sldId="480"/>
        </pc:sldMkLst>
        <pc:spChg chg="mod">
          <ac:chgData name="Barbara Class" userId="ce38c013-f14e-4d1b-851f-f693be5c662b" providerId="ADAL" clId="{9FEAAE82-0F62-40B8-BF68-16511FDBF2EB}" dt="2025-07-06T17:21:10.314" v="4004" actId="6549"/>
          <ac:spMkLst>
            <pc:docMk/>
            <pc:sldMk cId="868364208" sldId="480"/>
            <ac:spMk id="2" creationId="{0DF725A2-0C17-BFE1-D07C-5B4E7D91F932}"/>
          </ac:spMkLst>
        </pc:spChg>
        <pc:spChg chg="mod">
          <ac:chgData name="Barbara Class" userId="ce38c013-f14e-4d1b-851f-f693be5c662b" providerId="ADAL" clId="{9FEAAE82-0F62-40B8-BF68-16511FDBF2EB}" dt="2025-07-06T17:21:27.587" v="4013" actId="20577"/>
          <ac:spMkLst>
            <pc:docMk/>
            <pc:sldMk cId="868364208" sldId="480"/>
            <ac:spMk id="4" creationId="{6E546464-1DB1-2F9E-39EA-AC977A237001}"/>
          </ac:spMkLst>
        </pc:spChg>
        <pc:spChg chg="mod">
          <ac:chgData name="Barbara Class" userId="ce38c013-f14e-4d1b-851f-f693be5c662b" providerId="ADAL" clId="{9FEAAE82-0F62-40B8-BF68-16511FDBF2EB}" dt="2025-07-06T17:15:52.531" v="3983" actId="20577"/>
          <ac:spMkLst>
            <pc:docMk/>
            <pc:sldMk cId="868364208" sldId="480"/>
            <ac:spMk id="36" creationId="{C00A02E1-8E98-F16D-69BE-173A9441843E}"/>
          </ac:spMkLst>
        </pc:spChg>
      </pc:sldChg>
      <pc:sldChg chg="modSp add mod">
        <pc:chgData name="Barbara Class" userId="ce38c013-f14e-4d1b-851f-f693be5c662b" providerId="ADAL" clId="{9FEAAE82-0F62-40B8-BF68-16511FDBF2EB}" dt="2025-07-06T17:25:02.633" v="4062" actId="113"/>
        <pc:sldMkLst>
          <pc:docMk/>
          <pc:sldMk cId="1915885958" sldId="481"/>
        </pc:sldMkLst>
        <pc:spChg chg="mod">
          <ac:chgData name="Barbara Class" userId="ce38c013-f14e-4d1b-851f-f693be5c662b" providerId="ADAL" clId="{9FEAAE82-0F62-40B8-BF68-16511FDBF2EB}" dt="2025-07-06T17:25:02.633" v="4062" actId="113"/>
          <ac:spMkLst>
            <pc:docMk/>
            <pc:sldMk cId="1915885958" sldId="481"/>
            <ac:spMk id="2" creationId="{D88A4194-CD10-CA9C-AB57-ADA0F4CC6B12}"/>
          </ac:spMkLst>
        </pc:spChg>
        <pc:spChg chg="mod">
          <ac:chgData name="Barbara Class" userId="ce38c013-f14e-4d1b-851f-f693be5c662b" providerId="ADAL" clId="{9FEAAE82-0F62-40B8-BF68-16511FDBF2EB}" dt="2025-07-06T17:22:11.001" v="4031" actId="20577"/>
          <ac:spMkLst>
            <pc:docMk/>
            <pc:sldMk cId="1915885958" sldId="481"/>
            <ac:spMk id="4" creationId="{6CDAE2F8-0557-4E2C-C394-797466038B37}"/>
          </ac:spMkLst>
        </pc:spChg>
        <pc:spChg chg="mod">
          <ac:chgData name="Barbara Class" userId="ce38c013-f14e-4d1b-851f-f693be5c662b" providerId="ADAL" clId="{9FEAAE82-0F62-40B8-BF68-16511FDBF2EB}" dt="2025-07-06T17:24:57.605" v="4060" actId="20577"/>
          <ac:spMkLst>
            <pc:docMk/>
            <pc:sldMk cId="1915885958" sldId="481"/>
            <ac:spMk id="36" creationId="{35682C16-A78F-9279-FC76-803DD51E7717}"/>
          </ac:spMkLst>
        </pc:spChg>
      </pc:sldChg>
      <pc:sldChg chg="modSp add mod">
        <pc:chgData name="Barbara Class" userId="ce38c013-f14e-4d1b-851f-f693be5c662b" providerId="ADAL" clId="{9FEAAE82-0F62-40B8-BF68-16511FDBF2EB}" dt="2025-07-06T17:26:40.071" v="4074" actId="255"/>
        <pc:sldMkLst>
          <pc:docMk/>
          <pc:sldMk cId="2941934544" sldId="482"/>
        </pc:sldMkLst>
        <pc:spChg chg="mod">
          <ac:chgData name="Barbara Class" userId="ce38c013-f14e-4d1b-851f-f693be5c662b" providerId="ADAL" clId="{9FEAAE82-0F62-40B8-BF68-16511FDBF2EB}" dt="2025-07-06T17:26:40.071" v="4074" actId="255"/>
          <ac:spMkLst>
            <pc:docMk/>
            <pc:sldMk cId="2941934544" sldId="482"/>
            <ac:spMk id="2" creationId="{5E83E9D3-37FA-46FC-CA9A-FED497D69A3A}"/>
          </ac:spMkLst>
        </pc:spChg>
        <pc:spChg chg="mod">
          <ac:chgData name="Barbara Class" userId="ce38c013-f14e-4d1b-851f-f693be5c662b" providerId="ADAL" clId="{9FEAAE82-0F62-40B8-BF68-16511FDBF2EB}" dt="2025-07-06T17:25:09.039" v="4065" actId="20577"/>
          <ac:spMkLst>
            <pc:docMk/>
            <pc:sldMk cId="2941934544" sldId="482"/>
            <ac:spMk id="36" creationId="{8A55B511-D5FB-2720-35DF-16829F156573}"/>
          </ac:spMkLst>
        </pc:spChg>
      </pc:sldChg>
      <pc:sldChg chg="modSp add mod">
        <pc:chgData name="Barbara Class" userId="ce38c013-f14e-4d1b-851f-f693be5c662b" providerId="ADAL" clId="{9FEAAE82-0F62-40B8-BF68-16511FDBF2EB}" dt="2025-07-06T17:27:57.608" v="4081" actId="12"/>
        <pc:sldMkLst>
          <pc:docMk/>
          <pc:sldMk cId="3923625273" sldId="483"/>
        </pc:sldMkLst>
        <pc:spChg chg="mod">
          <ac:chgData name="Barbara Class" userId="ce38c013-f14e-4d1b-851f-f693be5c662b" providerId="ADAL" clId="{9FEAAE82-0F62-40B8-BF68-16511FDBF2EB}" dt="2025-07-06T17:27:57.608" v="4081" actId="12"/>
          <ac:spMkLst>
            <pc:docMk/>
            <pc:sldMk cId="3923625273" sldId="483"/>
            <ac:spMk id="2" creationId="{3FA8FB5F-0ED5-9B45-09D4-AC5229C1FB2C}"/>
          </ac:spMkLst>
        </pc:spChg>
        <pc:spChg chg="mod">
          <ac:chgData name="Barbara Class" userId="ce38c013-f14e-4d1b-851f-f693be5c662b" providerId="ADAL" clId="{9FEAAE82-0F62-40B8-BF68-16511FDBF2EB}" dt="2025-07-06T17:26:56.986" v="4077" actId="20577"/>
          <ac:spMkLst>
            <pc:docMk/>
            <pc:sldMk cId="3923625273" sldId="483"/>
            <ac:spMk id="36" creationId="{F7CDD6AF-3AB6-9A19-3DD6-C51F2CF1C7AC}"/>
          </ac:spMkLst>
        </pc:spChg>
      </pc:sldChg>
      <pc:sldChg chg="modSp add mod">
        <pc:chgData name="Barbara Class" userId="ce38c013-f14e-4d1b-851f-f693be5c662b" providerId="ADAL" clId="{9FEAAE82-0F62-40B8-BF68-16511FDBF2EB}" dt="2025-07-06T17:29:08.456" v="4088" actId="12"/>
        <pc:sldMkLst>
          <pc:docMk/>
          <pc:sldMk cId="1124739328" sldId="484"/>
        </pc:sldMkLst>
        <pc:spChg chg="mod">
          <ac:chgData name="Barbara Class" userId="ce38c013-f14e-4d1b-851f-f693be5c662b" providerId="ADAL" clId="{9FEAAE82-0F62-40B8-BF68-16511FDBF2EB}" dt="2025-07-06T17:29:08.456" v="4088" actId="12"/>
          <ac:spMkLst>
            <pc:docMk/>
            <pc:sldMk cId="1124739328" sldId="484"/>
            <ac:spMk id="2" creationId="{C25A19BC-3FE0-72E9-8459-0CD6F72C71B4}"/>
          </ac:spMkLst>
        </pc:spChg>
        <pc:spChg chg="mod">
          <ac:chgData name="Barbara Class" userId="ce38c013-f14e-4d1b-851f-f693be5c662b" providerId="ADAL" clId="{9FEAAE82-0F62-40B8-BF68-16511FDBF2EB}" dt="2025-07-06T17:28:06.558" v="4084" actId="20577"/>
          <ac:spMkLst>
            <pc:docMk/>
            <pc:sldMk cId="1124739328" sldId="484"/>
            <ac:spMk id="36" creationId="{109375B5-C2E2-63AF-1F0F-58EE1A4AAB3E}"/>
          </ac:spMkLst>
        </pc:spChg>
      </pc:sldChg>
      <pc:sldChg chg="modSp add mod">
        <pc:chgData name="Barbara Class" userId="ce38c013-f14e-4d1b-851f-f693be5c662b" providerId="ADAL" clId="{9FEAAE82-0F62-40B8-BF68-16511FDBF2EB}" dt="2025-07-06T17:35:05.986" v="4151" actId="20577"/>
        <pc:sldMkLst>
          <pc:docMk/>
          <pc:sldMk cId="96451934" sldId="485"/>
        </pc:sldMkLst>
        <pc:spChg chg="mod">
          <ac:chgData name="Barbara Class" userId="ce38c013-f14e-4d1b-851f-f693be5c662b" providerId="ADAL" clId="{9FEAAE82-0F62-40B8-BF68-16511FDBF2EB}" dt="2025-07-06T17:34:55.667" v="4147" actId="255"/>
          <ac:spMkLst>
            <pc:docMk/>
            <pc:sldMk cId="96451934" sldId="485"/>
            <ac:spMk id="2" creationId="{35DA882A-4CA3-8DB9-9AC1-7E82780FEC17}"/>
          </ac:spMkLst>
        </pc:spChg>
        <pc:spChg chg="mod">
          <ac:chgData name="Barbara Class" userId="ce38c013-f14e-4d1b-851f-f693be5c662b" providerId="ADAL" clId="{9FEAAE82-0F62-40B8-BF68-16511FDBF2EB}" dt="2025-07-06T17:32:53.938" v="4119" actId="20577"/>
          <ac:spMkLst>
            <pc:docMk/>
            <pc:sldMk cId="96451934" sldId="485"/>
            <ac:spMk id="4" creationId="{D81880F1-5F99-5DCC-EFA2-1A75023C046F}"/>
          </ac:spMkLst>
        </pc:spChg>
        <pc:spChg chg="mod">
          <ac:chgData name="Barbara Class" userId="ce38c013-f14e-4d1b-851f-f693be5c662b" providerId="ADAL" clId="{9FEAAE82-0F62-40B8-BF68-16511FDBF2EB}" dt="2025-07-06T17:35:05.986" v="4151" actId="20577"/>
          <ac:spMkLst>
            <pc:docMk/>
            <pc:sldMk cId="96451934" sldId="485"/>
            <ac:spMk id="36" creationId="{E38E699C-007C-5782-EDDD-DB9BC8267ABD}"/>
          </ac:spMkLst>
        </pc:spChg>
      </pc:sldChg>
      <pc:sldChg chg="modSp add mod">
        <pc:chgData name="Barbara Class" userId="ce38c013-f14e-4d1b-851f-f693be5c662b" providerId="ADAL" clId="{9FEAAE82-0F62-40B8-BF68-16511FDBF2EB}" dt="2025-07-06T17:36:57.859" v="4162" actId="12"/>
        <pc:sldMkLst>
          <pc:docMk/>
          <pc:sldMk cId="3434205714" sldId="486"/>
        </pc:sldMkLst>
        <pc:spChg chg="mod">
          <ac:chgData name="Barbara Class" userId="ce38c013-f14e-4d1b-851f-f693be5c662b" providerId="ADAL" clId="{9FEAAE82-0F62-40B8-BF68-16511FDBF2EB}" dt="2025-07-06T17:36:57.859" v="4162" actId="12"/>
          <ac:spMkLst>
            <pc:docMk/>
            <pc:sldMk cId="3434205714" sldId="486"/>
            <ac:spMk id="2" creationId="{6A48D912-AC33-4A91-7980-F114CDBB0FC3}"/>
          </ac:spMkLst>
        </pc:spChg>
        <pc:spChg chg="mod">
          <ac:chgData name="Barbara Class" userId="ce38c013-f14e-4d1b-851f-f693be5c662b" providerId="ADAL" clId="{9FEAAE82-0F62-40B8-BF68-16511FDBF2EB}" dt="2025-07-06T17:35:11.469" v="4154" actId="20577"/>
          <ac:spMkLst>
            <pc:docMk/>
            <pc:sldMk cId="3434205714" sldId="486"/>
            <ac:spMk id="36" creationId="{864F0614-27E7-C9EB-7B4F-01737BF9C2D2}"/>
          </ac:spMkLst>
        </pc:spChg>
      </pc:sldChg>
      <pc:sldChg chg="modSp add mod">
        <pc:chgData name="Barbara Class" userId="ce38c013-f14e-4d1b-851f-f693be5c662b" providerId="ADAL" clId="{9FEAAE82-0F62-40B8-BF68-16511FDBF2EB}" dt="2025-07-06T17:37:53.913" v="4181"/>
        <pc:sldMkLst>
          <pc:docMk/>
          <pc:sldMk cId="3873683053" sldId="487"/>
        </pc:sldMkLst>
        <pc:spChg chg="mod">
          <ac:chgData name="Barbara Class" userId="ce38c013-f14e-4d1b-851f-f693be5c662b" providerId="ADAL" clId="{9FEAAE82-0F62-40B8-BF68-16511FDBF2EB}" dt="2025-07-06T17:37:53.913" v="4181"/>
          <ac:spMkLst>
            <pc:docMk/>
            <pc:sldMk cId="3873683053" sldId="487"/>
            <ac:spMk id="2" creationId="{1224905B-06AE-0893-740B-2E06DAE041AD}"/>
          </ac:spMkLst>
        </pc:spChg>
        <pc:spChg chg="mod">
          <ac:chgData name="Barbara Class" userId="ce38c013-f14e-4d1b-851f-f693be5c662b" providerId="ADAL" clId="{9FEAAE82-0F62-40B8-BF68-16511FDBF2EB}" dt="2025-07-06T17:37:06.028" v="4165" actId="20577"/>
          <ac:spMkLst>
            <pc:docMk/>
            <pc:sldMk cId="3873683053" sldId="487"/>
            <ac:spMk id="36" creationId="{B3E674D4-FFF3-9CB9-A508-9783ABBD3E91}"/>
          </ac:spMkLst>
        </pc:spChg>
      </pc:sldChg>
      <pc:sldChg chg="delSp modSp add del mod">
        <pc:chgData name="Barbara Class" userId="ce38c013-f14e-4d1b-851f-f693be5c662b" providerId="ADAL" clId="{9FEAAE82-0F62-40B8-BF68-16511FDBF2EB}" dt="2025-07-06T18:06:15.875" v="4350" actId="47"/>
        <pc:sldMkLst>
          <pc:docMk/>
          <pc:sldMk cId="50617247" sldId="488"/>
        </pc:sldMkLst>
      </pc:sldChg>
      <pc:sldChg chg="addSp delSp modSp add mod">
        <pc:chgData name="Barbara Class" userId="ce38c013-f14e-4d1b-851f-f693be5c662b" providerId="ADAL" clId="{9FEAAE82-0F62-40B8-BF68-16511FDBF2EB}" dt="2025-07-06T18:07:47.588" v="4386" actId="1076"/>
        <pc:sldMkLst>
          <pc:docMk/>
          <pc:sldMk cId="2936394732" sldId="488"/>
        </pc:sldMkLst>
        <pc:spChg chg="mod">
          <ac:chgData name="Barbara Class" userId="ce38c013-f14e-4d1b-851f-f693be5c662b" providerId="ADAL" clId="{9FEAAE82-0F62-40B8-BF68-16511FDBF2EB}" dt="2025-07-06T18:07:47.588" v="4386" actId="1076"/>
          <ac:spMkLst>
            <pc:docMk/>
            <pc:sldMk cId="2936394732" sldId="488"/>
            <ac:spMk id="36" creationId="{260CD556-F2F4-C8C1-D46C-F6BC2841C319}"/>
          </ac:spMkLst>
        </pc:spChg>
        <pc:picChg chg="add">
          <ac:chgData name="Barbara Class" userId="ce38c013-f14e-4d1b-851f-f693be5c662b" providerId="ADAL" clId="{9FEAAE82-0F62-40B8-BF68-16511FDBF2EB}" dt="2025-07-06T18:07:25.779" v="4382" actId="22"/>
          <ac:picMkLst>
            <pc:docMk/>
            <pc:sldMk cId="2936394732" sldId="488"/>
            <ac:picMk id="4" creationId="{BB646245-96D5-76C0-51A8-2E800510D551}"/>
          </ac:picMkLst>
        </pc:picChg>
      </pc:sldChg>
      <pc:sldChg chg="addSp delSp modSp add mod">
        <pc:chgData name="Barbara Class" userId="ce38c013-f14e-4d1b-851f-f693be5c662b" providerId="ADAL" clId="{9FEAAE82-0F62-40B8-BF68-16511FDBF2EB}" dt="2025-07-06T18:08:29.750" v="4392" actId="14100"/>
        <pc:sldMkLst>
          <pc:docMk/>
          <pc:sldMk cId="2368002773" sldId="489"/>
        </pc:sldMkLst>
        <pc:spChg chg="mod">
          <ac:chgData name="Barbara Class" userId="ce38c013-f14e-4d1b-851f-f693be5c662b" providerId="ADAL" clId="{9FEAAE82-0F62-40B8-BF68-16511FDBF2EB}" dt="2025-07-06T18:07:54.235" v="4389" actId="20577"/>
          <ac:spMkLst>
            <pc:docMk/>
            <pc:sldMk cId="2368002773" sldId="489"/>
            <ac:spMk id="36" creationId="{BA8BFE0C-8431-805D-6CD4-21FD67CBB463}"/>
          </ac:spMkLst>
        </pc:spChg>
        <pc:picChg chg="add mod">
          <ac:chgData name="Barbara Class" userId="ce38c013-f14e-4d1b-851f-f693be5c662b" providerId="ADAL" clId="{9FEAAE82-0F62-40B8-BF68-16511FDBF2EB}" dt="2025-07-06T18:08:29.750" v="4392" actId="14100"/>
          <ac:picMkLst>
            <pc:docMk/>
            <pc:sldMk cId="2368002773" sldId="489"/>
            <ac:picMk id="5" creationId="{0648FC45-6062-5448-76E4-CC125E695673}"/>
          </ac:picMkLst>
        </pc:picChg>
      </pc:sldChg>
      <pc:sldChg chg="add del">
        <pc:chgData name="Barbara Class" userId="ce38c013-f14e-4d1b-851f-f693be5c662b" providerId="ADAL" clId="{9FEAAE82-0F62-40B8-BF68-16511FDBF2EB}" dt="2025-07-06T18:54:41.625" v="4559" actId="47"/>
        <pc:sldMkLst>
          <pc:docMk/>
          <pc:sldMk cId="3896320154" sldId="4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6332"/>
          </a:xfrm>
          <a:prstGeom prst="rect">
            <a:avLst/>
          </a:prstGeom>
        </p:spPr>
        <p:txBody>
          <a:bodyPr vert="horz" lIns="91266" tIns="45633" rIns="91266" bIns="45633"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60" cy="496332"/>
          </a:xfrm>
          <a:prstGeom prst="rect">
            <a:avLst/>
          </a:prstGeom>
        </p:spPr>
        <p:txBody>
          <a:bodyPr vert="horz" lIns="91266" tIns="45633" rIns="91266" bIns="45633" rtlCol="0"/>
          <a:lstStyle>
            <a:lvl1pPr algn="r">
              <a:defRPr sz="1200"/>
            </a:lvl1pPr>
          </a:lstStyle>
          <a:p>
            <a:fld id="{D67E617C-A72D-4627-81B6-B6148C566C3A}" type="datetimeFigureOut">
              <a:rPr lang="fr-FR" smtClean="0"/>
              <a:pPr/>
              <a:t>11/08/2025</a:t>
            </a:fld>
            <a:endParaRPr lang="fr-FR"/>
          </a:p>
        </p:txBody>
      </p:sp>
      <p:sp>
        <p:nvSpPr>
          <p:cNvPr id="4" name="Espace réservé du pied de page 3"/>
          <p:cNvSpPr>
            <a:spLocks noGrp="1"/>
          </p:cNvSpPr>
          <p:nvPr>
            <p:ph type="ftr" sz="quarter" idx="2"/>
          </p:nvPr>
        </p:nvSpPr>
        <p:spPr>
          <a:xfrm>
            <a:off x="0" y="9428584"/>
            <a:ext cx="2945660" cy="496332"/>
          </a:xfrm>
          <a:prstGeom prst="rect">
            <a:avLst/>
          </a:prstGeom>
        </p:spPr>
        <p:txBody>
          <a:bodyPr vert="horz" lIns="91266" tIns="45633" rIns="91266" bIns="45633"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60" cy="496332"/>
          </a:xfrm>
          <a:prstGeom prst="rect">
            <a:avLst/>
          </a:prstGeom>
        </p:spPr>
        <p:txBody>
          <a:bodyPr vert="horz" lIns="91266" tIns="45633" rIns="91266" bIns="45633" rtlCol="0" anchor="b"/>
          <a:lstStyle>
            <a:lvl1pPr algn="r">
              <a:defRPr sz="1200"/>
            </a:lvl1pPr>
          </a:lstStyle>
          <a:p>
            <a:fld id="{9C7B286A-B21B-4E4A-8F02-9AD8A27FDB48}" type="slidenum">
              <a:rPr lang="fr-FR" smtClean="0"/>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6332"/>
          </a:xfrm>
          <a:prstGeom prst="rect">
            <a:avLst/>
          </a:prstGeom>
        </p:spPr>
        <p:txBody>
          <a:bodyPr vert="horz" lIns="91266" tIns="45633" rIns="91266" bIns="45633" rtlCol="0"/>
          <a:lstStyle>
            <a:lvl1pPr algn="l">
              <a:defRPr sz="1200"/>
            </a:lvl1pPr>
          </a:lstStyle>
          <a:p>
            <a:endParaRPr lang="fr-FR"/>
          </a:p>
        </p:txBody>
      </p:sp>
      <p:sp>
        <p:nvSpPr>
          <p:cNvPr id="3" name="Espace réservé de la date 2"/>
          <p:cNvSpPr>
            <a:spLocks noGrp="1"/>
          </p:cNvSpPr>
          <p:nvPr>
            <p:ph type="dt" idx="1"/>
          </p:nvPr>
        </p:nvSpPr>
        <p:spPr>
          <a:xfrm>
            <a:off x="3850443" y="0"/>
            <a:ext cx="2945660" cy="496332"/>
          </a:xfrm>
          <a:prstGeom prst="rect">
            <a:avLst/>
          </a:prstGeom>
        </p:spPr>
        <p:txBody>
          <a:bodyPr vert="horz" lIns="91266" tIns="45633" rIns="91266" bIns="45633" rtlCol="0"/>
          <a:lstStyle>
            <a:lvl1pPr algn="r">
              <a:defRPr sz="1200"/>
            </a:lvl1pPr>
          </a:lstStyle>
          <a:p>
            <a:fld id="{DD47E923-A4DC-4347-88F3-01F83145E0D3}" type="datetimeFigureOut">
              <a:rPr lang="fr-FR" smtClean="0"/>
              <a:pPr/>
              <a:t>11/08/2025</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66" tIns="45633" rIns="91266" bIns="45633"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266" tIns="45633" rIns="91266" bIns="45633"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60" cy="496332"/>
          </a:xfrm>
          <a:prstGeom prst="rect">
            <a:avLst/>
          </a:prstGeom>
        </p:spPr>
        <p:txBody>
          <a:bodyPr vert="horz" lIns="91266" tIns="45633" rIns="91266" bIns="4563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60" cy="496332"/>
          </a:xfrm>
          <a:prstGeom prst="rect">
            <a:avLst/>
          </a:prstGeom>
        </p:spPr>
        <p:txBody>
          <a:bodyPr vert="horz" lIns="91266" tIns="45633" rIns="91266" bIns="45633" rtlCol="0" anchor="b"/>
          <a:lstStyle>
            <a:lvl1pPr algn="r">
              <a:defRPr sz="1200"/>
            </a:lvl1pPr>
          </a:lstStyle>
          <a:p>
            <a:fld id="{20E28310-E0A2-4EAA-9B2B-E3EB0780CA9C}" type="slidenum">
              <a:rPr lang="fr-FR" smtClean="0"/>
              <a:pP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14</a:t>
            </a:fld>
            <a:endParaRPr lang="fr-FR"/>
          </a:p>
        </p:txBody>
      </p:sp>
    </p:spTree>
    <p:extLst>
      <p:ext uri="{BB962C8B-B14F-4D97-AF65-F5344CB8AC3E}">
        <p14:creationId xmlns:p14="http://schemas.microsoft.com/office/powerpoint/2010/main" val="321506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18</a:t>
            </a:fld>
            <a:endParaRPr lang="fr-FR"/>
          </a:p>
        </p:txBody>
      </p:sp>
    </p:spTree>
    <p:extLst>
      <p:ext uri="{BB962C8B-B14F-4D97-AF65-F5344CB8AC3E}">
        <p14:creationId xmlns:p14="http://schemas.microsoft.com/office/powerpoint/2010/main" val="226508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20E28310-E0A2-4EAA-9B2B-E3EB0780CA9C}" type="slidenum">
              <a:rPr lang="fr-FR" smtClean="0"/>
              <a:pPr/>
              <a:t>28</a:t>
            </a:fld>
            <a:endParaRPr lang="fr-FR"/>
          </a:p>
        </p:txBody>
      </p:sp>
    </p:spTree>
    <p:extLst>
      <p:ext uri="{BB962C8B-B14F-4D97-AF65-F5344CB8AC3E}">
        <p14:creationId xmlns:p14="http://schemas.microsoft.com/office/powerpoint/2010/main" val="2538523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Diapositive de titre">
    <p:spTree>
      <p:nvGrpSpPr>
        <p:cNvPr id="1" name=""/>
        <p:cNvGrpSpPr/>
        <p:nvPr/>
      </p:nvGrpSpPr>
      <p:grpSpPr>
        <a:xfrm>
          <a:off x="0" y="0"/>
          <a:ext cx="0" cy="0"/>
          <a:chOff x="0" y="0"/>
          <a:chExt cx="0" cy="0"/>
        </a:xfrm>
      </p:grpSpPr>
      <p:grpSp>
        <p:nvGrpSpPr>
          <p:cNvPr id="5" name="Group 4"/>
          <p:cNvGrpSpPr/>
          <p:nvPr userDrawn="1"/>
        </p:nvGrpSpPr>
        <p:grpSpPr>
          <a:xfrm>
            <a:off x="0" y="4515966"/>
            <a:ext cx="9144000" cy="627534"/>
            <a:chOff x="0" y="3723878"/>
            <a:chExt cx="9144000" cy="627534"/>
          </a:xfrm>
        </p:grpSpPr>
        <p:sp>
          <p:nvSpPr>
            <p:cNvPr id="3" name="Rectangle 2"/>
            <p:cNvSpPr/>
            <p:nvPr userDrawn="1"/>
          </p:nvSpPr>
          <p:spPr>
            <a:xfrm>
              <a:off x="0" y="3723878"/>
              <a:ext cx="9144000" cy="627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tp://www.unige.ch/presse/charte/logos_unige/UNIGE/others/UNIGE_tout_blanc.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2320" y="3809634"/>
              <a:ext cx="1224136" cy="44113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ttp://tecfa.unige.ch/w/images/0/02/TECFAlogoColBlancNoText_792x32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544" y="4657482"/>
            <a:ext cx="839525" cy="344502"/>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p:cNvSpPr>
            <a:spLocks noGrp="1"/>
          </p:cNvSpPr>
          <p:nvPr>
            <p:ph type="title"/>
          </p:nvPr>
        </p:nvSpPr>
        <p:spPr>
          <a:xfrm>
            <a:off x="736346" y="1158479"/>
            <a:ext cx="7772400" cy="1021556"/>
          </a:xfrm>
          <a:prstGeom prst="rect">
            <a:avLst/>
          </a:prstGeom>
        </p:spPr>
        <p:txBody>
          <a:bodyPr anchor="t"/>
          <a:lstStyle>
            <a:lvl1pPr algn="l">
              <a:defRPr sz="4000" b="1" cap="all">
                <a:solidFill>
                  <a:schemeClr val="accent1"/>
                </a:solidFill>
              </a:defRPr>
            </a:lvl1pPr>
          </a:lstStyle>
          <a:p>
            <a:r>
              <a:rPr lang="en-US" dirty="0"/>
              <a:t>Click to edit Master title style</a:t>
            </a:r>
            <a:endParaRPr lang="fr-CH" dirty="0"/>
          </a:p>
        </p:txBody>
      </p:sp>
      <p:sp>
        <p:nvSpPr>
          <p:cNvPr id="10"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2000" b="0" i="0">
                <a:solidFill>
                  <a:schemeClr val="tx1">
                    <a:tint val="75000"/>
                  </a:schemeClr>
                </a:solidFill>
                <a:latin typeface="Gill Sans Light" charset="0"/>
                <a:ea typeface="Gill Sans Light" charset="0"/>
                <a:cs typeface="Gill Sans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009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3" name="Espace réservé du pied de page 2"/>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4" name="Espace réservé du numéro de diapositive 3"/>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102991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566763"/>
          </a:xfrm>
          <a:prstGeom prst="rect">
            <a:avLst/>
          </a:prstGeom>
        </p:spPr>
        <p:txBody>
          <a:bodyPr anchor="t"/>
          <a:lstStyle>
            <a:lvl1pPr algn="l">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
        <p:nvSpPr>
          <p:cNvPr id="3" name="Espace réservé du contenu 2"/>
          <p:cNvSpPr>
            <a:spLocks noGrp="1"/>
          </p:cNvSpPr>
          <p:nvPr>
            <p:ph idx="1"/>
          </p:nvPr>
        </p:nvSpPr>
        <p:spPr>
          <a:xfrm>
            <a:off x="3575050" y="204788"/>
            <a:ext cx="5111750" cy="4389835"/>
          </a:xfrm>
          <a:prstGeom prst="rect">
            <a:avLst/>
          </a:prstGeom>
        </p:spPr>
        <p:txBody>
          <a:bodyPr/>
          <a:lstStyle>
            <a:lvl1pPr>
              <a:defRPr sz="3200" b="0" i="0">
                <a:latin typeface="Gill Sans Light" charset="0"/>
                <a:ea typeface="Gill Sans Light" charset="0"/>
                <a:cs typeface="Gill Sans Light" charset="0"/>
              </a:defRPr>
            </a:lvl1pPr>
            <a:lvl2pPr>
              <a:defRPr sz="2800" b="0" i="0">
                <a:latin typeface="Gill Sans Light" charset="0"/>
                <a:ea typeface="Gill Sans Light" charset="0"/>
                <a:cs typeface="Gill Sans Light" charset="0"/>
              </a:defRPr>
            </a:lvl2pPr>
            <a:lvl3pPr>
              <a:defRPr sz="2400" b="0" i="0">
                <a:latin typeface="Gill Sans Light" charset="0"/>
                <a:ea typeface="Gill Sans Light" charset="0"/>
                <a:cs typeface="Gill Sans Light" charset="0"/>
              </a:defRPr>
            </a:lvl3pPr>
            <a:lvl4pPr>
              <a:defRPr sz="2000" b="0" i="0">
                <a:latin typeface="Gill Sans Light" charset="0"/>
                <a:ea typeface="Gill Sans Light" charset="0"/>
                <a:cs typeface="Gill Sans Light" charset="0"/>
              </a:defRPr>
            </a:lvl4pPr>
            <a:lvl5pPr>
              <a:defRPr sz="2000" b="0" i="0">
                <a:latin typeface="Gill Sans Light" charset="0"/>
                <a:ea typeface="Gill Sans Light" charset="0"/>
                <a:cs typeface="Gill Sans Light" charset="0"/>
              </a:defRPr>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Espace réservé du texte 3"/>
          <p:cNvSpPr>
            <a:spLocks noGrp="1"/>
          </p:cNvSpPr>
          <p:nvPr>
            <p:ph type="body" sz="half" idx="2"/>
          </p:nvPr>
        </p:nvSpPr>
        <p:spPr>
          <a:xfrm>
            <a:off x="457201" y="944190"/>
            <a:ext cx="3008313" cy="3650433"/>
          </a:xfrm>
          <a:prstGeom prst="rect">
            <a:avLst/>
          </a:prstGeom>
        </p:spPr>
        <p:txBody>
          <a:bodyPr/>
          <a:lstStyle>
            <a:lvl1pPr marL="0" indent="0">
              <a:buNone/>
              <a:defRPr sz="1400" b="0" i="0">
                <a:latin typeface="Gill Sans" charset="0"/>
                <a:ea typeface="Gill Sans" charset="0"/>
                <a:cs typeface="Gill Sans"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61956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a:prstGeom prst="rect">
            <a:avLst/>
          </a:prstGeom>
        </p:spPr>
        <p:txBody>
          <a:bodyPr anchor="b"/>
          <a:lstStyle>
            <a:lvl1pPr algn="l">
              <a:defRPr sz="1400" b="0" i="0">
                <a:solidFill>
                  <a:schemeClr val="tx2"/>
                </a:solidFill>
                <a:latin typeface="Gill Sans Light" charset="0"/>
                <a:ea typeface="Gill Sans Light" charset="0"/>
                <a:cs typeface="Gill Sans Light" charset="0"/>
              </a:defRPr>
            </a:lvl1pPr>
          </a:lstStyle>
          <a:p>
            <a:r>
              <a:rPr lang="en-US"/>
              <a:t>Click to edit Master title style</a:t>
            </a:r>
            <a:endParaRPr lang="fr-CH" dirty="0"/>
          </a:p>
        </p:txBody>
      </p:sp>
      <p:sp>
        <p:nvSpPr>
          <p:cNvPr id="3" name="Espace réservé pour une imag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lang="fr-CH" dirty="0"/>
          </a:p>
        </p:txBody>
      </p:sp>
      <p:sp>
        <p:nvSpPr>
          <p:cNvPr id="4" name="Espace réservé du texte 3"/>
          <p:cNvSpPr>
            <a:spLocks noGrp="1"/>
          </p:cNvSpPr>
          <p:nvPr>
            <p:ph type="body" sz="half" idx="2"/>
          </p:nvPr>
        </p:nvSpPr>
        <p:spPr>
          <a:xfrm>
            <a:off x="1792288" y="4025503"/>
            <a:ext cx="5486400" cy="603647"/>
          </a:xfrm>
          <a:prstGeom prst="rect">
            <a:avLst/>
          </a:prstGeom>
        </p:spPr>
        <p:txBody>
          <a:bodyPr/>
          <a:lstStyle>
            <a:lvl1pPr marL="0" indent="0">
              <a:buNone/>
              <a:defRPr sz="1600" b="0" i="0">
                <a:latin typeface="Gill Sans Light" charset="0"/>
                <a:ea typeface="Gill Sans Light" charset="0"/>
                <a:cs typeface="Gill Sans Light"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346512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a:xfrm>
            <a:off x="457200" y="915566"/>
            <a:ext cx="8229600" cy="3679057"/>
          </a:xfrm>
          <a:prstGeom prst="rect">
            <a:avLst/>
          </a:prstGeom>
        </p:spPr>
        <p:txBody>
          <a:bodyPr vert="eaVert"/>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
        <p:nvSpPr>
          <p:cNvPr id="7" name="Titre 1"/>
          <p:cNvSpPr>
            <a:spLocks noGrp="1"/>
          </p:cNvSpPr>
          <p:nvPr>
            <p:ph type="title"/>
          </p:nvPr>
        </p:nvSpPr>
        <p:spPr>
          <a:xfrm>
            <a:off x="457200" y="205979"/>
            <a:ext cx="8229600" cy="565571"/>
          </a:xfrm>
          <a:prstGeom prst="rect">
            <a:avLst/>
          </a:prstGeom>
        </p:spPr>
        <p:txBody>
          <a:bodyPr/>
          <a:lstStyle>
            <a:lvl1pPr>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Tree>
    <p:extLst>
      <p:ext uri="{BB962C8B-B14F-4D97-AF65-F5344CB8AC3E}">
        <p14:creationId xmlns:p14="http://schemas.microsoft.com/office/powerpoint/2010/main" val="1869782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956376" y="154781"/>
            <a:ext cx="730424" cy="3290888"/>
          </a:xfrm>
          <a:prstGeom prst="rect">
            <a:avLst/>
          </a:prstGeom>
        </p:spPr>
        <p:txBody>
          <a:bodyPr vert="eaVert"/>
          <a:lstStyle>
            <a:lvl1pPr>
              <a:defRPr sz="1400" b="0" i="0">
                <a:solidFill>
                  <a:schemeClr val="tx2"/>
                </a:solidFill>
                <a:latin typeface="Gill Sans Light" charset="0"/>
                <a:ea typeface="Gill Sans Light" charset="0"/>
                <a:cs typeface="Gill Sans Light" charset="0"/>
              </a:defRPr>
            </a:lvl1pPr>
          </a:lstStyle>
          <a:p>
            <a:r>
              <a:rPr lang="en-US"/>
              <a:t>Click to edit Master title style</a:t>
            </a:r>
            <a:endParaRPr lang="fr-CH"/>
          </a:p>
        </p:txBody>
      </p:sp>
      <p:sp>
        <p:nvSpPr>
          <p:cNvPr id="3" name="Espace réservé du texte vertical 2"/>
          <p:cNvSpPr>
            <a:spLocks noGrp="1"/>
          </p:cNvSpPr>
          <p:nvPr>
            <p:ph type="body" orient="vert" idx="1"/>
          </p:nvPr>
        </p:nvSpPr>
        <p:spPr>
          <a:xfrm>
            <a:off x="457200" y="154781"/>
            <a:ext cx="7355160" cy="3290888"/>
          </a:xfrm>
          <a:prstGeom prst="rect">
            <a:avLst/>
          </a:prstGeom>
        </p:spPr>
        <p:txBody>
          <a:bodyPr vert="eaVert"/>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3338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Diapositive de titre">
    <p:spTree>
      <p:nvGrpSpPr>
        <p:cNvPr id="1" name=""/>
        <p:cNvGrpSpPr/>
        <p:nvPr/>
      </p:nvGrpSpPr>
      <p:grpSpPr>
        <a:xfrm>
          <a:off x="0" y="0"/>
          <a:ext cx="0" cy="0"/>
          <a:chOff x="0" y="0"/>
          <a:chExt cx="0" cy="0"/>
        </a:xfrm>
      </p:grpSpPr>
      <p:grpSp>
        <p:nvGrpSpPr>
          <p:cNvPr id="5" name="Group 4"/>
          <p:cNvGrpSpPr/>
          <p:nvPr userDrawn="1"/>
        </p:nvGrpSpPr>
        <p:grpSpPr>
          <a:xfrm>
            <a:off x="0" y="4515966"/>
            <a:ext cx="9144000" cy="627534"/>
            <a:chOff x="0" y="3723878"/>
            <a:chExt cx="9144000" cy="627534"/>
          </a:xfrm>
        </p:grpSpPr>
        <p:sp>
          <p:nvSpPr>
            <p:cNvPr id="3" name="Rectangle 2"/>
            <p:cNvSpPr/>
            <p:nvPr userDrawn="1"/>
          </p:nvSpPr>
          <p:spPr>
            <a:xfrm>
              <a:off x="0" y="3723878"/>
              <a:ext cx="9144000" cy="627534"/>
            </a:xfrm>
            <a:prstGeom prst="rect">
              <a:avLst/>
            </a:prstGeom>
            <a:solidFill>
              <a:srgbClr val="00B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tp://www.unige.ch/presse/charte/logos_unige/UNIGE/others/UNIGE_tout_blanc.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2320" y="3809634"/>
              <a:ext cx="1224136" cy="44113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descr="ttp://tecfa.unige.ch/w/images/0/02/TECFAlogoColBlancNoText_792x32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96758" y="4686300"/>
            <a:ext cx="839525" cy="3445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466255" y="4653013"/>
            <a:ext cx="2016224" cy="33855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FACULTÉ DE PSYCHOLOGIE </a:t>
            </a:r>
          </a:p>
          <a:p>
            <a:r>
              <a:rPr lang="en-US" sz="800" b="1" dirty="0">
                <a:solidFill>
                  <a:schemeClr val="bg1"/>
                </a:solidFill>
                <a:latin typeface="Arial" charset="0"/>
                <a:ea typeface="Arial" charset="0"/>
                <a:cs typeface="Arial" charset="0"/>
              </a:rPr>
              <a:t>ET DES SCIENCES DE L’EDUCATION</a:t>
            </a:r>
          </a:p>
        </p:txBody>
      </p:sp>
      <p:cxnSp>
        <p:nvCxnSpPr>
          <p:cNvPr id="11" name="Straight Connector 10"/>
          <p:cNvCxnSpPr/>
          <p:nvPr userDrawn="1"/>
        </p:nvCxnSpPr>
        <p:spPr>
          <a:xfrm flipV="1">
            <a:off x="2553905" y="4591306"/>
            <a:ext cx="0" cy="5007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re 1"/>
          <p:cNvSpPr>
            <a:spLocks noGrp="1"/>
          </p:cNvSpPr>
          <p:nvPr>
            <p:ph type="title"/>
          </p:nvPr>
        </p:nvSpPr>
        <p:spPr>
          <a:xfrm>
            <a:off x="722313" y="1158479"/>
            <a:ext cx="7772400" cy="1021556"/>
          </a:xfrm>
          <a:prstGeom prst="rect">
            <a:avLst/>
          </a:prstGeom>
        </p:spPr>
        <p:txBody>
          <a:bodyPr anchor="t"/>
          <a:lstStyle>
            <a:lvl1pPr algn="l">
              <a:defRPr sz="4000" b="1" cap="all">
                <a:solidFill>
                  <a:srgbClr val="00B1AE"/>
                </a:solidFill>
              </a:defRPr>
            </a:lvl1pPr>
          </a:lstStyle>
          <a:p>
            <a:r>
              <a:rPr lang="en-US"/>
              <a:t>Click to edit Master title style</a:t>
            </a:r>
            <a:endParaRPr lang="fr-CH" dirty="0"/>
          </a:p>
        </p:txBody>
      </p:sp>
      <p:sp>
        <p:nvSpPr>
          <p:cNvPr id="13"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2000" b="0" i="0">
                <a:solidFill>
                  <a:schemeClr val="tx1">
                    <a:tint val="75000"/>
                  </a:schemeClr>
                </a:solidFill>
                <a:latin typeface="Gill Sans Light" charset="0"/>
                <a:ea typeface="Gill Sans Light" charset="0"/>
                <a:cs typeface="Gill Sans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6461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30852"/>
            <a:ext cx="9144000" cy="612648"/>
          </a:xfrm>
          <a:prstGeom prst="rect">
            <a:avLst/>
          </a:prstGeom>
        </p:spPr>
      </p:pic>
      <p:pic>
        <p:nvPicPr>
          <p:cNvPr id="7" name="Picture 6" descr="ttp://tecfa.unige.ch/w/images/0/02/TECFAlogoColBlancNoText_792x32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96758" y="4686300"/>
            <a:ext cx="839525" cy="34450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flipV="1">
            <a:off x="2553905" y="4591306"/>
            <a:ext cx="0" cy="5007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re 1"/>
          <p:cNvSpPr>
            <a:spLocks noGrp="1"/>
          </p:cNvSpPr>
          <p:nvPr>
            <p:ph type="title"/>
          </p:nvPr>
        </p:nvSpPr>
        <p:spPr>
          <a:xfrm>
            <a:off x="722313" y="1158479"/>
            <a:ext cx="7772400" cy="1021556"/>
          </a:xfrm>
          <a:prstGeom prst="rect">
            <a:avLst/>
          </a:prstGeom>
        </p:spPr>
        <p:txBody>
          <a:bodyPr anchor="t"/>
          <a:lstStyle>
            <a:lvl1pPr algn="l">
              <a:defRPr sz="4000" b="1" cap="all">
                <a:solidFill>
                  <a:srgbClr val="C5931F"/>
                </a:solidFill>
              </a:defRPr>
            </a:lvl1pPr>
          </a:lstStyle>
          <a:p>
            <a:r>
              <a:rPr lang="en-US"/>
              <a:t>Click to edit Master title style</a:t>
            </a:r>
            <a:endParaRPr lang="fr-CH" dirty="0"/>
          </a:p>
        </p:txBody>
      </p:sp>
      <p:sp>
        <p:nvSpPr>
          <p:cNvPr id="11"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2000" b="0" i="0">
                <a:solidFill>
                  <a:schemeClr val="tx1">
                    <a:tint val="75000"/>
                  </a:schemeClr>
                </a:solidFill>
                <a:latin typeface="Gill Sans Light" charset="0"/>
                <a:ea typeface="Gill Sans Light" charset="0"/>
                <a:cs typeface="Gill Sans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TextBox 11"/>
          <p:cNvSpPr txBox="1"/>
          <p:nvPr userDrawn="1"/>
        </p:nvSpPr>
        <p:spPr>
          <a:xfrm>
            <a:off x="466255" y="4653013"/>
            <a:ext cx="2016224" cy="338554"/>
          </a:xfrm>
          <a:prstGeom prst="rect">
            <a:avLst/>
          </a:prstGeom>
          <a:noFill/>
        </p:spPr>
        <p:txBody>
          <a:bodyPr wrap="square" rtlCol="0">
            <a:spAutoFit/>
          </a:bodyPr>
          <a:lstStyle/>
          <a:p>
            <a:r>
              <a:rPr lang="en-US" sz="800" b="1" dirty="0">
                <a:solidFill>
                  <a:schemeClr val="bg1"/>
                </a:solidFill>
                <a:latin typeface="Arial" charset="0"/>
                <a:ea typeface="Arial" charset="0"/>
                <a:cs typeface="Arial" charset="0"/>
              </a:rPr>
              <a:t>FACULTÉ DE </a:t>
            </a:r>
            <a:r>
              <a:rPr lang="en-US" sz="800" b="1">
                <a:solidFill>
                  <a:schemeClr val="bg1"/>
                </a:solidFill>
                <a:latin typeface="Arial" charset="0"/>
                <a:ea typeface="Arial" charset="0"/>
                <a:cs typeface="Arial" charset="0"/>
              </a:rPr>
              <a:t>PSYCHOLOGIE </a:t>
            </a:r>
          </a:p>
          <a:p>
            <a:r>
              <a:rPr lang="en-US" sz="800" b="1" dirty="0">
                <a:solidFill>
                  <a:schemeClr val="bg1"/>
                </a:solidFill>
                <a:latin typeface="Arial" charset="0"/>
                <a:ea typeface="Arial" charset="0"/>
                <a:cs typeface="Arial" charset="0"/>
              </a:rPr>
              <a:t>ET DES SCIENCES DE L’EDUCATION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30852"/>
            <a:ext cx="9144000" cy="612648"/>
          </a:xfrm>
          <a:prstGeom prst="rect">
            <a:avLst/>
          </a:prstGeom>
        </p:spPr>
      </p:pic>
      <p:sp>
        <p:nvSpPr>
          <p:cNvPr id="3" name="Titre 1"/>
          <p:cNvSpPr>
            <a:spLocks noGrp="1"/>
          </p:cNvSpPr>
          <p:nvPr>
            <p:ph type="title"/>
          </p:nvPr>
        </p:nvSpPr>
        <p:spPr>
          <a:xfrm>
            <a:off x="722313" y="1158479"/>
            <a:ext cx="7772400" cy="1021556"/>
          </a:xfrm>
          <a:prstGeom prst="rect">
            <a:avLst/>
          </a:prstGeom>
        </p:spPr>
        <p:txBody>
          <a:bodyPr anchor="t"/>
          <a:lstStyle>
            <a:lvl1pPr algn="l">
              <a:defRPr sz="4000" b="1" cap="all">
                <a:solidFill>
                  <a:srgbClr val="CD1366"/>
                </a:solidFill>
              </a:defRPr>
            </a:lvl1pPr>
          </a:lstStyle>
          <a:p>
            <a:r>
              <a:rPr lang="en-US"/>
              <a:t>Click to edit Master title style</a:t>
            </a:r>
            <a:endParaRPr lang="fr-CH" dirty="0"/>
          </a:p>
        </p:txBody>
      </p:sp>
      <p:sp>
        <p:nvSpPr>
          <p:cNvPr id="4"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2000" b="0" i="0">
                <a:solidFill>
                  <a:schemeClr val="tx1">
                    <a:tint val="75000"/>
                  </a:schemeClr>
                </a:solidFill>
                <a:latin typeface="Gill Sans Light" charset="0"/>
                <a:ea typeface="Gill Sans Light" charset="0"/>
                <a:cs typeface="Gill Sans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2025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565571"/>
          </a:xfrm>
          <a:prstGeom prst="rect">
            <a:avLst/>
          </a:prstGeom>
        </p:spPr>
        <p:txBody>
          <a:bodyPr/>
          <a:lstStyle>
            <a:lvl1pPr>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
        <p:nvSpPr>
          <p:cNvPr id="3" name="Espace réservé du contenu 2"/>
          <p:cNvSpPr>
            <a:spLocks noGrp="1"/>
          </p:cNvSpPr>
          <p:nvPr>
            <p:ph idx="1"/>
          </p:nvPr>
        </p:nvSpPr>
        <p:spPr>
          <a:xfrm>
            <a:off x="457200" y="915566"/>
            <a:ext cx="8229600" cy="3679057"/>
          </a:xfrm>
          <a:prstGeom prst="rect">
            <a:avLst/>
          </a:prstGeom>
        </p:spPr>
        <p:txBody>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235552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a:prstGeom prst="rect">
            <a:avLst/>
          </a:prstGeom>
        </p:spPr>
        <p:txBody>
          <a:bodyPr anchor="t"/>
          <a:lstStyle>
            <a:lvl1pPr algn="l">
              <a:defRPr sz="2800" b="1" i="0" cap="all">
                <a:solidFill>
                  <a:schemeClr val="accent1"/>
                </a:solidFill>
                <a:latin typeface="Gill Sans SemiBold" charset="0"/>
                <a:ea typeface="Gill Sans SemiBold" charset="0"/>
                <a:cs typeface="Gill Sans SemiBold" charset="0"/>
              </a:defRPr>
            </a:lvl1pPr>
          </a:lstStyle>
          <a:p>
            <a:r>
              <a:rPr lang="en-US" dirty="0"/>
              <a:t>Click to edit Master title style</a:t>
            </a:r>
            <a:endParaRPr lang="fr-CH" dirty="0"/>
          </a:p>
        </p:txBody>
      </p:sp>
      <p:sp>
        <p:nvSpPr>
          <p:cNvPr id="3"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1800" b="0" i="0">
                <a:solidFill>
                  <a:schemeClr val="tx2"/>
                </a:solidFill>
                <a:latin typeface="Gill Sans" charset="0"/>
                <a:ea typeface="Gill Sans" charset="0"/>
                <a:cs typeface="Gill Sans"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Tree>
    <p:extLst>
      <p:ext uri="{BB962C8B-B14F-4D97-AF65-F5344CB8AC3E}">
        <p14:creationId xmlns:p14="http://schemas.microsoft.com/office/powerpoint/2010/main" val="117104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900113"/>
            <a:ext cx="4038600" cy="2545556"/>
          </a:xfrm>
          <a:prstGeom prst="rect">
            <a:avLst/>
          </a:prstGeom>
        </p:spPr>
        <p:txBody>
          <a:bodyPr/>
          <a:lstStyle>
            <a:lvl1pPr>
              <a:defRPr sz="2800" b="0" i="0">
                <a:latin typeface="Gill Sans Light" charset="0"/>
                <a:ea typeface="Gill Sans Light" charset="0"/>
                <a:cs typeface="Gill Sans Light" charset="0"/>
              </a:defRPr>
            </a:lvl1pPr>
            <a:lvl2pPr>
              <a:defRPr sz="2400" b="0" i="0">
                <a:latin typeface="Gill Sans Light" charset="0"/>
                <a:ea typeface="Gill Sans Light" charset="0"/>
                <a:cs typeface="Gill Sans Light" charset="0"/>
              </a:defRPr>
            </a:lvl2pPr>
            <a:lvl3pPr>
              <a:defRPr sz="2000" b="0" i="0">
                <a:latin typeface="Gill Sans Light" charset="0"/>
                <a:ea typeface="Gill Sans Light" charset="0"/>
                <a:cs typeface="Gill Sans Light" charset="0"/>
              </a:defRPr>
            </a:lvl3pPr>
            <a:lvl4pPr>
              <a:defRPr sz="1800" b="0" i="0">
                <a:latin typeface="Gill Sans Light" charset="0"/>
                <a:ea typeface="Gill Sans Light" charset="0"/>
                <a:cs typeface="Gill Sans Light" charset="0"/>
              </a:defRPr>
            </a:lvl4pPr>
            <a:lvl5pPr>
              <a:defRPr sz="1800" b="0" i="0">
                <a:latin typeface="Gill Sans Light" charset="0"/>
                <a:ea typeface="Gill Sans Light" charset="0"/>
                <a:cs typeface="Gill Sans Light" charset="0"/>
              </a:defRPr>
            </a:lvl5pPr>
            <a:lvl6pPr>
              <a:defRPr sz="1800"/>
            </a:lvl6pPr>
            <a:lvl7pPr>
              <a:defRPr sz="1800"/>
            </a:lvl7pPr>
            <a:lvl8pPr>
              <a:defRPr sz="1800"/>
            </a:lvl8pPr>
            <a:lvl9pPr>
              <a:defRPr sz="18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Espace réservé du contenu 3"/>
          <p:cNvSpPr>
            <a:spLocks noGrp="1"/>
          </p:cNvSpPr>
          <p:nvPr>
            <p:ph sz="half" idx="2"/>
          </p:nvPr>
        </p:nvSpPr>
        <p:spPr>
          <a:xfrm>
            <a:off x="4648200" y="900113"/>
            <a:ext cx="4038600" cy="2545556"/>
          </a:xfrm>
          <a:prstGeom prst="rect">
            <a:avLst/>
          </a:prstGeom>
        </p:spPr>
        <p:txBody>
          <a:bodyPr/>
          <a:lstStyle>
            <a:lvl1pPr>
              <a:defRPr sz="2800" b="0" i="0">
                <a:latin typeface="Gill Sans Light" charset="0"/>
                <a:ea typeface="Gill Sans Light" charset="0"/>
                <a:cs typeface="Gill Sans Light" charset="0"/>
              </a:defRPr>
            </a:lvl1pPr>
            <a:lvl2pPr>
              <a:defRPr sz="2400" b="0" i="0">
                <a:latin typeface="Gill Sans Light" charset="0"/>
                <a:ea typeface="Gill Sans Light" charset="0"/>
                <a:cs typeface="Gill Sans Light" charset="0"/>
              </a:defRPr>
            </a:lvl2pPr>
            <a:lvl3pPr>
              <a:defRPr sz="2000" b="0" i="0">
                <a:latin typeface="Gill Sans Light" charset="0"/>
                <a:ea typeface="Gill Sans Light" charset="0"/>
                <a:cs typeface="Gill Sans Light" charset="0"/>
              </a:defRPr>
            </a:lvl3pPr>
            <a:lvl4pPr>
              <a:defRPr sz="1800" b="0" i="0">
                <a:latin typeface="Gill Sans Light" charset="0"/>
                <a:ea typeface="Gill Sans Light" charset="0"/>
                <a:cs typeface="Gill Sans Light" charset="0"/>
              </a:defRPr>
            </a:lvl4pPr>
            <a:lvl5pPr>
              <a:defRPr sz="1800" b="0" i="0">
                <a:latin typeface="Gill Sans Light" charset="0"/>
                <a:ea typeface="Gill Sans Light" charset="0"/>
                <a:cs typeface="Gill Sans Light"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
        <p:nvSpPr>
          <p:cNvPr id="8" name="Titre 1"/>
          <p:cNvSpPr>
            <a:spLocks noGrp="1"/>
          </p:cNvSpPr>
          <p:nvPr>
            <p:ph type="title"/>
          </p:nvPr>
        </p:nvSpPr>
        <p:spPr>
          <a:xfrm>
            <a:off x="457200" y="205979"/>
            <a:ext cx="8229600" cy="565571"/>
          </a:xfrm>
          <a:prstGeom prst="rect">
            <a:avLst/>
          </a:prstGeom>
        </p:spPr>
        <p:txBody>
          <a:bodyPr/>
          <a:lstStyle>
            <a:lvl1pPr>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Tree>
    <p:extLst>
      <p:ext uri="{BB962C8B-B14F-4D97-AF65-F5344CB8AC3E}">
        <p14:creationId xmlns:p14="http://schemas.microsoft.com/office/powerpoint/2010/main" val="274148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867792"/>
            <a:ext cx="4040188" cy="479822"/>
          </a:xfrm>
          <a:prstGeom prst="rect">
            <a:avLst/>
          </a:prstGeom>
        </p:spPr>
        <p:txBody>
          <a:bodyPr anchor="b"/>
          <a:lstStyle>
            <a:lvl1pPr marL="0" indent="0">
              <a:buNone/>
              <a:defRPr sz="2400" b="0" i="0">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Espace réservé du contenu 3"/>
          <p:cNvSpPr>
            <a:spLocks noGrp="1"/>
          </p:cNvSpPr>
          <p:nvPr>
            <p:ph sz="half" idx="2"/>
          </p:nvPr>
        </p:nvSpPr>
        <p:spPr>
          <a:xfrm>
            <a:off x="457200" y="1443856"/>
            <a:ext cx="4040188" cy="3150766"/>
          </a:xfrm>
          <a:prstGeom prst="rect">
            <a:avLst/>
          </a:prstGeom>
        </p:spPr>
        <p:txBody>
          <a:bodyPr/>
          <a:lstStyle>
            <a:lvl1pPr>
              <a:defRPr sz="2400" b="0" i="0">
                <a:latin typeface="Gill Sans Light" charset="0"/>
                <a:ea typeface="Gill Sans Light" charset="0"/>
                <a:cs typeface="Gill Sans Light" charset="0"/>
              </a:defRPr>
            </a:lvl1pPr>
            <a:lvl2pPr>
              <a:defRPr sz="2000" b="0" i="0">
                <a:latin typeface="Gill Sans Light" charset="0"/>
                <a:ea typeface="Gill Sans Light" charset="0"/>
                <a:cs typeface="Gill Sans Light" charset="0"/>
              </a:defRPr>
            </a:lvl2pPr>
            <a:lvl3pPr>
              <a:defRPr sz="1800" b="0" i="0">
                <a:latin typeface="Gill Sans Light" charset="0"/>
                <a:ea typeface="Gill Sans Light" charset="0"/>
                <a:cs typeface="Gill Sans Light" charset="0"/>
              </a:defRPr>
            </a:lvl3pPr>
            <a:lvl4pPr>
              <a:defRPr sz="1600" b="0" i="0">
                <a:latin typeface="Gill Sans Light" charset="0"/>
                <a:ea typeface="Gill Sans Light" charset="0"/>
                <a:cs typeface="Gill Sans Light" charset="0"/>
              </a:defRPr>
            </a:lvl4pPr>
            <a:lvl5pPr>
              <a:defRPr sz="1600" b="0" i="0">
                <a:latin typeface="Gill Sans Light" charset="0"/>
                <a:ea typeface="Gill Sans Light" charset="0"/>
                <a:cs typeface="Gill Sans Light"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Espace réservé du texte 4"/>
          <p:cNvSpPr>
            <a:spLocks noGrp="1"/>
          </p:cNvSpPr>
          <p:nvPr>
            <p:ph type="body" sz="quarter" idx="3"/>
          </p:nvPr>
        </p:nvSpPr>
        <p:spPr>
          <a:xfrm>
            <a:off x="4645026" y="867792"/>
            <a:ext cx="4041775" cy="479822"/>
          </a:xfrm>
          <a:prstGeom prst="rect">
            <a:avLst/>
          </a:prstGeom>
        </p:spPr>
        <p:txBody>
          <a:bodyPr anchor="b"/>
          <a:lstStyle>
            <a:lvl1pPr marL="0" indent="0">
              <a:buNone/>
              <a:defRPr sz="2400" b="0" i="0">
                <a:latin typeface="Gill Sans" charset="0"/>
                <a:ea typeface="Gill Sans" charset="0"/>
                <a:cs typeface="Gill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6" y="1443856"/>
            <a:ext cx="4041775" cy="3150766"/>
          </a:xfrm>
          <a:prstGeom prst="rect">
            <a:avLst/>
          </a:prstGeom>
        </p:spPr>
        <p:txBody>
          <a:bodyPr/>
          <a:lstStyle>
            <a:lvl1pPr>
              <a:defRPr sz="2400" b="0" i="0">
                <a:latin typeface="Gill Sans Light" charset="0"/>
                <a:ea typeface="Gill Sans Light" charset="0"/>
                <a:cs typeface="Gill Sans Light" charset="0"/>
              </a:defRPr>
            </a:lvl1pPr>
            <a:lvl2pPr>
              <a:defRPr sz="2000" b="0" i="0">
                <a:latin typeface="Gill Sans Light" charset="0"/>
                <a:ea typeface="Gill Sans Light" charset="0"/>
                <a:cs typeface="Gill Sans Light" charset="0"/>
              </a:defRPr>
            </a:lvl2pPr>
            <a:lvl3pPr>
              <a:defRPr sz="1800" b="0" i="0">
                <a:latin typeface="Gill Sans Light" charset="0"/>
                <a:ea typeface="Gill Sans Light" charset="0"/>
                <a:cs typeface="Gill Sans Light" charset="0"/>
              </a:defRPr>
            </a:lvl3pPr>
            <a:lvl4pPr>
              <a:defRPr sz="1600" b="0" i="0">
                <a:latin typeface="Gill Sans Light" charset="0"/>
                <a:ea typeface="Gill Sans Light" charset="0"/>
                <a:cs typeface="Gill Sans Light" charset="0"/>
              </a:defRPr>
            </a:lvl4pPr>
            <a:lvl5pPr>
              <a:defRPr sz="1600" b="0" i="0">
                <a:latin typeface="Gill Sans Light" charset="0"/>
                <a:ea typeface="Gill Sans Light" charset="0"/>
                <a:cs typeface="Gill Sans Light"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Espace réservé de la date 6"/>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8" name="Espace réservé du pied de page 7"/>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9" name="Espace réservé du numéro de diapositive 8"/>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
        <p:nvSpPr>
          <p:cNvPr id="10" name="Titre 1"/>
          <p:cNvSpPr>
            <a:spLocks noGrp="1"/>
          </p:cNvSpPr>
          <p:nvPr>
            <p:ph type="title"/>
          </p:nvPr>
        </p:nvSpPr>
        <p:spPr>
          <a:xfrm>
            <a:off x="457200" y="205979"/>
            <a:ext cx="8229600" cy="565571"/>
          </a:xfrm>
          <a:prstGeom prst="rect">
            <a:avLst/>
          </a:prstGeom>
        </p:spPr>
        <p:txBody>
          <a:bodyPr/>
          <a:lstStyle>
            <a:lvl1pPr>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Tree>
    <p:extLst>
      <p:ext uri="{BB962C8B-B14F-4D97-AF65-F5344CB8AC3E}">
        <p14:creationId xmlns:p14="http://schemas.microsoft.com/office/powerpoint/2010/main" val="130611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457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4" name="Espace réservé du pied de page 3"/>
          <p:cNvSpPr>
            <a:spLocks noGrp="1"/>
          </p:cNvSpPr>
          <p:nvPr>
            <p:ph type="ftr" sz="quarter" idx="11"/>
          </p:nvPr>
        </p:nvSpPr>
        <p:spPr>
          <a:xfrm>
            <a:off x="3124200" y="4767263"/>
            <a:ext cx="2895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endParaRPr lang="fr-CH"/>
          </a:p>
        </p:txBody>
      </p:sp>
      <p:sp>
        <p:nvSpPr>
          <p:cNvPr id="5" name="Espace réservé du numéro de diapositive 4"/>
          <p:cNvSpPr>
            <a:spLocks noGrp="1"/>
          </p:cNvSpPr>
          <p:nvPr>
            <p:ph type="sldNum" sz="quarter" idx="12"/>
          </p:nvPr>
        </p:nvSpPr>
        <p:spPr>
          <a:xfrm>
            <a:off x="6553200" y="4767263"/>
            <a:ext cx="2133600" cy="273844"/>
          </a:xfrm>
          <a:prstGeom prst="rect">
            <a:avLst/>
          </a:prstGeom>
        </p:spPr>
        <p:txBody>
          <a:bodyPr/>
          <a:lstStyle>
            <a:lvl1pPr>
              <a:defRPr sz="1600" b="0" i="0">
                <a:solidFill>
                  <a:schemeClr val="tx2"/>
                </a:solidFill>
                <a:latin typeface="Gill Sans Light" charset="0"/>
                <a:ea typeface="Gill Sans Light" charset="0"/>
                <a:cs typeface="Gill Sans Light" charset="0"/>
              </a:defRPr>
            </a:lvl1pPr>
          </a:lstStyle>
          <a:p>
            <a:fld id="{2038AEF9-613E-4F50-AB3F-BF720E27A659}" type="slidenum">
              <a:rPr lang="fr-CH" smtClean="0"/>
              <a:pPr/>
              <a:t>‹N°›</a:t>
            </a:fld>
            <a:endParaRPr lang="fr-CH"/>
          </a:p>
        </p:txBody>
      </p:sp>
      <p:sp>
        <p:nvSpPr>
          <p:cNvPr id="6" name="Titre 1"/>
          <p:cNvSpPr>
            <a:spLocks noGrp="1"/>
          </p:cNvSpPr>
          <p:nvPr>
            <p:ph type="title"/>
          </p:nvPr>
        </p:nvSpPr>
        <p:spPr>
          <a:xfrm>
            <a:off x="457200" y="205979"/>
            <a:ext cx="8229600" cy="565571"/>
          </a:xfrm>
          <a:prstGeom prst="rect">
            <a:avLst/>
          </a:prstGeom>
        </p:spPr>
        <p:txBody>
          <a:bodyPr/>
          <a:lstStyle>
            <a:lvl1pPr>
              <a:defRPr sz="1400" b="0" i="0">
                <a:solidFill>
                  <a:schemeClr val="tx2"/>
                </a:solidFill>
                <a:latin typeface="Gill Sans Light" charset="0"/>
                <a:ea typeface="Gill Sans Light" charset="0"/>
                <a:cs typeface="Gill Sans Light" charset="0"/>
              </a:defRPr>
            </a:lvl1pPr>
          </a:lstStyle>
          <a:p>
            <a:r>
              <a:rPr lang="en-US" dirty="0"/>
              <a:t>Click to edit Master title style</a:t>
            </a:r>
            <a:endParaRPr lang="fr-CH" dirty="0"/>
          </a:p>
        </p:txBody>
      </p:sp>
    </p:spTree>
    <p:extLst>
      <p:ext uri="{BB962C8B-B14F-4D97-AF65-F5344CB8AC3E}">
        <p14:creationId xmlns:p14="http://schemas.microsoft.com/office/powerpoint/2010/main" val="140404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729568"/>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s://edutechwiki.unige.ch/fr/Formation-Tchad" TargetMode="Externa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www.dictionnaire-academie.fr/article/A9P0463"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umanities.uct.ac.za/sites/default/files/media/documents/humanities_uct_ac_za/1758/charter-in-french.pdf" TargetMode="Externa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tecfa.unige.ch/perso/class/2024/EduNumCT/Mod2/UE2/08-Activite6-EvaluationApprentissages.pdf" TargetMode="External"/><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hyperlink" Target="https://fr.wikipedia.org/wiki/Nouvelle_gestion_publique" TargetMode="Externa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hyperlink" Target="https://tecfa.unige.ch/perso/class/2024/EduNumCT/Mod3/UE2/07-Activite4-HistoriqueEvaluation.pdf" TargetMode="Externa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hyperlink" Target="https://tecfa.unige.ch/perso/class/2024/EduNumCT/Mod3/UE2/08-EvalEduNumCT.docx" TargetMode="Externa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8" Type="http://schemas.openxmlformats.org/officeDocument/2006/relationships/hyperlink" Target="https://shs.cairn.info/methodologie-d-evaluation-en-education-et-formatio--9782804184773-page-71?lang=fr" TargetMode="External"/><Relationship Id="rId3" Type="http://schemas.openxmlformats.org/officeDocument/2006/relationships/hyperlink" Target="https://www.sfe-asso.fr/wp-content/uploads/2024/08/Baron_Monnier_2003.pdf" TargetMode="External"/><Relationship Id="rId7" Type="http://schemas.openxmlformats.org/officeDocument/2006/relationships/hyperlink" Target="https://shs.cairn.info/methodologie-d-evaluation-en-education-et-formatio--9782804184773-page-39?lang=fr" TargetMode="External"/><Relationship Id="rId12" Type="http://schemas.openxmlformats.org/officeDocument/2006/relationships/hyperlink" Target="https://shs.cairn.info/l-evaluation-de-la-formation--9782100862382?lang=fr" TargetMode="External"/><Relationship Id="rId2" Type="http://schemas.openxmlformats.org/officeDocument/2006/relationships/hyperlink" Target="https://doi.org/10.3917/dbu.lopez.2012.01.0181" TargetMode="External"/><Relationship Id="rId1" Type="http://schemas.openxmlformats.org/officeDocument/2006/relationships/slideLayout" Target="../slideLayouts/slideLayout10.xml"/><Relationship Id="rId6" Type="http://schemas.openxmlformats.org/officeDocument/2006/relationships/hyperlink" Target="https://shs.cairn.info/methodologie-d-evaluation-en-education-et-formatio--9782804184773-page-33?lang=fr" TargetMode="External"/><Relationship Id="rId11" Type="http://schemas.openxmlformats.org/officeDocument/2006/relationships/hyperlink" Target="https://www.perfeval.pol.ulaval.ca/sites/perfeval.pol.ulaval.ca/files/uploads/Cahiers%20recherche/Cahier%20performance%2001.pdf" TargetMode="External"/><Relationship Id="rId5" Type="http://schemas.openxmlformats.org/officeDocument/2006/relationships/hyperlink" Target="https://www.eda.admin.ch/dam/deza/fr/documents/resultate-wirkung/impaktevaluationen_FR.pdf" TargetMode="External"/><Relationship Id="rId10" Type="http://schemas.openxmlformats.org/officeDocument/2006/relationships/hyperlink" Target="https://www.tamarackcommunity.ca/hubfs/Evaluation%20participative%20defis%20et%20opportunities.pdf?hsLang=en" TargetMode="External"/><Relationship Id="rId4" Type="http://schemas.openxmlformats.org/officeDocument/2006/relationships/hyperlink" Target="https://hal.science/hal-04994528/document" TargetMode="External"/><Relationship Id="rId9" Type="http://schemas.openxmlformats.org/officeDocument/2006/relationships/hyperlink" Target="https://doi.org/10.3917/dbu.figri.2014.01"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s://tecfa.unige.ch/perso/class/2024/EduNumCT/Mod3/UE2/07-Activite4-HistoriqueEvaluation.pdf"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013" y="845299"/>
            <a:ext cx="6715974" cy="1021556"/>
          </a:xfrm>
        </p:spPr>
        <p:txBody>
          <a:bodyPr>
            <a:noAutofit/>
          </a:bodyPr>
          <a:lstStyle/>
          <a:p>
            <a:pPr algn="ctr"/>
            <a:r>
              <a:rPr lang="fr-CH" sz="3600" cap="none" dirty="0">
                <a:solidFill>
                  <a:schemeClr val="accent6"/>
                </a:solidFill>
                <a:latin typeface="Berlin Sans FB Demi" panose="020E0802020502020306" pitchFamily="34" charset="0"/>
                <a:cs typeface="Arial" panose="020B0604020202020204" pitchFamily="34" charset="0"/>
              </a:rPr>
              <a:t>Stratégies d’évaluation des dispositifs de formation en ligne</a:t>
            </a:r>
            <a:endParaRPr lang="fr-FR" sz="3600" cap="none" dirty="0">
              <a:solidFill>
                <a:schemeClr val="accent6"/>
              </a:solidFill>
              <a:latin typeface="Berlin Sans FB Demi" panose="020E0802020502020306" pitchFamily="34" charset="0"/>
              <a:cs typeface="Arial" panose="020B0604020202020204" pitchFamily="34" charset="0"/>
            </a:endParaRPr>
          </a:p>
        </p:txBody>
      </p:sp>
      <p:sp>
        <p:nvSpPr>
          <p:cNvPr id="5" name="Rectangle 4">
            <a:extLst>
              <a:ext uri="{FF2B5EF4-FFF2-40B4-BE49-F238E27FC236}">
                <a16:creationId xmlns:a16="http://schemas.microsoft.com/office/drawing/2014/main" id="{01E9261F-CB82-4BC6-A362-704AB7629DE8}"/>
              </a:ext>
            </a:extLst>
          </p:cNvPr>
          <p:cNvSpPr/>
          <p:nvPr/>
        </p:nvSpPr>
        <p:spPr>
          <a:xfrm>
            <a:off x="3578769" y="3291830"/>
            <a:ext cx="1986461" cy="1364476"/>
          </a:xfrm>
          <a:prstGeom prst="rect">
            <a:avLst/>
          </a:prstGeom>
        </p:spPr>
        <p:txBody>
          <a:bodyPr wrap="square">
            <a:spAutoFit/>
          </a:bodyPr>
          <a:lstStyle/>
          <a:p>
            <a:pPr algn="ctr"/>
            <a:r>
              <a:rPr lang="fr-CH" dirty="0">
                <a:latin typeface="Berlin Sans FB" panose="020E0602020502020306" pitchFamily="34" charset="0"/>
              </a:rPr>
              <a:t>Présentation</a:t>
            </a:r>
          </a:p>
          <a:p>
            <a:pPr algn="ctr"/>
            <a:endParaRPr lang="fr-CH" dirty="0">
              <a:latin typeface="Berlin Sans FB" panose="020E0602020502020306" pitchFamily="34" charset="0"/>
            </a:endParaRPr>
          </a:p>
          <a:p>
            <a:pPr algn="ctr"/>
            <a:r>
              <a:rPr lang="fr-CH" baseline="30000" dirty="0">
                <a:solidFill>
                  <a:schemeClr val="tx2"/>
                </a:solidFill>
                <a:latin typeface="Berlin Sans FB" panose="020E0602020502020306" pitchFamily="34" charset="0"/>
              </a:rPr>
              <a:t>Barbara Class</a:t>
            </a:r>
          </a:p>
          <a:p>
            <a:pPr algn="ctr"/>
            <a:r>
              <a:rPr lang="fr-CH" baseline="30000" dirty="0">
                <a:solidFill>
                  <a:schemeClr val="tx2"/>
                </a:solidFill>
                <a:latin typeface="Berlin Sans FB" panose="020E0602020502020306" pitchFamily="34" charset="0"/>
              </a:rPr>
              <a:t>04.07.2025</a:t>
            </a:r>
          </a:p>
          <a:p>
            <a:pPr algn="ctr"/>
            <a:r>
              <a:rPr lang="fr-CH" baseline="30000" dirty="0" err="1">
                <a:solidFill>
                  <a:schemeClr val="tx2"/>
                </a:solidFill>
                <a:latin typeface="Berlin Sans FB" panose="020E0602020502020306" pitchFamily="34" charset="0"/>
                <a:hlinkClick r:id="rId2"/>
              </a:rPr>
              <a:t>EduNumCT</a:t>
            </a:r>
            <a:endParaRPr lang="fr-CH" baseline="30000" dirty="0">
              <a:solidFill>
                <a:schemeClr val="tx2"/>
              </a:solidFill>
              <a:latin typeface="Berlin Sans FB" panose="020E0602020502020306" pitchFamily="34" charset="0"/>
            </a:endParaRPr>
          </a:p>
          <a:p>
            <a:pPr algn="ctr"/>
            <a:endParaRPr lang="fr-FR" sz="1600" baseline="30000" dirty="0">
              <a:solidFill>
                <a:schemeClr val="tx2"/>
              </a:solidFill>
              <a:latin typeface="Berlin Sans FB" panose="020E0602020502020306" pitchFamily="34" charset="0"/>
            </a:endParaRPr>
          </a:p>
        </p:txBody>
      </p:sp>
      <p:pic>
        <p:nvPicPr>
          <p:cNvPr id="6" name="Graphique 5">
            <a:hlinkClick r:id="rId3"/>
            <a:extLst>
              <a:ext uri="{FF2B5EF4-FFF2-40B4-BE49-F238E27FC236}">
                <a16:creationId xmlns:a16="http://schemas.microsoft.com/office/drawing/2014/main" id="{FF61F166-CC78-44AE-B94D-7F9D36D064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88243" y="4147971"/>
            <a:ext cx="858455" cy="300460"/>
          </a:xfrm>
          <a:prstGeom prst="rect">
            <a:avLst/>
          </a:prstGeom>
        </p:spPr>
      </p:pic>
      <p:sp>
        <p:nvSpPr>
          <p:cNvPr id="3" name="Text Placeholder 2">
            <a:extLst>
              <a:ext uri="{FF2B5EF4-FFF2-40B4-BE49-F238E27FC236}">
                <a16:creationId xmlns:a16="http://schemas.microsoft.com/office/drawing/2014/main" id="{6802E471-64E4-7124-234B-A317BCB3904B}"/>
              </a:ext>
            </a:extLst>
          </p:cNvPr>
          <p:cNvSpPr>
            <a:spLocks noGrp="1"/>
          </p:cNvSpPr>
          <p:nvPr>
            <p:ph type="body" idx="1"/>
          </p:nvPr>
        </p:nvSpPr>
        <p:spPr>
          <a:xfrm>
            <a:off x="467544" y="2211710"/>
            <a:ext cx="8064896" cy="821493"/>
          </a:xfrm>
        </p:spPr>
        <p:txBody>
          <a:bodyPr>
            <a:normAutofit fontScale="77500" lnSpcReduction="20000"/>
          </a:bodyPr>
          <a:lstStyle/>
          <a:p>
            <a:pPr algn="ctr"/>
            <a:r>
              <a:rPr lang="fr-CH" sz="3733" dirty="0">
                <a:solidFill>
                  <a:schemeClr val="tx1"/>
                </a:solidFill>
                <a:latin typeface="Berlin Sans FB" panose="020E0602020502020306" pitchFamily="34" charset="0"/>
                <a:ea typeface="Gill Sans" charset="0"/>
                <a:cs typeface="Gill Sans" charset="0"/>
              </a:rPr>
              <a:t>Objectif 4 : Distinguer les modèles d’évaluation des formations</a:t>
            </a:r>
          </a:p>
        </p:txBody>
      </p:sp>
    </p:spTree>
    <p:extLst>
      <p:ext uri="{BB962C8B-B14F-4D97-AF65-F5344CB8AC3E}">
        <p14:creationId xmlns:p14="http://schemas.microsoft.com/office/powerpoint/2010/main" val="1449966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C188A-E8E5-5570-1CC6-690262298E74}"/>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F713122-E1F4-111B-A30F-5E2A980F4AF6}"/>
              </a:ext>
            </a:extLst>
          </p:cNvPr>
          <p:cNvSpPr>
            <a:spLocks noGrp="1"/>
          </p:cNvSpPr>
          <p:nvPr>
            <p:ph type="sldNum" sz="quarter" idx="12"/>
          </p:nvPr>
        </p:nvSpPr>
        <p:spPr/>
        <p:txBody>
          <a:bodyPr/>
          <a:lstStyle/>
          <a:p>
            <a:pPr algn="r"/>
            <a:fld id="{2038AEF9-613E-4F50-AB3F-BF720E27A659}" type="slidenum">
              <a:rPr lang="fr-FR" smtClean="0"/>
              <a:pPr algn="r"/>
              <a:t>10</a:t>
            </a:fld>
            <a:endParaRPr lang="fr-FR" dirty="0"/>
          </a:p>
        </p:txBody>
      </p:sp>
      <p:sp>
        <p:nvSpPr>
          <p:cNvPr id="36" name="제목 3">
            <a:extLst>
              <a:ext uri="{FF2B5EF4-FFF2-40B4-BE49-F238E27FC236}">
                <a16:creationId xmlns:a16="http://schemas.microsoft.com/office/drawing/2014/main" id="{014C12E2-729F-1D5C-C778-443347DE7675}"/>
              </a:ext>
            </a:extLst>
          </p:cNvPr>
          <p:cNvSpPr txBox="1">
            <a:spLocks/>
          </p:cNvSpPr>
          <p:nvPr/>
        </p:nvSpPr>
        <p:spPr>
          <a:xfrm>
            <a:off x="827584" y="195486"/>
            <a:ext cx="77663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Largeur et profondeur de l’évaluation: projection des modèles</a:t>
            </a:r>
          </a:p>
        </p:txBody>
      </p:sp>
      <p:sp>
        <p:nvSpPr>
          <p:cNvPr id="4" name="Rectangle 23">
            <a:extLst>
              <a:ext uri="{FF2B5EF4-FFF2-40B4-BE49-F238E27FC236}">
                <a16:creationId xmlns:a16="http://schemas.microsoft.com/office/drawing/2014/main" id="{3FD6F1B9-0AD7-6A9A-EC7B-3843502E0ED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grpSp>
        <p:nvGrpSpPr>
          <p:cNvPr id="5" name="Zone de dessin 1">
            <a:extLst>
              <a:ext uri="{FF2B5EF4-FFF2-40B4-BE49-F238E27FC236}">
                <a16:creationId xmlns:a16="http://schemas.microsoft.com/office/drawing/2014/main" id="{10251DED-E845-0301-DBC4-4F6168325B8A}"/>
              </a:ext>
            </a:extLst>
          </p:cNvPr>
          <p:cNvGrpSpPr/>
          <p:nvPr/>
        </p:nvGrpSpPr>
        <p:grpSpPr>
          <a:xfrm>
            <a:off x="683568" y="1129507"/>
            <a:ext cx="5683250" cy="3911600"/>
            <a:chOff x="0" y="0"/>
            <a:chExt cx="5683250" cy="3911600"/>
          </a:xfrm>
        </p:grpSpPr>
        <p:sp>
          <p:nvSpPr>
            <p:cNvPr id="6" name="Rectangle 5">
              <a:extLst>
                <a:ext uri="{FF2B5EF4-FFF2-40B4-BE49-F238E27FC236}">
                  <a16:creationId xmlns:a16="http://schemas.microsoft.com/office/drawing/2014/main" id="{36DFD558-E17A-5E0D-481D-C456F6DC39E2}"/>
                </a:ext>
              </a:extLst>
            </p:cNvPr>
            <p:cNvSpPr/>
            <p:nvPr/>
          </p:nvSpPr>
          <p:spPr>
            <a:xfrm>
              <a:off x="0" y="0"/>
              <a:ext cx="5683250" cy="3911600"/>
            </a:xfrm>
            <a:prstGeom prst="rect">
              <a:avLst/>
            </a:prstGeom>
            <a:solidFill>
              <a:prstClr val="white"/>
            </a:solidFill>
          </p:spPr>
          <p:txBody>
            <a:bodyPr/>
            <a:lstStyle/>
            <a:p>
              <a:endParaRPr lang="fr-CH" dirty="0"/>
            </a:p>
          </p:txBody>
        </p:sp>
        <p:cxnSp>
          <p:nvCxnSpPr>
            <p:cNvPr id="7" name="Connecteur droit avec flèche 6">
              <a:extLst>
                <a:ext uri="{FF2B5EF4-FFF2-40B4-BE49-F238E27FC236}">
                  <a16:creationId xmlns:a16="http://schemas.microsoft.com/office/drawing/2014/main" id="{8EAE005A-26F0-21F0-7CE7-844FCE6DECC8}"/>
                </a:ext>
              </a:extLst>
            </p:cNvPr>
            <p:cNvCxnSpPr/>
            <p:nvPr/>
          </p:nvCxnSpPr>
          <p:spPr>
            <a:xfrm>
              <a:off x="750275" y="3101911"/>
              <a:ext cx="3139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82505BE1-3146-227C-FC84-5FFB47A492B0}"/>
                </a:ext>
              </a:extLst>
            </p:cNvPr>
            <p:cNvCxnSpPr/>
            <p:nvPr/>
          </p:nvCxnSpPr>
          <p:spPr>
            <a:xfrm flipV="1">
              <a:off x="750275" y="658431"/>
              <a:ext cx="0" cy="24434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Zone de texte 798810719">
              <a:extLst>
                <a:ext uri="{FF2B5EF4-FFF2-40B4-BE49-F238E27FC236}">
                  <a16:creationId xmlns:a16="http://schemas.microsoft.com/office/drawing/2014/main" id="{28C4FF7D-008D-4219-67CD-606BD5079E2E}"/>
                </a:ext>
              </a:extLst>
            </p:cNvPr>
            <p:cNvSpPr txBox="1"/>
            <p:nvPr/>
          </p:nvSpPr>
          <p:spPr>
            <a:xfrm>
              <a:off x="147003" y="315555"/>
              <a:ext cx="1941830" cy="299720"/>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800"/>
                </a:spcAft>
              </a:pPr>
              <a:r>
                <a:rPr lang="fr-CH" sz="1100" b="1" dirty="0">
                  <a:effectLst/>
                  <a:latin typeface="Calibri" panose="020F0502020204030204" pitchFamily="34" charset="0"/>
                  <a:ea typeface="Calibri" panose="020F0502020204030204" pitchFamily="34" charset="0"/>
                </a:rPr>
                <a:t>Profondeur de la participation</a:t>
              </a:r>
              <a:endParaRPr lang="fr-CH" sz="1100" dirty="0">
                <a:effectLst/>
                <a:latin typeface="Calibri" panose="020F0502020204030204" pitchFamily="34" charset="0"/>
                <a:ea typeface="Calibri" panose="020F0502020204030204" pitchFamily="34" charset="0"/>
              </a:endParaRPr>
            </a:p>
          </p:txBody>
        </p:sp>
        <p:cxnSp>
          <p:nvCxnSpPr>
            <p:cNvPr id="10" name="Connecteur droit 9">
              <a:extLst>
                <a:ext uri="{FF2B5EF4-FFF2-40B4-BE49-F238E27FC236}">
                  <a16:creationId xmlns:a16="http://schemas.microsoft.com/office/drawing/2014/main" id="{F6C5C917-2906-D6B0-FBB1-432CCAA07D42}"/>
                </a:ext>
              </a:extLst>
            </p:cNvPr>
            <p:cNvCxnSpPr/>
            <p:nvPr/>
          </p:nvCxnSpPr>
          <p:spPr>
            <a:xfrm flipV="1">
              <a:off x="750275" y="723900"/>
              <a:ext cx="3003550" cy="2378011"/>
            </a:xfrm>
            <a:prstGeom prst="line">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Zone de texte 1">
              <a:extLst>
                <a:ext uri="{FF2B5EF4-FFF2-40B4-BE49-F238E27FC236}">
                  <a16:creationId xmlns:a16="http://schemas.microsoft.com/office/drawing/2014/main" id="{18AAE972-E3BE-8210-EBF2-F69EDB44F900}"/>
                </a:ext>
              </a:extLst>
            </p:cNvPr>
            <p:cNvSpPr txBox="1"/>
            <p:nvPr/>
          </p:nvSpPr>
          <p:spPr>
            <a:xfrm>
              <a:off x="2047558" y="3217203"/>
              <a:ext cx="258445" cy="372110"/>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endParaRPr lang="fr-CH"/>
            </a:p>
          </p:txBody>
        </p:sp>
        <p:sp>
          <p:nvSpPr>
            <p:cNvPr id="12" name="Zone de texte 1">
              <a:extLst>
                <a:ext uri="{FF2B5EF4-FFF2-40B4-BE49-F238E27FC236}">
                  <a16:creationId xmlns:a16="http://schemas.microsoft.com/office/drawing/2014/main" id="{5E13BBE2-AD54-CCBC-F04C-BE7210D77AD9}"/>
                </a:ext>
              </a:extLst>
            </p:cNvPr>
            <p:cNvSpPr txBox="1"/>
            <p:nvPr/>
          </p:nvSpPr>
          <p:spPr>
            <a:xfrm>
              <a:off x="1022668" y="2633690"/>
              <a:ext cx="1131570" cy="260350"/>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800"/>
                </a:spcAft>
              </a:pPr>
              <a:r>
                <a:rPr lang="en-US" sz="1000" b="1" dirty="0">
                  <a:effectLst/>
                  <a:latin typeface="Calibri" panose="020F0502020204030204" pitchFamily="34" charset="0"/>
                  <a:ea typeface="Calibri" panose="020F0502020204030204" pitchFamily="34" charset="0"/>
                </a:rPr>
                <a:t>3ème</a:t>
              </a:r>
              <a:r>
                <a:rPr lang="en-US" sz="1000" dirty="0">
                  <a:effectLst/>
                  <a:latin typeface="Calibri" panose="020F0502020204030204" pitchFamily="34" charset="0"/>
                  <a:ea typeface="Calibri" panose="020F0502020204030204" pitchFamily="34" charset="0"/>
                </a:rPr>
                <a:t>     </a:t>
              </a:r>
              <a:r>
                <a:rPr lang="en-US" sz="1000" dirty="0" err="1">
                  <a:effectLst/>
                  <a:latin typeface="Calibri" panose="020F0502020204030204" pitchFamily="34" charset="0"/>
                  <a:ea typeface="Calibri" panose="020F0502020204030204" pitchFamily="34" charset="0"/>
                </a:rPr>
                <a:t>g</a:t>
              </a:r>
              <a:r>
                <a:rPr lang="en-US" sz="1000" dirty="0" err="1">
                  <a:latin typeface="Calibri" panose="020F0502020204030204" pitchFamily="34" charset="0"/>
                  <a:ea typeface="Calibri" panose="020F0502020204030204" pitchFamily="34" charset="0"/>
                </a:rPr>
                <a:t>é</a:t>
              </a:r>
              <a:r>
                <a:rPr lang="en-US" sz="1000" dirty="0" err="1">
                  <a:effectLst/>
                  <a:latin typeface="Calibri" panose="020F0502020204030204" pitchFamily="34" charset="0"/>
                  <a:ea typeface="Calibri" panose="020F0502020204030204" pitchFamily="34" charset="0"/>
                </a:rPr>
                <a:t>nération</a:t>
              </a:r>
              <a:r>
                <a:rPr lang="en-US" sz="1000" dirty="0">
                  <a:effectLst/>
                  <a:latin typeface="Calibri" panose="020F0502020204030204" pitchFamily="34" charset="0"/>
                  <a:ea typeface="Calibri" panose="020F0502020204030204" pitchFamily="34" charset="0"/>
                </a:rPr>
                <a:t> (g.)</a:t>
              </a:r>
              <a:endParaRPr lang="fr-CH" sz="1100" dirty="0">
                <a:effectLst/>
                <a:latin typeface="Calibri" panose="020F0502020204030204" pitchFamily="34" charset="0"/>
                <a:ea typeface="Calibri" panose="020F0502020204030204" pitchFamily="34" charset="0"/>
              </a:endParaRPr>
            </a:p>
          </p:txBody>
        </p:sp>
        <p:sp>
          <p:nvSpPr>
            <p:cNvPr id="13" name="Zone de texte 841172130">
              <a:extLst>
                <a:ext uri="{FF2B5EF4-FFF2-40B4-BE49-F238E27FC236}">
                  <a16:creationId xmlns:a16="http://schemas.microsoft.com/office/drawing/2014/main" id="{D0859D92-4BDB-A6FB-1211-4E746AF52437}"/>
                </a:ext>
              </a:extLst>
            </p:cNvPr>
            <p:cNvSpPr txBox="1"/>
            <p:nvPr/>
          </p:nvSpPr>
          <p:spPr>
            <a:xfrm>
              <a:off x="389595" y="658431"/>
              <a:ext cx="259080" cy="339789"/>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800"/>
                </a:spcAft>
              </a:pPr>
              <a:r>
                <a:rPr lang="fr-CH" sz="1100" b="1">
                  <a:effectLst/>
                  <a:latin typeface="Calibri" panose="020F0502020204030204" pitchFamily="34" charset="0"/>
                  <a:ea typeface="Calibri" panose="020F0502020204030204" pitchFamily="34" charset="0"/>
                </a:rPr>
                <a:t>+</a:t>
              </a:r>
              <a:endParaRPr lang="fr-CH" sz="1100">
                <a:effectLst/>
                <a:latin typeface="Calibri" panose="020F0502020204030204" pitchFamily="34" charset="0"/>
                <a:ea typeface="Calibri" panose="020F0502020204030204" pitchFamily="34" charset="0"/>
              </a:endParaRPr>
            </a:p>
          </p:txBody>
        </p:sp>
        <p:sp>
          <p:nvSpPr>
            <p:cNvPr id="14" name="Zone de texte 1">
              <a:extLst>
                <a:ext uri="{FF2B5EF4-FFF2-40B4-BE49-F238E27FC236}">
                  <a16:creationId xmlns:a16="http://schemas.microsoft.com/office/drawing/2014/main" id="{FB7C8CB7-CCEE-6B16-AEF6-B1DDA9D276C3}"/>
                </a:ext>
              </a:extLst>
            </p:cNvPr>
            <p:cNvSpPr txBox="1"/>
            <p:nvPr/>
          </p:nvSpPr>
          <p:spPr>
            <a:xfrm flipV="1">
              <a:off x="416265" y="2743200"/>
              <a:ext cx="232410" cy="291465"/>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800"/>
                </a:spcAft>
              </a:pPr>
              <a:r>
                <a:rPr lang="fr-CH" sz="1100" b="1">
                  <a:effectLst/>
                  <a:latin typeface="Calibri" panose="020F0502020204030204" pitchFamily="34" charset="0"/>
                  <a:ea typeface="Calibri" panose="020F0502020204030204" pitchFamily="34" charset="0"/>
                </a:rPr>
                <a:t>-</a:t>
              </a:r>
              <a:endParaRPr lang="fr-CH" sz="1100">
                <a:effectLst/>
                <a:latin typeface="Calibri" panose="020F0502020204030204" pitchFamily="34" charset="0"/>
                <a:ea typeface="Calibri" panose="020F0502020204030204" pitchFamily="34" charset="0"/>
              </a:endParaRPr>
            </a:p>
          </p:txBody>
        </p:sp>
        <p:sp>
          <p:nvSpPr>
            <p:cNvPr id="15" name="Zone de texte 1">
              <a:extLst>
                <a:ext uri="{FF2B5EF4-FFF2-40B4-BE49-F238E27FC236}">
                  <a16:creationId xmlns:a16="http://schemas.microsoft.com/office/drawing/2014/main" id="{B568735F-A4A0-D1FC-A4A1-AE96852F4E03}"/>
                </a:ext>
              </a:extLst>
            </p:cNvPr>
            <p:cNvSpPr txBox="1"/>
            <p:nvPr/>
          </p:nvSpPr>
          <p:spPr>
            <a:xfrm>
              <a:off x="2670515" y="3403120"/>
              <a:ext cx="1717675" cy="299720"/>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800"/>
                </a:spcAft>
              </a:pPr>
              <a:r>
                <a:rPr lang="fr-CH" sz="1100" b="1">
                  <a:effectLst/>
                  <a:latin typeface="Calibri" panose="020F0502020204030204" pitchFamily="34" charset="0"/>
                  <a:ea typeface="Calibri" panose="020F0502020204030204" pitchFamily="34" charset="0"/>
                </a:rPr>
                <a:t>Largeur de la participation</a:t>
              </a:r>
              <a:endParaRPr lang="fr-CH" sz="1100">
                <a:effectLst/>
                <a:latin typeface="Calibri" panose="020F0502020204030204" pitchFamily="34" charset="0"/>
                <a:ea typeface="Calibri" panose="020F0502020204030204" pitchFamily="34" charset="0"/>
              </a:endParaRPr>
            </a:p>
          </p:txBody>
        </p:sp>
        <p:sp>
          <p:nvSpPr>
            <p:cNvPr id="16" name="Zone de texte 1">
              <a:extLst>
                <a:ext uri="{FF2B5EF4-FFF2-40B4-BE49-F238E27FC236}">
                  <a16:creationId xmlns:a16="http://schemas.microsoft.com/office/drawing/2014/main" id="{8466D48F-7436-4D68-2126-7C5285D68011}"/>
                </a:ext>
              </a:extLst>
            </p:cNvPr>
            <p:cNvSpPr txBox="1"/>
            <p:nvPr/>
          </p:nvSpPr>
          <p:spPr>
            <a:xfrm flipV="1">
              <a:off x="3710745" y="3171206"/>
              <a:ext cx="259080" cy="291122"/>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800"/>
                </a:spcAft>
              </a:pPr>
              <a:r>
                <a:rPr lang="fr-CH" sz="1100" b="1">
                  <a:effectLst/>
                  <a:latin typeface="Calibri" panose="020F0502020204030204" pitchFamily="34" charset="0"/>
                  <a:ea typeface="Calibri" panose="020F0502020204030204" pitchFamily="34" charset="0"/>
                </a:rPr>
                <a:t>+</a:t>
              </a:r>
              <a:endParaRPr lang="fr-CH" sz="1100">
                <a:effectLst/>
                <a:latin typeface="Calibri" panose="020F0502020204030204" pitchFamily="34" charset="0"/>
                <a:ea typeface="Calibri" panose="020F0502020204030204" pitchFamily="34" charset="0"/>
              </a:endParaRPr>
            </a:p>
          </p:txBody>
        </p:sp>
        <p:sp>
          <p:nvSpPr>
            <p:cNvPr id="17" name="Zone de texte 1">
              <a:extLst>
                <a:ext uri="{FF2B5EF4-FFF2-40B4-BE49-F238E27FC236}">
                  <a16:creationId xmlns:a16="http://schemas.microsoft.com/office/drawing/2014/main" id="{8EBAFB4B-0473-A6D9-155A-F1732819A249}"/>
                </a:ext>
              </a:extLst>
            </p:cNvPr>
            <p:cNvSpPr txBox="1"/>
            <p:nvPr/>
          </p:nvSpPr>
          <p:spPr>
            <a:xfrm flipV="1">
              <a:off x="750275" y="3217203"/>
              <a:ext cx="232410" cy="291465"/>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800"/>
                </a:spcAft>
              </a:pPr>
              <a:r>
                <a:rPr lang="fr-CH" sz="1100" b="1">
                  <a:effectLst/>
                  <a:latin typeface="Calibri" panose="020F0502020204030204" pitchFamily="34" charset="0"/>
                  <a:ea typeface="Calibri" panose="020F0502020204030204" pitchFamily="34" charset="0"/>
                </a:rPr>
                <a:t>-</a:t>
              </a:r>
              <a:endParaRPr lang="fr-CH" sz="1100">
                <a:effectLst/>
                <a:latin typeface="Calibri" panose="020F0502020204030204" pitchFamily="34" charset="0"/>
                <a:ea typeface="Calibri" panose="020F0502020204030204" pitchFamily="34" charset="0"/>
              </a:endParaRPr>
            </a:p>
          </p:txBody>
        </p:sp>
        <p:sp>
          <p:nvSpPr>
            <p:cNvPr id="18" name="Ellipse 17">
              <a:extLst>
                <a:ext uri="{FF2B5EF4-FFF2-40B4-BE49-F238E27FC236}">
                  <a16:creationId xmlns:a16="http://schemas.microsoft.com/office/drawing/2014/main" id="{BD43EE44-878F-E09E-C6E3-0565F8E4BD96}"/>
                </a:ext>
              </a:extLst>
            </p:cNvPr>
            <p:cNvSpPr/>
            <p:nvPr/>
          </p:nvSpPr>
          <p:spPr>
            <a:xfrm>
              <a:off x="896325" y="2349038"/>
              <a:ext cx="628650" cy="61531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cxnSp>
          <p:nvCxnSpPr>
            <p:cNvPr id="19" name="Connecteur droit 18">
              <a:extLst>
                <a:ext uri="{FF2B5EF4-FFF2-40B4-BE49-F238E27FC236}">
                  <a16:creationId xmlns:a16="http://schemas.microsoft.com/office/drawing/2014/main" id="{1CF027B0-CECA-6936-27B6-B31584918A5E}"/>
                </a:ext>
              </a:extLst>
            </p:cNvPr>
            <p:cNvCxnSpPr/>
            <p:nvPr/>
          </p:nvCxnSpPr>
          <p:spPr>
            <a:xfrm>
              <a:off x="2363788" y="3034665"/>
              <a:ext cx="0" cy="136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AD903D38-F44C-0E28-A746-28B628854AC7}"/>
                </a:ext>
              </a:extLst>
            </p:cNvPr>
            <p:cNvCxnSpPr/>
            <p:nvPr/>
          </p:nvCxnSpPr>
          <p:spPr>
            <a:xfrm flipH="1">
              <a:off x="663575" y="1839890"/>
              <a:ext cx="15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CAFD449A-AC98-DA21-33A2-C7A63394A71F}"/>
                </a:ext>
              </a:extLst>
            </p:cNvPr>
            <p:cNvSpPr/>
            <p:nvPr/>
          </p:nvSpPr>
          <p:spPr>
            <a:xfrm>
              <a:off x="1594825" y="927100"/>
              <a:ext cx="419100" cy="85725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22" name="Ellipse 21">
              <a:extLst>
                <a:ext uri="{FF2B5EF4-FFF2-40B4-BE49-F238E27FC236}">
                  <a16:creationId xmlns:a16="http://schemas.microsoft.com/office/drawing/2014/main" id="{2249A462-F0DC-C3E0-EA22-E666DA8B931B}"/>
                </a:ext>
              </a:extLst>
            </p:cNvPr>
            <p:cNvSpPr/>
            <p:nvPr/>
          </p:nvSpPr>
          <p:spPr>
            <a:xfrm rot="5400000">
              <a:off x="2835277" y="1768489"/>
              <a:ext cx="419100" cy="85725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23" name="Ellipse 22">
              <a:extLst>
                <a:ext uri="{FF2B5EF4-FFF2-40B4-BE49-F238E27FC236}">
                  <a16:creationId xmlns:a16="http://schemas.microsoft.com/office/drawing/2014/main" id="{7BA1B1A3-C350-493E-EACC-35DAF955F5D9}"/>
                </a:ext>
              </a:extLst>
            </p:cNvPr>
            <p:cNvSpPr/>
            <p:nvPr/>
          </p:nvSpPr>
          <p:spPr>
            <a:xfrm>
              <a:off x="3082721" y="666981"/>
              <a:ext cx="628015" cy="6146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24" name="Zone de texte 1">
              <a:extLst>
                <a:ext uri="{FF2B5EF4-FFF2-40B4-BE49-F238E27FC236}">
                  <a16:creationId xmlns:a16="http://schemas.microsoft.com/office/drawing/2014/main" id="{C451649C-35CD-572E-D589-7A8DF1F24354}"/>
                </a:ext>
              </a:extLst>
            </p:cNvPr>
            <p:cNvSpPr txBox="1"/>
            <p:nvPr/>
          </p:nvSpPr>
          <p:spPr>
            <a:xfrm>
              <a:off x="1676589" y="1281661"/>
              <a:ext cx="778510" cy="260350"/>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800"/>
                </a:spcAft>
              </a:pPr>
              <a:r>
                <a:rPr lang="en-US" sz="1000" b="1" dirty="0">
                  <a:effectLst/>
                  <a:latin typeface="Calibri" panose="020F0502020204030204" pitchFamily="34" charset="0"/>
                  <a:ea typeface="Calibri" panose="020F0502020204030204" pitchFamily="34" charset="0"/>
                </a:rPr>
                <a:t>4ème (a) </a:t>
              </a:r>
              <a:r>
                <a:rPr lang="en-US" sz="1000" dirty="0">
                  <a:effectLst/>
                  <a:latin typeface="Calibri" panose="020F0502020204030204" pitchFamily="34" charset="0"/>
                  <a:ea typeface="Calibri" panose="020F0502020204030204" pitchFamily="34" charset="0"/>
                </a:rPr>
                <a:t>g.</a:t>
              </a:r>
              <a:endParaRPr lang="fr-CH" sz="1100" dirty="0">
                <a:effectLst/>
                <a:latin typeface="Calibri" panose="020F0502020204030204" pitchFamily="34" charset="0"/>
                <a:ea typeface="Calibri" panose="020F0502020204030204" pitchFamily="34" charset="0"/>
              </a:endParaRPr>
            </a:p>
          </p:txBody>
        </p:sp>
        <p:sp>
          <p:nvSpPr>
            <p:cNvPr id="25" name="Zone de texte 1">
              <a:extLst>
                <a:ext uri="{FF2B5EF4-FFF2-40B4-BE49-F238E27FC236}">
                  <a16:creationId xmlns:a16="http://schemas.microsoft.com/office/drawing/2014/main" id="{70EF1BCF-4578-E3F4-4F07-2CD7C98A7082}"/>
                </a:ext>
              </a:extLst>
            </p:cNvPr>
            <p:cNvSpPr txBox="1"/>
            <p:nvPr/>
          </p:nvSpPr>
          <p:spPr>
            <a:xfrm>
              <a:off x="2975071" y="2349038"/>
              <a:ext cx="784225" cy="260350"/>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800"/>
                </a:spcAft>
              </a:pPr>
              <a:r>
                <a:rPr lang="en-US" sz="1000" b="1">
                  <a:effectLst/>
                  <a:latin typeface="Calibri" panose="020F0502020204030204" pitchFamily="34" charset="0"/>
                  <a:ea typeface="Calibri" panose="020F0502020204030204" pitchFamily="34" charset="0"/>
                </a:rPr>
                <a:t>4ème (b) </a:t>
              </a:r>
              <a:r>
                <a:rPr lang="en-US" sz="1000">
                  <a:effectLst/>
                  <a:latin typeface="Calibri" panose="020F0502020204030204" pitchFamily="34" charset="0"/>
                  <a:ea typeface="Calibri" panose="020F0502020204030204" pitchFamily="34" charset="0"/>
                </a:rPr>
                <a:t>g.</a:t>
              </a:r>
              <a:endParaRPr lang="fr-CH" sz="1100">
                <a:effectLst/>
                <a:latin typeface="Calibri" panose="020F0502020204030204" pitchFamily="34" charset="0"/>
                <a:ea typeface="Calibri" panose="020F0502020204030204" pitchFamily="34" charset="0"/>
              </a:endParaRPr>
            </a:p>
          </p:txBody>
        </p:sp>
        <p:sp>
          <p:nvSpPr>
            <p:cNvPr id="26" name="Zone de texte 1">
              <a:extLst>
                <a:ext uri="{FF2B5EF4-FFF2-40B4-BE49-F238E27FC236}">
                  <a16:creationId xmlns:a16="http://schemas.microsoft.com/office/drawing/2014/main" id="{143239DD-B110-7B11-1EE8-1B1FC7E2173C}"/>
                </a:ext>
              </a:extLst>
            </p:cNvPr>
            <p:cNvSpPr txBox="1"/>
            <p:nvPr/>
          </p:nvSpPr>
          <p:spPr>
            <a:xfrm>
              <a:off x="3438959" y="1021311"/>
              <a:ext cx="753110" cy="629690"/>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800"/>
                </a:spcAft>
                <a:buNone/>
              </a:pPr>
              <a:r>
                <a:rPr lang="en-US" sz="1000" b="1">
                  <a:effectLst/>
                  <a:latin typeface="Calibri" panose="020F0502020204030204" pitchFamily="34" charset="0"/>
                  <a:ea typeface="Calibri" panose="020F0502020204030204" pitchFamily="34" charset="0"/>
                </a:rPr>
                <a:t>5ème </a:t>
              </a:r>
              <a:endParaRPr lang="fr-CH" sz="1100">
                <a:effectLst/>
                <a:latin typeface="Calibri" panose="020F0502020204030204" pitchFamily="34" charset="0"/>
                <a:ea typeface="Calibri" panose="020F0502020204030204" pitchFamily="34" charset="0"/>
              </a:endParaRPr>
            </a:p>
            <a:p>
              <a:pPr algn="just">
                <a:spcAft>
                  <a:spcPts val="800"/>
                </a:spcAft>
              </a:pPr>
              <a:r>
                <a:rPr lang="en-US" sz="1000">
                  <a:effectLst/>
                  <a:latin typeface="Calibri" panose="020F0502020204030204" pitchFamily="34" charset="0"/>
                  <a:ea typeface="Calibri" panose="020F0502020204030204" pitchFamily="34" charset="0"/>
                </a:rPr>
                <a:t>génération</a:t>
              </a:r>
              <a:endParaRPr lang="fr-CH" sz="1100">
                <a:effectLst/>
                <a:latin typeface="Calibri" panose="020F0502020204030204" pitchFamily="34" charset="0"/>
                <a:ea typeface="Calibri" panose="020F0502020204030204" pitchFamily="34" charset="0"/>
              </a:endParaRPr>
            </a:p>
          </p:txBody>
        </p:sp>
      </p:grpSp>
      <p:sp>
        <p:nvSpPr>
          <p:cNvPr id="27" name="Rectangle 34">
            <a:extLst>
              <a:ext uri="{FF2B5EF4-FFF2-40B4-BE49-F238E27FC236}">
                <a16:creationId xmlns:a16="http://schemas.microsoft.com/office/drawing/2014/main" id="{D525B268-B1CB-5845-8D65-13552DBF3FE3}"/>
              </a:ext>
            </a:extLst>
          </p:cNvPr>
          <p:cNvSpPr>
            <a:spLocks noChangeArrowheads="1"/>
          </p:cNvSpPr>
          <p:nvPr/>
        </p:nvSpPr>
        <p:spPr bwMode="auto">
          <a:xfrm>
            <a:off x="0" y="436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fr-FR" sz="11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fr-FR"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US" altLang="fr-FR" sz="1800" b="0" i="0" u="none" strike="noStrike" cap="none" normalizeH="0" baseline="0">
              <a:ln>
                <a:noFill/>
              </a:ln>
              <a:solidFill>
                <a:schemeClr val="tx1"/>
              </a:solidFill>
              <a:effectLst/>
              <a:latin typeface="Arial" panose="020B0604020202020204" pitchFamily="34" charset="0"/>
            </a:endParaRPr>
          </a:p>
        </p:txBody>
      </p:sp>
      <p:sp>
        <p:nvSpPr>
          <p:cNvPr id="28" name="ZoneTexte 27">
            <a:extLst>
              <a:ext uri="{FF2B5EF4-FFF2-40B4-BE49-F238E27FC236}">
                <a16:creationId xmlns:a16="http://schemas.microsoft.com/office/drawing/2014/main" id="{3EDBC862-65B7-8724-3BBB-A6F1D69BA7DB}"/>
              </a:ext>
            </a:extLst>
          </p:cNvPr>
          <p:cNvSpPr txBox="1"/>
          <p:nvPr/>
        </p:nvSpPr>
        <p:spPr>
          <a:xfrm>
            <a:off x="6084168" y="4299942"/>
            <a:ext cx="2373278" cy="369332"/>
          </a:xfrm>
          <a:prstGeom prst="rect">
            <a:avLst/>
          </a:prstGeom>
          <a:noFill/>
        </p:spPr>
        <p:txBody>
          <a:bodyPr wrap="none" rtlCol="0">
            <a:spAutoFit/>
          </a:bodyPr>
          <a:lstStyle/>
          <a:p>
            <a:r>
              <a:rPr lang="fr-CH" dirty="0"/>
              <a:t>Baron &amp; Monnier, 2003</a:t>
            </a:r>
          </a:p>
        </p:txBody>
      </p:sp>
      <p:sp>
        <p:nvSpPr>
          <p:cNvPr id="2" name="ZoneTexte 1">
            <a:extLst>
              <a:ext uri="{FF2B5EF4-FFF2-40B4-BE49-F238E27FC236}">
                <a16:creationId xmlns:a16="http://schemas.microsoft.com/office/drawing/2014/main" id="{41B30D02-E198-00A3-F371-ADBCC8291226}"/>
              </a:ext>
            </a:extLst>
          </p:cNvPr>
          <p:cNvSpPr txBox="1"/>
          <p:nvPr/>
        </p:nvSpPr>
        <p:spPr>
          <a:xfrm>
            <a:off x="5576847" y="3419950"/>
            <a:ext cx="3242159" cy="830997"/>
          </a:xfrm>
          <a:prstGeom prst="rect">
            <a:avLst/>
          </a:prstGeom>
          <a:noFill/>
        </p:spPr>
        <p:txBody>
          <a:bodyPr wrap="square" rtlCol="0">
            <a:spAutoFit/>
          </a:bodyPr>
          <a:lstStyle/>
          <a:p>
            <a:pPr marL="228600" indent="-228600">
              <a:buAutoNum type="alphaLcParenBoth"/>
            </a:pPr>
            <a:r>
              <a:rPr lang="fr-CH" sz="1200" dirty="0"/>
              <a:t>et (b) se réfèrent à la diapo «Les types d’évaluation de la 1ère à la 5ème génération»</a:t>
            </a:r>
          </a:p>
          <a:p>
            <a:r>
              <a:rPr lang="fr-CH" sz="1200" dirty="0"/>
              <a:t>(a) = coproduite</a:t>
            </a:r>
          </a:p>
          <a:p>
            <a:r>
              <a:rPr lang="fr-CH" sz="1200" dirty="0"/>
              <a:t>(b) = pluraliste</a:t>
            </a:r>
            <a:endParaRPr lang="fr-CH" dirty="0"/>
          </a:p>
        </p:txBody>
      </p:sp>
    </p:spTree>
    <p:extLst>
      <p:ext uri="{BB962C8B-B14F-4D97-AF65-F5344CB8AC3E}">
        <p14:creationId xmlns:p14="http://schemas.microsoft.com/office/powerpoint/2010/main" val="2073063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0D560-AB7B-7222-04C8-C1CAF7AE9EA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8735DB5-A7B4-11E8-2098-F67A82462C5A}"/>
              </a:ext>
            </a:extLst>
          </p:cNvPr>
          <p:cNvSpPr>
            <a:spLocks noGrp="1"/>
          </p:cNvSpPr>
          <p:nvPr>
            <p:ph type="sldNum" sz="quarter" idx="12"/>
          </p:nvPr>
        </p:nvSpPr>
        <p:spPr/>
        <p:txBody>
          <a:bodyPr/>
          <a:lstStyle/>
          <a:p>
            <a:pPr algn="r"/>
            <a:fld id="{2038AEF9-613E-4F50-AB3F-BF720E27A659}" type="slidenum">
              <a:rPr lang="fr-FR" smtClean="0"/>
              <a:pPr algn="r"/>
              <a:t>11</a:t>
            </a:fld>
            <a:endParaRPr lang="fr-FR" dirty="0"/>
          </a:p>
        </p:txBody>
      </p:sp>
      <p:sp>
        <p:nvSpPr>
          <p:cNvPr id="36" name="제목 3">
            <a:extLst>
              <a:ext uri="{FF2B5EF4-FFF2-40B4-BE49-F238E27FC236}">
                <a16:creationId xmlns:a16="http://schemas.microsoft.com/office/drawing/2014/main" id="{9E1F53C8-F0C8-DF84-7A27-7CCFB627EB56}"/>
              </a:ext>
            </a:extLst>
          </p:cNvPr>
          <p:cNvSpPr txBox="1">
            <a:spLocks/>
          </p:cNvSpPr>
          <p:nvPr/>
        </p:nvSpPr>
        <p:spPr>
          <a:xfrm>
            <a:off x="827584" y="195486"/>
            <a:ext cx="7766348" cy="1080120"/>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FR" altLang="ko-KR" sz="2800" dirty="0">
                <a:solidFill>
                  <a:schemeClr val="accent6"/>
                </a:solidFill>
                <a:latin typeface="Berlin Sans FB Demi" panose="020E0802020502020306" pitchFamily="34" charset="0"/>
              </a:rPr>
              <a:t>Plusieurs paradigmes d’ancrage… paradigme? </a:t>
            </a:r>
          </a:p>
        </p:txBody>
      </p:sp>
      <p:sp>
        <p:nvSpPr>
          <p:cNvPr id="7" name="ZoneTexte 6">
            <a:extLst>
              <a:ext uri="{FF2B5EF4-FFF2-40B4-BE49-F238E27FC236}">
                <a16:creationId xmlns:a16="http://schemas.microsoft.com/office/drawing/2014/main" id="{9C7D824B-F880-7A41-E0B5-B9A5476834F8}"/>
              </a:ext>
            </a:extLst>
          </p:cNvPr>
          <p:cNvSpPr txBox="1"/>
          <p:nvPr/>
        </p:nvSpPr>
        <p:spPr>
          <a:xfrm>
            <a:off x="524869" y="1559570"/>
            <a:ext cx="7925187" cy="2677656"/>
          </a:xfrm>
          <a:prstGeom prst="rect">
            <a:avLst/>
          </a:prstGeom>
          <a:noFill/>
        </p:spPr>
        <p:txBody>
          <a:bodyPr wrap="square" rtlCol="0">
            <a:spAutoFit/>
          </a:bodyPr>
          <a:lstStyle/>
          <a:p>
            <a:r>
              <a:rPr lang="fr-CH" sz="2400" dirty="0"/>
              <a:t>Un paradigme? </a:t>
            </a:r>
          </a:p>
          <a:p>
            <a:r>
              <a:rPr lang="fr-CH" sz="2400" dirty="0"/>
              <a:t>« L’ensemble des représentations admises à un moment donné de l’histoire des sciences, et qui orientent le choix des problèmes à résoudre et la manière de les appréhender.»</a:t>
            </a:r>
          </a:p>
          <a:p>
            <a:endParaRPr lang="fr-CH" sz="2400" dirty="0"/>
          </a:p>
          <a:p>
            <a:r>
              <a:rPr lang="fr-CH" sz="2400" dirty="0"/>
              <a:t>« une vision générale de la manière de concevoir et de conduire la recherche, y compris la recherche évaluative.»</a:t>
            </a:r>
          </a:p>
        </p:txBody>
      </p:sp>
      <p:sp>
        <p:nvSpPr>
          <p:cNvPr id="2" name="ZoneTexte 1">
            <a:extLst>
              <a:ext uri="{FF2B5EF4-FFF2-40B4-BE49-F238E27FC236}">
                <a16:creationId xmlns:a16="http://schemas.microsoft.com/office/drawing/2014/main" id="{B58E5A6C-D82E-4F22-3CB6-BC082C362F3B}"/>
              </a:ext>
            </a:extLst>
          </p:cNvPr>
          <p:cNvSpPr txBox="1"/>
          <p:nvPr/>
        </p:nvSpPr>
        <p:spPr>
          <a:xfrm>
            <a:off x="5436096" y="3147814"/>
            <a:ext cx="3068469" cy="246221"/>
          </a:xfrm>
          <a:prstGeom prst="rect">
            <a:avLst/>
          </a:prstGeom>
          <a:noFill/>
        </p:spPr>
        <p:txBody>
          <a:bodyPr wrap="none" rtlCol="0">
            <a:spAutoFit/>
          </a:bodyPr>
          <a:lstStyle/>
          <a:p>
            <a:r>
              <a:rPr lang="fr-CH" sz="1000" dirty="0">
                <a:hlinkClick r:id="rId2"/>
              </a:rPr>
              <a:t>https://www.dictionnaire-academie.fr/article/A9P0463</a:t>
            </a:r>
            <a:r>
              <a:rPr lang="fr-CH" sz="1000" dirty="0"/>
              <a:t> </a:t>
            </a:r>
          </a:p>
        </p:txBody>
      </p:sp>
      <p:sp>
        <p:nvSpPr>
          <p:cNvPr id="4" name="ZoneTexte 3">
            <a:extLst>
              <a:ext uri="{FF2B5EF4-FFF2-40B4-BE49-F238E27FC236}">
                <a16:creationId xmlns:a16="http://schemas.microsoft.com/office/drawing/2014/main" id="{74AD5B78-9DB4-66A4-860A-5D6B098C2ABE}"/>
              </a:ext>
            </a:extLst>
          </p:cNvPr>
          <p:cNvSpPr txBox="1"/>
          <p:nvPr/>
        </p:nvSpPr>
        <p:spPr>
          <a:xfrm>
            <a:off x="7092280" y="4289489"/>
            <a:ext cx="1859805" cy="369332"/>
          </a:xfrm>
          <a:prstGeom prst="rect">
            <a:avLst/>
          </a:prstGeom>
          <a:noFill/>
        </p:spPr>
        <p:txBody>
          <a:bodyPr wrap="none" rtlCol="0">
            <a:spAutoFit/>
          </a:bodyPr>
          <a:lstStyle/>
          <a:p>
            <a:r>
              <a:rPr lang="fr-CH" dirty="0"/>
              <a:t>Allal, 2012, p. 186</a:t>
            </a:r>
          </a:p>
        </p:txBody>
      </p:sp>
    </p:spTree>
    <p:extLst>
      <p:ext uri="{BB962C8B-B14F-4D97-AF65-F5344CB8AC3E}">
        <p14:creationId xmlns:p14="http://schemas.microsoft.com/office/powerpoint/2010/main" val="198690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71D12-66A5-AF2D-6814-E2FC0B9A3E1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18A7AF1-CCA8-4D4F-58AA-FAECF5C80707}"/>
              </a:ext>
            </a:extLst>
          </p:cNvPr>
          <p:cNvSpPr>
            <a:spLocks noGrp="1"/>
          </p:cNvSpPr>
          <p:nvPr>
            <p:ph type="sldNum" sz="quarter" idx="12"/>
          </p:nvPr>
        </p:nvSpPr>
        <p:spPr/>
        <p:txBody>
          <a:bodyPr/>
          <a:lstStyle/>
          <a:p>
            <a:pPr algn="r"/>
            <a:fld id="{2038AEF9-613E-4F50-AB3F-BF720E27A659}" type="slidenum">
              <a:rPr lang="fr-FR" smtClean="0"/>
              <a:pPr algn="r"/>
              <a:t>12</a:t>
            </a:fld>
            <a:endParaRPr lang="fr-FR" dirty="0"/>
          </a:p>
        </p:txBody>
      </p:sp>
      <p:sp>
        <p:nvSpPr>
          <p:cNvPr id="36" name="제목 3">
            <a:extLst>
              <a:ext uri="{FF2B5EF4-FFF2-40B4-BE49-F238E27FC236}">
                <a16:creationId xmlns:a16="http://schemas.microsoft.com/office/drawing/2014/main" id="{BCE7A97A-562C-9384-C52A-1BD3F2256CC5}"/>
              </a:ext>
            </a:extLst>
          </p:cNvPr>
          <p:cNvSpPr txBox="1">
            <a:spLocks/>
          </p:cNvSpPr>
          <p:nvPr/>
        </p:nvSpPr>
        <p:spPr>
          <a:xfrm>
            <a:off x="2627784" y="195486"/>
            <a:ext cx="5966148" cy="1080120"/>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r>
              <a:rPr lang="fr-FR" altLang="ko-KR" sz="2800" dirty="0">
                <a:solidFill>
                  <a:schemeClr val="accent6"/>
                </a:solidFill>
                <a:latin typeface="Berlin Sans FB Demi" panose="020E0802020502020306" pitchFamily="34" charset="0"/>
              </a:rPr>
              <a:t>Comment se définit un paradigme?</a:t>
            </a:r>
          </a:p>
        </p:txBody>
      </p:sp>
      <p:pic>
        <p:nvPicPr>
          <p:cNvPr id="5" name="Image 4">
            <a:extLst>
              <a:ext uri="{FF2B5EF4-FFF2-40B4-BE49-F238E27FC236}">
                <a16:creationId xmlns:a16="http://schemas.microsoft.com/office/drawing/2014/main" id="{93D0E4B2-4086-ACDF-0398-BB31D6BA8B21}"/>
              </a:ext>
            </a:extLst>
          </p:cNvPr>
          <p:cNvPicPr>
            <a:picLocks noChangeAspect="1"/>
          </p:cNvPicPr>
          <p:nvPr/>
        </p:nvPicPr>
        <p:blipFill>
          <a:blip r:embed="rId2"/>
          <a:stretch>
            <a:fillRect/>
          </a:stretch>
        </p:blipFill>
        <p:spPr>
          <a:xfrm>
            <a:off x="611560" y="943789"/>
            <a:ext cx="5040560" cy="4004225"/>
          </a:xfrm>
          <a:prstGeom prst="rect">
            <a:avLst/>
          </a:prstGeom>
        </p:spPr>
      </p:pic>
      <p:sp>
        <p:nvSpPr>
          <p:cNvPr id="7" name="ZoneTexte 6">
            <a:extLst>
              <a:ext uri="{FF2B5EF4-FFF2-40B4-BE49-F238E27FC236}">
                <a16:creationId xmlns:a16="http://schemas.microsoft.com/office/drawing/2014/main" id="{3274380F-9889-B3D2-534C-092CF696983D}"/>
              </a:ext>
            </a:extLst>
          </p:cNvPr>
          <p:cNvSpPr txBox="1"/>
          <p:nvPr/>
        </p:nvSpPr>
        <p:spPr>
          <a:xfrm>
            <a:off x="4355976" y="2497630"/>
            <a:ext cx="3701257" cy="830997"/>
          </a:xfrm>
          <a:prstGeom prst="rect">
            <a:avLst/>
          </a:prstGeom>
          <a:noFill/>
        </p:spPr>
        <p:txBody>
          <a:bodyPr wrap="square" rtlCol="0">
            <a:spAutoFit/>
          </a:bodyPr>
          <a:lstStyle/>
          <a:p>
            <a:r>
              <a:rPr lang="fr-CH" sz="2400" dirty="0"/>
              <a:t>Un paradigme se définit par 4 ensembles de croyances </a:t>
            </a:r>
          </a:p>
        </p:txBody>
      </p:sp>
      <p:sp>
        <p:nvSpPr>
          <p:cNvPr id="6" name="ZoneTexte 5">
            <a:extLst>
              <a:ext uri="{FF2B5EF4-FFF2-40B4-BE49-F238E27FC236}">
                <a16:creationId xmlns:a16="http://schemas.microsoft.com/office/drawing/2014/main" id="{91730B16-C1B1-79A8-A18A-8ECB53A6F658}"/>
              </a:ext>
            </a:extLst>
          </p:cNvPr>
          <p:cNvSpPr txBox="1"/>
          <p:nvPr/>
        </p:nvSpPr>
        <p:spPr>
          <a:xfrm>
            <a:off x="6372200" y="4404072"/>
            <a:ext cx="2084801" cy="646331"/>
          </a:xfrm>
          <a:prstGeom prst="rect">
            <a:avLst/>
          </a:prstGeom>
          <a:noFill/>
        </p:spPr>
        <p:txBody>
          <a:bodyPr wrap="none" rtlCol="0">
            <a:spAutoFit/>
          </a:bodyPr>
          <a:lstStyle/>
          <a:p>
            <a:r>
              <a:rPr lang="fr-CH" dirty="0"/>
              <a:t>Allal, 2012, p. 185 </a:t>
            </a:r>
          </a:p>
          <a:p>
            <a:r>
              <a:rPr lang="fr-CH" dirty="0"/>
              <a:t>citant Mertens 2010</a:t>
            </a:r>
          </a:p>
        </p:txBody>
      </p:sp>
      <p:sp>
        <p:nvSpPr>
          <p:cNvPr id="8" name="ZoneTexte 7">
            <a:extLst>
              <a:ext uri="{FF2B5EF4-FFF2-40B4-BE49-F238E27FC236}">
                <a16:creationId xmlns:a16="http://schemas.microsoft.com/office/drawing/2014/main" id="{96DBFA74-1E8F-4EEA-B3CA-583F422C35D9}"/>
              </a:ext>
            </a:extLst>
          </p:cNvPr>
          <p:cNvSpPr txBox="1"/>
          <p:nvPr/>
        </p:nvSpPr>
        <p:spPr>
          <a:xfrm rot="16200000">
            <a:off x="-436426" y="3814948"/>
            <a:ext cx="1846339" cy="276999"/>
          </a:xfrm>
          <a:prstGeom prst="rect">
            <a:avLst/>
          </a:prstGeom>
          <a:noFill/>
        </p:spPr>
        <p:txBody>
          <a:bodyPr wrap="none" rtlCol="0">
            <a:spAutoFit/>
          </a:bodyPr>
          <a:lstStyle/>
          <a:p>
            <a:r>
              <a:rPr lang="fr-CH" sz="1200" dirty="0"/>
              <a:t>Visuel généré par </a:t>
            </a:r>
            <a:r>
              <a:rPr lang="fr-CH" sz="1200" dirty="0" err="1"/>
              <a:t>ChatGPT</a:t>
            </a:r>
            <a:endParaRPr lang="fr-CH" sz="1200" dirty="0"/>
          </a:p>
        </p:txBody>
      </p:sp>
    </p:spTree>
    <p:extLst>
      <p:ext uri="{BB962C8B-B14F-4D97-AF65-F5344CB8AC3E}">
        <p14:creationId xmlns:p14="http://schemas.microsoft.com/office/powerpoint/2010/main" val="400808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ECCCD-4538-D6DA-880C-AA183ECE831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347AB9E-6AEE-64F2-7541-C512559B48F2}"/>
              </a:ext>
            </a:extLst>
          </p:cNvPr>
          <p:cNvSpPr>
            <a:spLocks noGrp="1"/>
          </p:cNvSpPr>
          <p:nvPr>
            <p:ph type="sldNum" sz="quarter" idx="12"/>
          </p:nvPr>
        </p:nvSpPr>
        <p:spPr/>
        <p:txBody>
          <a:bodyPr/>
          <a:lstStyle/>
          <a:p>
            <a:pPr algn="r"/>
            <a:fld id="{2038AEF9-613E-4F50-AB3F-BF720E27A659}" type="slidenum">
              <a:rPr lang="fr-FR" smtClean="0"/>
              <a:pPr algn="r"/>
              <a:t>13</a:t>
            </a:fld>
            <a:endParaRPr lang="fr-FR" dirty="0"/>
          </a:p>
        </p:txBody>
      </p:sp>
      <p:sp>
        <p:nvSpPr>
          <p:cNvPr id="36" name="제목 3">
            <a:extLst>
              <a:ext uri="{FF2B5EF4-FFF2-40B4-BE49-F238E27FC236}">
                <a16:creationId xmlns:a16="http://schemas.microsoft.com/office/drawing/2014/main" id="{9AC8BF30-CEAD-96D1-075A-3DEE8CB27582}"/>
              </a:ext>
            </a:extLst>
          </p:cNvPr>
          <p:cNvSpPr txBox="1">
            <a:spLocks/>
          </p:cNvSpPr>
          <p:nvPr/>
        </p:nvSpPr>
        <p:spPr>
          <a:xfrm>
            <a:off x="2771800" y="55881"/>
            <a:ext cx="5966148" cy="64807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Plusieurs paradigmes d’ancrage</a:t>
            </a:r>
          </a:p>
        </p:txBody>
      </p:sp>
      <p:sp>
        <p:nvSpPr>
          <p:cNvPr id="6" name="ZoneTexte 5">
            <a:extLst>
              <a:ext uri="{FF2B5EF4-FFF2-40B4-BE49-F238E27FC236}">
                <a16:creationId xmlns:a16="http://schemas.microsoft.com/office/drawing/2014/main" id="{5B2769A5-AAAC-35C4-9ED8-3F18D10E4512}"/>
              </a:ext>
            </a:extLst>
          </p:cNvPr>
          <p:cNvSpPr txBox="1"/>
          <p:nvPr/>
        </p:nvSpPr>
        <p:spPr>
          <a:xfrm rot="16200000">
            <a:off x="-1019436" y="2532490"/>
            <a:ext cx="2646750" cy="276999"/>
          </a:xfrm>
          <a:prstGeom prst="rect">
            <a:avLst/>
          </a:prstGeom>
          <a:noFill/>
        </p:spPr>
        <p:txBody>
          <a:bodyPr wrap="none" rtlCol="0">
            <a:spAutoFit/>
          </a:bodyPr>
          <a:lstStyle/>
          <a:p>
            <a:r>
              <a:rPr lang="fr-CH" sz="1200" dirty="0"/>
              <a:t>Allal, 2012, p. 186, citant Mertens 2010</a:t>
            </a:r>
          </a:p>
        </p:txBody>
      </p:sp>
      <p:graphicFrame>
        <p:nvGraphicFramePr>
          <p:cNvPr id="9" name="Tableau 8">
            <a:extLst>
              <a:ext uri="{FF2B5EF4-FFF2-40B4-BE49-F238E27FC236}">
                <a16:creationId xmlns:a16="http://schemas.microsoft.com/office/drawing/2014/main" id="{94B75E28-F2E5-2984-704D-7BDB7BE143B5}"/>
              </a:ext>
            </a:extLst>
          </p:cNvPr>
          <p:cNvGraphicFramePr>
            <a:graphicFrameLocks noGrp="1"/>
          </p:cNvGraphicFramePr>
          <p:nvPr>
            <p:extLst>
              <p:ext uri="{D42A27DB-BD31-4B8C-83A1-F6EECF244321}">
                <p14:modId xmlns:p14="http://schemas.microsoft.com/office/powerpoint/2010/main" val="2587252090"/>
              </p:ext>
            </p:extLst>
          </p:nvPr>
        </p:nvGraphicFramePr>
        <p:xfrm>
          <a:off x="457200" y="716837"/>
          <a:ext cx="8480280" cy="4110540"/>
        </p:xfrm>
        <a:graphic>
          <a:graphicData uri="http://schemas.openxmlformats.org/drawingml/2006/table">
            <a:tbl>
              <a:tblPr firstRow="1" bandRow="1">
                <a:tableStyleId>{5C22544A-7EE6-4342-B048-85BDC9FD1C3A}</a:tableStyleId>
              </a:tblPr>
              <a:tblGrid>
                <a:gridCol w="1817443">
                  <a:extLst>
                    <a:ext uri="{9D8B030D-6E8A-4147-A177-3AD203B41FA5}">
                      <a16:colId xmlns:a16="http://schemas.microsoft.com/office/drawing/2014/main" val="4158444141"/>
                    </a:ext>
                  </a:extLst>
                </a:gridCol>
                <a:gridCol w="6662837">
                  <a:extLst>
                    <a:ext uri="{9D8B030D-6E8A-4147-A177-3AD203B41FA5}">
                      <a16:colId xmlns:a16="http://schemas.microsoft.com/office/drawing/2014/main" val="2198166695"/>
                    </a:ext>
                  </a:extLst>
                </a:gridCol>
              </a:tblGrid>
              <a:tr h="637950">
                <a:tc>
                  <a:txBody>
                    <a:bodyPr/>
                    <a:lstStyle/>
                    <a:p>
                      <a:r>
                        <a:rPr lang="fr-CH" dirty="0"/>
                        <a:t>Paradigme</a:t>
                      </a:r>
                    </a:p>
                  </a:txBody>
                  <a:tcPr/>
                </a:tc>
                <a:tc>
                  <a:txBody>
                    <a:bodyPr/>
                    <a:lstStyle/>
                    <a:p>
                      <a:r>
                        <a:rPr lang="fr-CH" dirty="0"/>
                        <a:t>Finalité</a:t>
                      </a:r>
                    </a:p>
                  </a:txBody>
                  <a:tcPr/>
                </a:tc>
                <a:extLst>
                  <a:ext uri="{0D108BD9-81ED-4DB2-BD59-A6C34878D82A}">
                    <a16:rowId xmlns:a16="http://schemas.microsoft.com/office/drawing/2014/main" val="2070808142"/>
                  </a:ext>
                </a:extLst>
              </a:tr>
              <a:tr h="637950">
                <a:tc>
                  <a:txBody>
                    <a:bodyPr/>
                    <a:lstStyle/>
                    <a:p>
                      <a:r>
                        <a:rPr lang="fr-CH" dirty="0"/>
                        <a:t>Post-positivisme</a:t>
                      </a:r>
                    </a:p>
                  </a:txBody>
                  <a:tcPr/>
                </a:tc>
                <a:tc>
                  <a:txBody>
                    <a:bodyPr/>
                    <a:lstStyle/>
                    <a:p>
                      <a:r>
                        <a:rPr lang="fr-CH" dirty="0"/>
                        <a:t>Modéliser scientifiquement les phénomènes étudiés</a:t>
                      </a:r>
                    </a:p>
                  </a:txBody>
                  <a:tcPr/>
                </a:tc>
                <a:extLst>
                  <a:ext uri="{0D108BD9-81ED-4DB2-BD59-A6C34878D82A}">
                    <a16:rowId xmlns:a16="http://schemas.microsoft.com/office/drawing/2014/main" val="1409482975"/>
                  </a:ext>
                </a:extLst>
              </a:tr>
              <a:tr h="637950">
                <a:tc>
                  <a:txBody>
                    <a:bodyPr/>
                    <a:lstStyle/>
                    <a:p>
                      <a:r>
                        <a:rPr lang="fr-CH" dirty="0"/>
                        <a:t>Constructiviste</a:t>
                      </a:r>
                    </a:p>
                  </a:txBody>
                  <a:tcPr/>
                </a:tc>
                <a:tc>
                  <a:txBody>
                    <a:bodyPr/>
                    <a:lstStyle/>
                    <a:p>
                      <a:r>
                        <a:rPr lang="fr-CH" dirty="0"/>
                        <a:t>Révéler les réalités multiples et socialement construites des différentes parties prenantes</a:t>
                      </a:r>
                    </a:p>
                  </a:txBody>
                  <a:tcPr/>
                </a:tc>
                <a:extLst>
                  <a:ext uri="{0D108BD9-81ED-4DB2-BD59-A6C34878D82A}">
                    <a16:rowId xmlns:a16="http://schemas.microsoft.com/office/drawing/2014/main" val="401062232"/>
                  </a:ext>
                </a:extLst>
              </a:tr>
              <a:tr h="637950">
                <a:tc>
                  <a:txBody>
                    <a:bodyPr/>
                    <a:lstStyle/>
                    <a:p>
                      <a:r>
                        <a:rPr lang="fr-CH" dirty="0"/>
                        <a:t>Transformatif</a:t>
                      </a:r>
                    </a:p>
                  </a:txBody>
                  <a:tcPr/>
                </a:tc>
                <a:tc>
                  <a:txBody>
                    <a:bodyPr/>
                    <a:lstStyle/>
                    <a:p>
                      <a:r>
                        <a:rPr lang="fr-CH" dirty="0"/>
                        <a:t>Rendre transparente la construction historique et contextuelle des relations de pouvoir entre acteurs</a:t>
                      </a:r>
                    </a:p>
                  </a:txBody>
                  <a:tcPr/>
                </a:tc>
                <a:extLst>
                  <a:ext uri="{0D108BD9-81ED-4DB2-BD59-A6C34878D82A}">
                    <a16:rowId xmlns:a16="http://schemas.microsoft.com/office/drawing/2014/main" val="3190311207"/>
                  </a:ext>
                </a:extLst>
              </a:tr>
              <a:tr h="637950">
                <a:tc>
                  <a:txBody>
                    <a:bodyPr/>
                    <a:lstStyle/>
                    <a:p>
                      <a:r>
                        <a:rPr lang="fr-CH" dirty="0"/>
                        <a:t>Pragmatique</a:t>
                      </a:r>
                    </a:p>
                  </a:txBody>
                  <a:tcPr/>
                </a:tc>
                <a:tc>
                  <a:txBody>
                    <a:bodyPr/>
                    <a:lstStyle/>
                    <a:p>
                      <a:r>
                        <a:rPr lang="fr-CH" dirty="0"/>
                        <a:t>Résoudre des problèmes par des approches variées, adaptées à la réalité (perçue ou vécue) de chaque contexte étudié</a:t>
                      </a:r>
                    </a:p>
                  </a:txBody>
                  <a:tcPr/>
                </a:tc>
                <a:extLst>
                  <a:ext uri="{0D108BD9-81ED-4DB2-BD59-A6C34878D82A}">
                    <a16:rowId xmlns:a16="http://schemas.microsoft.com/office/drawing/2014/main" val="562389751"/>
                  </a:ext>
                </a:extLst>
              </a:tr>
              <a:tr h="637950">
                <a:tc>
                  <a:txBody>
                    <a:bodyPr/>
                    <a:lstStyle/>
                    <a:p>
                      <a:r>
                        <a:rPr lang="fr-CH" dirty="0"/>
                        <a:t>Critique /  Epistémologies du Sud</a:t>
                      </a:r>
                    </a:p>
                  </a:txBody>
                  <a:tcPr/>
                </a:tc>
                <a:tc>
                  <a:txBody>
                    <a:bodyPr/>
                    <a:lstStyle/>
                    <a:p>
                      <a:r>
                        <a:rPr lang="fr-CH" dirty="0"/>
                        <a:t>Emanciper et promouvoir une justice épistémique par la reconnaissance et la valorisation de savoirs et pratiques marginalisés et/ou invisibilisés</a:t>
                      </a:r>
                    </a:p>
                  </a:txBody>
                  <a:tcPr/>
                </a:tc>
                <a:extLst>
                  <a:ext uri="{0D108BD9-81ED-4DB2-BD59-A6C34878D82A}">
                    <a16:rowId xmlns:a16="http://schemas.microsoft.com/office/drawing/2014/main" val="887675594"/>
                  </a:ext>
                </a:extLst>
              </a:tr>
            </a:tbl>
          </a:graphicData>
        </a:graphic>
      </p:graphicFrame>
      <p:sp>
        <p:nvSpPr>
          <p:cNvPr id="10" name="ZoneTexte 9">
            <a:extLst>
              <a:ext uri="{FF2B5EF4-FFF2-40B4-BE49-F238E27FC236}">
                <a16:creationId xmlns:a16="http://schemas.microsoft.com/office/drawing/2014/main" id="{F91884C5-B57F-7D43-82E0-77BE906C9462}"/>
              </a:ext>
            </a:extLst>
          </p:cNvPr>
          <p:cNvSpPr txBox="1"/>
          <p:nvPr/>
        </p:nvSpPr>
        <p:spPr>
          <a:xfrm>
            <a:off x="3419872" y="4810620"/>
            <a:ext cx="1582806" cy="276999"/>
          </a:xfrm>
          <a:prstGeom prst="rect">
            <a:avLst/>
          </a:prstGeom>
          <a:noFill/>
        </p:spPr>
        <p:txBody>
          <a:bodyPr wrap="none" rtlCol="0">
            <a:spAutoFit/>
          </a:bodyPr>
          <a:lstStyle/>
          <a:p>
            <a:r>
              <a:rPr lang="fr-CH" sz="1200" dirty="0"/>
              <a:t>de Sousa Santos, 2011</a:t>
            </a:r>
          </a:p>
        </p:txBody>
      </p:sp>
      <p:cxnSp>
        <p:nvCxnSpPr>
          <p:cNvPr id="12" name="Connecteur droit 11">
            <a:extLst>
              <a:ext uri="{FF2B5EF4-FFF2-40B4-BE49-F238E27FC236}">
                <a16:creationId xmlns:a16="http://schemas.microsoft.com/office/drawing/2014/main" id="{7265A12E-60D8-31D2-E831-2203C2F88E2E}"/>
              </a:ext>
            </a:extLst>
          </p:cNvPr>
          <p:cNvCxnSpPr/>
          <p:nvPr/>
        </p:nvCxnSpPr>
        <p:spPr>
          <a:xfrm>
            <a:off x="-27008" y="3918343"/>
            <a:ext cx="91440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71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E07A9-98E5-5319-9595-D04039C336C3}"/>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B3A0EB3-468E-C74C-6627-73EA5F5DE404}"/>
              </a:ext>
            </a:extLst>
          </p:cNvPr>
          <p:cNvSpPr>
            <a:spLocks noGrp="1"/>
          </p:cNvSpPr>
          <p:nvPr>
            <p:ph type="sldNum" sz="quarter" idx="12"/>
          </p:nvPr>
        </p:nvSpPr>
        <p:spPr/>
        <p:txBody>
          <a:bodyPr/>
          <a:lstStyle/>
          <a:p>
            <a:pPr algn="r"/>
            <a:fld id="{2038AEF9-613E-4F50-AB3F-BF720E27A659}" type="slidenum">
              <a:rPr lang="fr-FR" smtClean="0"/>
              <a:pPr algn="r"/>
              <a:t>14</a:t>
            </a:fld>
            <a:endParaRPr lang="fr-FR" dirty="0"/>
          </a:p>
        </p:txBody>
      </p:sp>
      <p:sp>
        <p:nvSpPr>
          <p:cNvPr id="36" name="제목 3">
            <a:extLst>
              <a:ext uri="{FF2B5EF4-FFF2-40B4-BE49-F238E27FC236}">
                <a16:creationId xmlns:a16="http://schemas.microsoft.com/office/drawing/2014/main" id="{A8C882DA-A272-6425-8C00-6362670BD9BB}"/>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Vers une définition de l’évaluation</a:t>
            </a:r>
          </a:p>
        </p:txBody>
      </p:sp>
      <p:sp>
        <p:nvSpPr>
          <p:cNvPr id="2" name="ZoneTexte 1">
            <a:extLst>
              <a:ext uri="{FF2B5EF4-FFF2-40B4-BE49-F238E27FC236}">
                <a16:creationId xmlns:a16="http://schemas.microsoft.com/office/drawing/2014/main" id="{DA3653D9-72BD-C27C-A433-D402BDED2EF1}"/>
              </a:ext>
            </a:extLst>
          </p:cNvPr>
          <p:cNvSpPr txBox="1"/>
          <p:nvPr/>
        </p:nvSpPr>
        <p:spPr>
          <a:xfrm>
            <a:off x="467544" y="886123"/>
            <a:ext cx="8126388" cy="3600986"/>
          </a:xfrm>
          <a:prstGeom prst="rect">
            <a:avLst/>
          </a:prstGeom>
          <a:noFill/>
        </p:spPr>
        <p:txBody>
          <a:bodyPr wrap="square" rtlCol="0">
            <a:spAutoFit/>
          </a:bodyPr>
          <a:lstStyle/>
          <a:p>
            <a:r>
              <a:rPr lang="fr-CH" sz="2200" dirty="0"/>
              <a:t>Deux cultures d’évaluation: </a:t>
            </a:r>
          </a:p>
          <a:p>
            <a:pPr marL="342900" indent="-342900">
              <a:buFont typeface="Wingdings" panose="05000000000000000000" pitchFamily="2" charset="2"/>
              <a:buChar char="Ø"/>
            </a:pPr>
            <a:r>
              <a:rPr lang="fr-CH" sz="2200" b="1" dirty="0"/>
              <a:t>Culture « descendante » qui tente d’instaurer et de généraliser des formes d’« évaluation - contrôle »</a:t>
            </a:r>
          </a:p>
          <a:p>
            <a:pPr marL="342900" indent="-342900">
              <a:buFont typeface="Wingdings" panose="05000000000000000000" pitchFamily="2" charset="2"/>
              <a:buChar char="Ø"/>
            </a:pPr>
            <a:r>
              <a:rPr lang="fr-CH" sz="2200" b="1" dirty="0"/>
              <a:t>Culture « ascendante » qui tente, « à partir des pratiques », de favoriser « le développement des acteurs impliqués » par la </a:t>
            </a:r>
            <a:r>
              <a:rPr lang="fr-CH" sz="2200" b="1" dirty="0" err="1"/>
              <a:t>co</a:t>
            </a:r>
            <a:r>
              <a:rPr lang="fr-CH" sz="2200" b="1" dirty="0"/>
              <a:t>- construction d’un « certain statut de reconnaissance collective »</a:t>
            </a:r>
          </a:p>
          <a:p>
            <a:endParaRPr lang="fr-CH" sz="800" dirty="0"/>
          </a:p>
          <a:p>
            <a:r>
              <a:rPr lang="fr-CH" sz="2200" dirty="0"/>
              <a:t>« une culture de l’évaluation est « une construction, dans et par un groupe social donné, des pratiques, normes, valeurs, discours, outils partagés en matière d’évaluation »</a:t>
            </a:r>
          </a:p>
          <a:p>
            <a:r>
              <a:rPr lang="fr-CH" sz="2200" dirty="0"/>
              <a:t>Ex: </a:t>
            </a:r>
            <a:r>
              <a:rPr lang="fr-CH" sz="2200" i="1" dirty="0"/>
              <a:t>culture des résultats</a:t>
            </a:r>
            <a:r>
              <a:rPr lang="fr-CH" sz="2200" dirty="0"/>
              <a:t>, </a:t>
            </a:r>
            <a:r>
              <a:rPr lang="fr-CH" sz="2200" i="1" dirty="0"/>
              <a:t>culture qualité</a:t>
            </a:r>
            <a:r>
              <a:rPr lang="fr-CH" sz="2200" dirty="0"/>
              <a:t>, </a:t>
            </a:r>
            <a:r>
              <a:rPr lang="fr-CH" sz="2200" i="1" dirty="0"/>
              <a:t>culture des objectifs</a:t>
            </a:r>
          </a:p>
        </p:txBody>
      </p:sp>
      <p:sp>
        <p:nvSpPr>
          <p:cNvPr id="4" name="ZoneTexte 3">
            <a:extLst>
              <a:ext uri="{FF2B5EF4-FFF2-40B4-BE49-F238E27FC236}">
                <a16:creationId xmlns:a16="http://schemas.microsoft.com/office/drawing/2014/main" id="{49003C71-2975-825F-0D32-A91C7520CA5C}"/>
              </a:ext>
            </a:extLst>
          </p:cNvPr>
          <p:cNvSpPr txBox="1"/>
          <p:nvPr/>
        </p:nvSpPr>
        <p:spPr>
          <a:xfrm>
            <a:off x="3131840" y="4719519"/>
            <a:ext cx="5473037" cy="369332"/>
          </a:xfrm>
          <a:prstGeom prst="rect">
            <a:avLst/>
          </a:prstGeom>
          <a:noFill/>
        </p:spPr>
        <p:txBody>
          <a:bodyPr wrap="none" rtlCol="0">
            <a:spAutoFit/>
          </a:bodyPr>
          <a:lstStyle/>
          <a:p>
            <a:r>
              <a:rPr lang="fr-CH" dirty="0"/>
              <a:t>Figari et al. 2014 (a), pp. 33-4, citant Mottier-Lopez 2013</a:t>
            </a:r>
          </a:p>
        </p:txBody>
      </p:sp>
    </p:spTree>
    <p:extLst>
      <p:ext uri="{BB962C8B-B14F-4D97-AF65-F5344CB8AC3E}">
        <p14:creationId xmlns:p14="http://schemas.microsoft.com/office/powerpoint/2010/main" val="2579773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D1C28-8434-F6AB-9342-FECDA9713CF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6CD8723-ECC9-B96B-3F33-FB86F459269D}"/>
              </a:ext>
            </a:extLst>
          </p:cNvPr>
          <p:cNvSpPr>
            <a:spLocks noGrp="1"/>
          </p:cNvSpPr>
          <p:nvPr>
            <p:ph type="sldNum" sz="quarter" idx="12"/>
          </p:nvPr>
        </p:nvSpPr>
        <p:spPr/>
        <p:txBody>
          <a:bodyPr/>
          <a:lstStyle/>
          <a:p>
            <a:pPr algn="r"/>
            <a:fld id="{2038AEF9-613E-4F50-AB3F-BF720E27A659}" type="slidenum">
              <a:rPr lang="fr-FR" smtClean="0"/>
              <a:pPr algn="r"/>
              <a:t>15</a:t>
            </a:fld>
            <a:endParaRPr lang="fr-FR" dirty="0"/>
          </a:p>
        </p:txBody>
      </p:sp>
      <p:sp>
        <p:nvSpPr>
          <p:cNvPr id="36" name="제목 3">
            <a:extLst>
              <a:ext uri="{FF2B5EF4-FFF2-40B4-BE49-F238E27FC236}">
                <a16:creationId xmlns:a16="http://schemas.microsoft.com/office/drawing/2014/main" id="{37842B92-F7C3-105A-66CF-F96AAB94EE4D}"/>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Définir l’évaluation </a:t>
            </a:r>
          </a:p>
        </p:txBody>
      </p:sp>
      <p:sp>
        <p:nvSpPr>
          <p:cNvPr id="2" name="ZoneTexte 1">
            <a:extLst>
              <a:ext uri="{FF2B5EF4-FFF2-40B4-BE49-F238E27FC236}">
                <a16:creationId xmlns:a16="http://schemas.microsoft.com/office/drawing/2014/main" id="{87141676-D1E7-F38A-AE77-FA7EDA34121D}"/>
              </a:ext>
            </a:extLst>
          </p:cNvPr>
          <p:cNvSpPr txBox="1"/>
          <p:nvPr/>
        </p:nvSpPr>
        <p:spPr>
          <a:xfrm>
            <a:off x="467544" y="987574"/>
            <a:ext cx="8496944" cy="3785652"/>
          </a:xfrm>
          <a:prstGeom prst="rect">
            <a:avLst/>
          </a:prstGeom>
          <a:noFill/>
        </p:spPr>
        <p:txBody>
          <a:bodyPr wrap="square" rtlCol="0">
            <a:spAutoFit/>
          </a:bodyPr>
          <a:lstStyle/>
          <a:p>
            <a:r>
              <a:rPr lang="fr-CH" sz="2400" dirty="0"/>
              <a:t>Deux types de définition: </a:t>
            </a:r>
          </a:p>
          <a:p>
            <a:pPr marL="342900" indent="-342900">
              <a:buFont typeface="Wingdings" panose="05000000000000000000" pitchFamily="2" charset="2"/>
              <a:buChar char="Ø"/>
            </a:pPr>
            <a:r>
              <a:rPr lang="fr-CH" sz="2400" dirty="0"/>
              <a:t>D’inspiration philosophique, i.e. paradigmes, influençant les postures d’évaluation possibles</a:t>
            </a:r>
          </a:p>
          <a:p>
            <a:pPr marL="800100" lvl="1" indent="-342900">
              <a:buFont typeface="Arial" panose="020B0604020202020204" pitchFamily="34" charset="0"/>
              <a:buChar char="•"/>
            </a:pPr>
            <a:r>
              <a:rPr lang="fr-CH" sz="2400" dirty="0"/>
              <a:t>Objectiviste</a:t>
            </a:r>
          </a:p>
          <a:p>
            <a:pPr marL="800100" lvl="1" indent="-342900">
              <a:buFont typeface="Arial" panose="020B0604020202020204" pitchFamily="34" charset="0"/>
              <a:buChar char="•"/>
            </a:pPr>
            <a:r>
              <a:rPr lang="fr-CH" sz="2400" dirty="0"/>
              <a:t>Subjectiviste</a:t>
            </a:r>
          </a:p>
          <a:p>
            <a:pPr marL="800100" lvl="1" indent="-342900">
              <a:buFont typeface="Arial" panose="020B0604020202020204" pitchFamily="34" charset="0"/>
              <a:buChar char="•"/>
            </a:pPr>
            <a:r>
              <a:rPr lang="fr-CH" sz="2400" dirty="0"/>
              <a:t>Interactionniste</a:t>
            </a:r>
          </a:p>
          <a:p>
            <a:pPr marL="342900" indent="-342900">
              <a:buFont typeface="Wingdings" panose="05000000000000000000" pitchFamily="2" charset="2"/>
              <a:buChar char="Ø"/>
            </a:pPr>
            <a:r>
              <a:rPr lang="fr-CH" sz="2400" dirty="0"/>
              <a:t>Selon les finalités assignées à l’évaluation </a:t>
            </a:r>
          </a:p>
          <a:p>
            <a:pPr marL="800100" lvl="1" indent="-342900">
              <a:buFont typeface="Arial" panose="020B0604020202020204" pitchFamily="34" charset="0"/>
              <a:buChar char="•"/>
            </a:pPr>
            <a:r>
              <a:rPr lang="fr-CH" sz="2400" dirty="0"/>
              <a:t>Formuler un jugement de valeur</a:t>
            </a:r>
          </a:p>
          <a:p>
            <a:pPr marL="800100" lvl="1" indent="-342900">
              <a:buFont typeface="Arial" panose="020B0604020202020204" pitchFamily="34" charset="0"/>
              <a:buChar char="•"/>
            </a:pPr>
            <a:r>
              <a:rPr lang="fr-CH" sz="2400" dirty="0"/>
              <a:t>Aider à la décision</a:t>
            </a:r>
          </a:p>
          <a:p>
            <a:pPr marL="800100" lvl="1" indent="-342900">
              <a:buFont typeface="Arial" panose="020B0604020202020204" pitchFamily="34" charset="0"/>
              <a:buChar char="•"/>
            </a:pPr>
            <a:r>
              <a:rPr lang="fr-CH" sz="2400" dirty="0"/>
              <a:t>Attribuer du sens</a:t>
            </a:r>
          </a:p>
        </p:txBody>
      </p:sp>
      <p:sp>
        <p:nvSpPr>
          <p:cNvPr id="4" name="ZoneTexte 3">
            <a:extLst>
              <a:ext uri="{FF2B5EF4-FFF2-40B4-BE49-F238E27FC236}">
                <a16:creationId xmlns:a16="http://schemas.microsoft.com/office/drawing/2014/main" id="{D50CB90B-93B1-620D-FCD9-4CC9AD40409D}"/>
              </a:ext>
            </a:extLst>
          </p:cNvPr>
          <p:cNvSpPr txBox="1"/>
          <p:nvPr/>
        </p:nvSpPr>
        <p:spPr>
          <a:xfrm>
            <a:off x="6084168" y="4656488"/>
            <a:ext cx="2599686" cy="369332"/>
          </a:xfrm>
          <a:prstGeom prst="rect">
            <a:avLst/>
          </a:prstGeom>
          <a:noFill/>
        </p:spPr>
        <p:txBody>
          <a:bodyPr wrap="none" rtlCol="0">
            <a:spAutoFit/>
          </a:bodyPr>
          <a:lstStyle/>
          <a:p>
            <a:r>
              <a:rPr lang="fr-CH" dirty="0"/>
              <a:t>Figari et al. 2014 (c), p. 42</a:t>
            </a:r>
          </a:p>
        </p:txBody>
      </p:sp>
    </p:spTree>
    <p:extLst>
      <p:ext uri="{BB962C8B-B14F-4D97-AF65-F5344CB8AC3E}">
        <p14:creationId xmlns:p14="http://schemas.microsoft.com/office/powerpoint/2010/main" val="1820864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264DD-21AB-67D6-9975-F84950F7CF9F}"/>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142B536-7A65-1977-DC1B-71A97B703167}"/>
              </a:ext>
            </a:extLst>
          </p:cNvPr>
          <p:cNvSpPr>
            <a:spLocks noGrp="1"/>
          </p:cNvSpPr>
          <p:nvPr>
            <p:ph type="sldNum" sz="quarter" idx="12"/>
          </p:nvPr>
        </p:nvSpPr>
        <p:spPr/>
        <p:txBody>
          <a:bodyPr/>
          <a:lstStyle/>
          <a:p>
            <a:pPr algn="r"/>
            <a:fld id="{2038AEF9-613E-4F50-AB3F-BF720E27A659}" type="slidenum">
              <a:rPr lang="fr-FR" smtClean="0"/>
              <a:pPr algn="r"/>
              <a:t>16</a:t>
            </a:fld>
            <a:endParaRPr lang="fr-FR" dirty="0"/>
          </a:p>
        </p:txBody>
      </p:sp>
      <p:sp>
        <p:nvSpPr>
          <p:cNvPr id="36" name="제목 3">
            <a:extLst>
              <a:ext uri="{FF2B5EF4-FFF2-40B4-BE49-F238E27FC236}">
                <a16:creationId xmlns:a16="http://schemas.microsoft.com/office/drawing/2014/main" id="{E84083CD-9737-F996-8659-6307106C542D}"/>
              </a:ext>
            </a:extLst>
          </p:cNvPr>
          <p:cNvSpPr txBox="1">
            <a:spLocks/>
          </p:cNvSpPr>
          <p:nvPr/>
        </p:nvSpPr>
        <p:spPr>
          <a:xfrm>
            <a:off x="1403648" y="195486"/>
            <a:ext cx="7190284"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Définition d’inspiration philosophique (1)</a:t>
            </a:r>
          </a:p>
        </p:txBody>
      </p:sp>
      <p:sp>
        <p:nvSpPr>
          <p:cNvPr id="2" name="ZoneTexte 1">
            <a:extLst>
              <a:ext uri="{FF2B5EF4-FFF2-40B4-BE49-F238E27FC236}">
                <a16:creationId xmlns:a16="http://schemas.microsoft.com/office/drawing/2014/main" id="{775DF4A3-BA05-E178-4DA6-3EAE14FBBFC9}"/>
              </a:ext>
            </a:extLst>
          </p:cNvPr>
          <p:cNvSpPr txBox="1"/>
          <p:nvPr/>
        </p:nvSpPr>
        <p:spPr>
          <a:xfrm>
            <a:off x="467544" y="987574"/>
            <a:ext cx="8496944" cy="3816429"/>
          </a:xfrm>
          <a:prstGeom prst="rect">
            <a:avLst/>
          </a:prstGeom>
          <a:noFill/>
        </p:spPr>
        <p:txBody>
          <a:bodyPr wrap="square" rtlCol="0">
            <a:spAutoFit/>
          </a:bodyPr>
          <a:lstStyle/>
          <a:p>
            <a:pPr marL="342900" indent="-342900">
              <a:buFont typeface="Wingdings" panose="05000000000000000000" pitchFamily="2" charset="2"/>
              <a:buChar char="Ø"/>
            </a:pPr>
            <a:r>
              <a:rPr lang="fr-CH" sz="2200" dirty="0"/>
              <a:t>Paradigme objectiviste (</a:t>
            </a:r>
            <a:r>
              <a:rPr lang="fr-CH" sz="2200" i="1" dirty="0"/>
              <a:t>externe*</a:t>
            </a:r>
            <a:r>
              <a:rPr lang="fr-CH" sz="2200" dirty="0"/>
              <a:t>): Evaluer le sujet en tant qu’être social compris comme objet d’influences extérieures</a:t>
            </a:r>
          </a:p>
          <a:p>
            <a:r>
              <a:rPr lang="fr-CH" sz="2200" b="1" dirty="0"/>
              <a:t>Evaluation définie comme une procédure de mesure objective de résultats, de comparaison entre sujets ou dispositifs, de classement de performances, etc.</a:t>
            </a:r>
          </a:p>
          <a:p>
            <a:pPr marL="342900" indent="-342900">
              <a:buFont typeface="Wingdings" panose="05000000000000000000" pitchFamily="2" charset="2"/>
              <a:buChar char="Ø"/>
            </a:pPr>
            <a:r>
              <a:rPr lang="fr-CH" sz="2200" dirty="0"/>
              <a:t>Paradigme subjectiviste (</a:t>
            </a:r>
            <a:r>
              <a:rPr lang="fr-CH" sz="2200" i="1" dirty="0"/>
              <a:t>interne*</a:t>
            </a:r>
            <a:r>
              <a:rPr lang="fr-CH" sz="2200" dirty="0"/>
              <a:t>): Postuler "la complexité des situations à évaluer parce que </a:t>
            </a:r>
            <a:r>
              <a:rPr lang="fr-CH" sz="2200" dirty="0" err="1"/>
              <a:t>constuites</a:t>
            </a:r>
            <a:r>
              <a:rPr lang="fr-CH" sz="2200" dirty="0"/>
              <a:t> par des acteurs: la compréhension des résultats requiert la connaissance des intentions des acteurs et de la manière dont ils interprètent les situations"</a:t>
            </a:r>
          </a:p>
          <a:p>
            <a:r>
              <a:rPr lang="fr-CH" sz="2200" b="1" dirty="0"/>
              <a:t>Evaluation définie comme un ensemble de procédures  « autorégulatrices »</a:t>
            </a:r>
          </a:p>
        </p:txBody>
      </p:sp>
      <p:sp>
        <p:nvSpPr>
          <p:cNvPr id="5" name="ZoneTexte 4">
            <a:extLst>
              <a:ext uri="{FF2B5EF4-FFF2-40B4-BE49-F238E27FC236}">
                <a16:creationId xmlns:a16="http://schemas.microsoft.com/office/drawing/2014/main" id="{8ADEB1B9-5F12-3694-B5B3-70012F1E8DAE}"/>
              </a:ext>
            </a:extLst>
          </p:cNvPr>
          <p:cNvSpPr txBox="1"/>
          <p:nvPr/>
        </p:nvSpPr>
        <p:spPr>
          <a:xfrm>
            <a:off x="3995936" y="4659982"/>
            <a:ext cx="4399153" cy="369332"/>
          </a:xfrm>
          <a:prstGeom prst="rect">
            <a:avLst/>
          </a:prstGeom>
          <a:noFill/>
        </p:spPr>
        <p:txBody>
          <a:bodyPr wrap="none" rtlCol="0">
            <a:spAutoFit/>
          </a:bodyPr>
          <a:lstStyle/>
          <a:p>
            <a:r>
              <a:rPr lang="fr-CH" dirty="0"/>
              <a:t>Figari et al. 2014 citant Rodriguez 2006, p. 42</a:t>
            </a:r>
          </a:p>
        </p:txBody>
      </p:sp>
    </p:spTree>
    <p:extLst>
      <p:ext uri="{BB962C8B-B14F-4D97-AF65-F5344CB8AC3E}">
        <p14:creationId xmlns:p14="http://schemas.microsoft.com/office/powerpoint/2010/main" val="2396844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BD2DB-91E3-8EBE-BF8A-CB8DD7A1B33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E40D2F4-66FC-88B4-D1BB-942D4F2EB889}"/>
              </a:ext>
            </a:extLst>
          </p:cNvPr>
          <p:cNvSpPr>
            <a:spLocks noGrp="1"/>
          </p:cNvSpPr>
          <p:nvPr>
            <p:ph type="sldNum" sz="quarter" idx="12"/>
          </p:nvPr>
        </p:nvSpPr>
        <p:spPr/>
        <p:txBody>
          <a:bodyPr/>
          <a:lstStyle/>
          <a:p>
            <a:pPr algn="r"/>
            <a:fld id="{2038AEF9-613E-4F50-AB3F-BF720E27A659}" type="slidenum">
              <a:rPr lang="fr-FR" smtClean="0"/>
              <a:pPr algn="r"/>
              <a:t>17</a:t>
            </a:fld>
            <a:endParaRPr lang="fr-FR" dirty="0"/>
          </a:p>
        </p:txBody>
      </p:sp>
      <p:sp>
        <p:nvSpPr>
          <p:cNvPr id="36" name="제목 3">
            <a:extLst>
              <a:ext uri="{FF2B5EF4-FFF2-40B4-BE49-F238E27FC236}">
                <a16:creationId xmlns:a16="http://schemas.microsoft.com/office/drawing/2014/main" id="{79068932-0010-FF70-E78F-0BF80BD9B5AD}"/>
              </a:ext>
            </a:extLst>
          </p:cNvPr>
          <p:cNvSpPr txBox="1">
            <a:spLocks/>
          </p:cNvSpPr>
          <p:nvPr/>
        </p:nvSpPr>
        <p:spPr>
          <a:xfrm>
            <a:off x="1403648" y="195486"/>
            <a:ext cx="7190284"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Définition d’inspiration philosophique (2)</a:t>
            </a:r>
          </a:p>
        </p:txBody>
      </p:sp>
      <p:sp>
        <p:nvSpPr>
          <p:cNvPr id="2" name="ZoneTexte 1">
            <a:extLst>
              <a:ext uri="{FF2B5EF4-FFF2-40B4-BE49-F238E27FC236}">
                <a16:creationId xmlns:a16="http://schemas.microsoft.com/office/drawing/2014/main" id="{1619D04D-3ADB-6E42-961C-F87689D15FE9}"/>
              </a:ext>
            </a:extLst>
          </p:cNvPr>
          <p:cNvSpPr txBox="1"/>
          <p:nvPr/>
        </p:nvSpPr>
        <p:spPr>
          <a:xfrm>
            <a:off x="467544" y="987574"/>
            <a:ext cx="8568952" cy="2462213"/>
          </a:xfrm>
          <a:prstGeom prst="rect">
            <a:avLst/>
          </a:prstGeom>
          <a:noFill/>
        </p:spPr>
        <p:txBody>
          <a:bodyPr wrap="square" rtlCol="0">
            <a:spAutoFit/>
          </a:bodyPr>
          <a:lstStyle/>
          <a:p>
            <a:pPr marL="342900" indent="-342900">
              <a:buFont typeface="Wingdings" panose="05000000000000000000" pitchFamily="2" charset="2"/>
              <a:buChar char="Ø"/>
            </a:pPr>
            <a:r>
              <a:rPr lang="fr-CH" sz="2200" dirty="0"/>
              <a:t>Paradigme interactif / dialectique (</a:t>
            </a:r>
            <a:r>
              <a:rPr lang="fr-CH" sz="2200" i="1" dirty="0"/>
              <a:t>négocié*</a:t>
            </a:r>
            <a:r>
              <a:rPr lang="fr-CH" sz="2200" dirty="0"/>
              <a:t>): Envisager les acteurs de l'évaluation ni comme des objets déterminés (approche objectiviste), ni comme des sujets déterminants (approche subjectiviste), mais comme des partenaires en </a:t>
            </a:r>
            <a:r>
              <a:rPr lang="fr-CH" sz="2200" dirty="0" err="1"/>
              <a:t>co</a:t>
            </a:r>
            <a:r>
              <a:rPr lang="fr-CH" sz="2200" dirty="0"/>
              <a:t>-évaluation. </a:t>
            </a:r>
          </a:p>
          <a:p>
            <a:r>
              <a:rPr lang="fr-CH" sz="2200" b="1" dirty="0"/>
              <a:t>Evaluation définie comme confrontation des analyses internes et externes pour chercher la signification la plus complète des résultats d'apprentissage ou de formation </a:t>
            </a:r>
          </a:p>
        </p:txBody>
      </p:sp>
      <p:sp>
        <p:nvSpPr>
          <p:cNvPr id="4" name="ZoneTexte 3">
            <a:extLst>
              <a:ext uri="{FF2B5EF4-FFF2-40B4-BE49-F238E27FC236}">
                <a16:creationId xmlns:a16="http://schemas.microsoft.com/office/drawing/2014/main" id="{9ACE1A00-2FF3-22C9-8DC7-244F1D74C0C9}"/>
              </a:ext>
            </a:extLst>
          </p:cNvPr>
          <p:cNvSpPr txBox="1"/>
          <p:nvPr/>
        </p:nvSpPr>
        <p:spPr>
          <a:xfrm>
            <a:off x="3995936" y="4659982"/>
            <a:ext cx="4399153" cy="369332"/>
          </a:xfrm>
          <a:prstGeom prst="rect">
            <a:avLst/>
          </a:prstGeom>
          <a:noFill/>
        </p:spPr>
        <p:txBody>
          <a:bodyPr wrap="none" rtlCol="0">
            <a:spAutoFit/>
          </a:bodyPr>
          <a:lstStyle/>
          <a:p>
            <a:r>
              <a:rPr lang="fr-CH" dirty="0"/>
              <a:t>Figari et al. 2014 citant Rodriguez 2006, p. 42</a:t>
            </a:r>
          </a:p>
        </p:txBody>
      </p:sp>
      <p:sp>
        <p:nvSpPr>
          <p:cNvPr id="5" name="ZoneTexte 4">
            <a:extLst>
              <a:ext uri="{FF2B5EF4-FFF2-40B4-BE49-F238E27FC236}">
                <a16:creationId xmlns:a16="http://schemas.microsoft.com/office/drawing/2014/main" id="{8B23A5C4-3760-D5B6-B286-53EC4D60318B}"/>
              </a:ext>
            </a:extLst>
          </p:cNvPr>
          <p:cNvSpPr txBox="1"/>
          <p:nvPr/>
        </p:nvSpPr>
        <p:spPr>
          <a:xfrm>
            <a:off x="475883" y="3971260"/>
            <a:ext cx="8368894" cy="369332"/>
          </a:xfrm>
          <a:prstGeom prst="rect">
            <a:avLst/>
          </a:prstGeom>
          <a:noFill/>
        </p:spPr>
        <p:txBody>
          <a:bodyPr wrap="none" rtlCol="0">
            <a:spAutoFit/>
          </a:bodyPr>
          <a:lstStyle/>
          <a:p>
            <a:r>
              <a:rPr lang="fr-CH" dirty="0"/>
              <a:t>*La terminologie externe, interne et négocié est emprunté à la classification de Cardinet</a:t>
            </a:r>
          </a:p>
        </p:txBody>
      </p:sp>
    </p:spTree>
    <p:extLst>
      <p:ext uri="{BB962C8B-B14F-4D97-AF65-F5344CB8AC3E}">
        <p14:creationId xmlns:p14="http://schemas.microsoft.com/office/powerpoint/2010/main" val="89599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412C0-10EC-E2DF-6E36-0A912452D3B5}"/>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945B53E-1CC1-8F20-3899-A8D87D8EC023}"/>
              </a:ext>
            </a:extLst>
          </p:cNvPr>
          <p:cNvSpPr>
            <a:spLocks noGrp="1"/>
          </p:cNvSpPr>
          <p:nvPr>
            <p:ph type="sldNum" sz="quarter" idx="12"/>
          </p:nvPr>
        </p:nvSpPr>
        <p:spPr/>
        <p:txBody>
          <a:bodyPr/>
          <a:lstStyle/>
          <a:p>
            <a:pPr algn="r"/>
            <a:fld id="{2038AEF9-613E-4F50-AB3F-BF720E27A659}" type="slidenum">
              <a:rPr lang="fr-FR" smtClean="0"/>
              <a:pPr algn="r"/>
              <a:t>18</a:t>
            </a:fld>
            <a:endParaRPr lang="fr-FR" dirty="0"/>
          </a:p>
        </p:txBody>
      </p:sp>
      <p:sp>
        <p:nvSpPr>
          <p:cNvPr id="36" name="제목 3">
            <a:extLst>
              <a:ext uri="{FF2B5EF4-FFF2-40B4-BE49-F238E27FC236}">
                <a16:creationId xmlns:a16="http://schemas.microsoft.com/office/drawing/2014/main" id="{0094520A-A737-9CEE-767D-05D690D88954}"/>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Définition selon les finalités (1)</a:t>
            </a:r>
          </a:p>
        </p:txBody>
      </p:sp>
      <p:sp>
        <p:nvSpPr>
          <p:cNvPr id="2" name="ZoneTexte 1">
            <a:extLst>
              <a:ext uri="{FF2B5EF4-FFF2-40B4-BE49-F238E27FC236}">
                <a16:creationId xmlns:a16="http://schemas.microsoft.com/office/drawing/2014/main" id="{391A0072-7180-55AC-355F-61EB43766E4E}"/>
              </a:ext>
            </a:extLst>
          </p:cNvPr>
          <p:cNvSpPr txBox="1"/>
          <p:nvPr/>
        </p:nvSpPr>
        <p:spPr>
          <a:xfrm>
            <a:off x="467545" y="987574"/>
            <a:ext cx="8424935" cy="3477875"/>
          </a:xfrm>
          <a:prstGeom prst="rect">
            <a:avLst/>
          </a:prstGeom>
          <a:noFill/>
        </p:spPr>
        <p:txBody>
          <a:bodyPr wrap="square" rtlCol="0">
            <a:spAutoFit/>
          </a:bodyPr>
          <a:lstStyle/>
          <a:p>
            <a:pPr marL="342900" indent="-342900">
              <a:buFont typeface="Wingdings" panose="05000000000000000000" pitchFamily="2" charset="2"/>
              <a:buChar char="Ø"/>
            </a:pPr>
            <a:r>
              <a:rPr lang="fr-CH" sz="2200" dirty="0"/>
              <a:t>Evaluation définie comme </a:t>
            </a:r>
            <a:r>
              <a:rPr lang="fr-CH" sz="2200" b="1" dirty="0"/>
              <a:t>jugement de valeur</a:t>
            </a:r>
            <a:r>
              <a:rPr lang="fr-CH" sz="2200" dirty="0"/>
              <a:t>: </a:t>
            </a:r>
          </a:p>
          <a:p>
            <a:r>
              <a:rPr lang="fr-CH" sz="2200" dirty="0"/>
              <a:t>Formuler un jugement de valeur sur un objet déterminé (individu, dispositif) en mettant en relation deux types de données, le </a:t>
            </a:r>
            <a:r>
              <a:rPr lang="fr-CH" sz="2200" b="1" i="1" dirty="0"/>
              <a:t>référé</a:t>
            </a:r>
            <a:r>
              <a:rPr lang="fr-CH" sz="2200" dirty="0"/>
              <a:t> (données sur le sujet ou la situation à évaluer) et le </a:t>
            </a:r>
            <a:r>
              <a:rPr lang="fr-CH" sz="2200" b="1" i="1" dirty="0"/>
              <a:t>référent</a:t>
            </a:r>
            <a:r>
              <a:rPr lang="fr-CH" sz="2200" dirty="0"/>
              <a:t> (données de l’ordre de la norme, de l’objectif, de l’idéal). Ex. d'auteur: Hadji</a:t>
            </a:r>
          </a:p>
          <a:p>
            <a:pPr marL="342900" indent="-342900">
              <a:buFont typeface="Wingdings" panose="05000000000000000000" pitchFamily="2" charset="2"/>
              <a:buChar char="Ø"/>
            </a:pPr>
            <a:r>
              <a:rPr lang="fr-CH" sz="2200" dirty="0"/>
              <a:t>Evaluation définie comme </a:t>
            </a:r>
            <a:r>
              <a:rPr lang="fr-CH" sz="2200" b="1" dirty="0"/>
              <a:t>aide à la décision</a:t>
            </a:r>
            <a:r>
              <a:rPr lang="fr-CH" sz="2200" dirty="0"/>
              <a:t>: </a:t>
            </a:r>
          </a:p>
          <a:p>
            <a:r>
              <a:rPr lang="fr-CH" sz="2200" dirty="0"/>
              <a:t>Justifier des décisions possibles à partir d'un processus de traitement d'informations. Les types de décision possibles sont la planification, la révision, la structuration, la mise en application. Ex. d'auteur: </a:t>
            </a:r>
            <a:r>
              <a:rPr lang="fr-CH" sz="2200" dirty="0" err="1"/>
              <a:t>Stufflebeam</a:t>
            </a:r>
            <a:r>
              <a:rPr lang="fr-CH" sz="2200" dirty="0"/>
              <a:t> (modèle CIIP)</a:t>
            </a:r>
          </a:p>
        </p:txBody>
      </p:sp>
      <p:sp>
        <p:nvSpPr>
          <p:cNvPr id="4" name="ZoneTexte 3">
            <a:extLst>
              <a:ext uri="{FF2B5EF4-FFF2-40B4-BE49-F238E27FC236}">
                <a16:creationId xmlns:a16="http://schemas.microsoft.com/office/drawing/2014/main" id="{CF09560E-9C26-2B68-9796-2C8501B7A202}"/>
              </a:ext>
            </a:extLst>
          </p:cNvPr>
          <p:cNvSpPr txBox="1"/>
          <p:nvPr/>
        </p:nvSpPr>
        <p:spPr>
          <a:xfrm>
            <a:off x="5436096" y="4587836"/>
            <a:ext cx="2734338" cy="369332"/>
          </a:xfrm>
          <a:prstGeom prst="rect">
            <a:avLst/>
          </a:prstGeom>
          <a:noFill/>
        </p:spPr>
        <p:txBody>
          <a:bodyPr wrap="none" rtlCol="0">
            <a:spAutoFit/>
          </a:bodyPr>
          <a:lstStyle/>
          <a:p>
            <a:r>
              <a:rPr lang="fr-CH" dirty="0"/>
              <a:t>Figari et al. 2014, pp. 45-47</a:t>
            </a:r>
          </a:p>
        </p:txBody>
      </p:sp>
    </p:spTree>
    <p:extLst>
      <p:ext uri="{BB962C8B-B14F-4D97-AF65-F5344CB8AC3E}">
        <p14:creationId xmlns:p14="http://schemas.microsoft.com/office/powerpoint/2010/main" val="314728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6BA5B-2804-078C-C4F5-D5D3A9078B7F}"/>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7531AB3-2B67-1088-B7FA-422F09C0D951}"/>
              </a:ext>
            </a:extLst>
          </p:cNvPr>
          <p:cNvSpPr>
            <a:spLocks noGrp="1"/>
          </p:cNvSpPr>
          <p:nvPr>
            <p:ph type="sldNum" sz="quarter" idx="12"/>
          </p:nvPr>
        </p:nvSpPr>
        <p:spPr/>
        <p:txBody>
          <a:bodyPr/>
          <a:lstStyle/>
          <a:p>
            <a:pPr algn="r"/>
            <a:fld id="{2038AEF9-613E-4F50-AB3F-BF720E27A659}" type="slidenum">
              <a:rPr lang="fr-FR" smtClean="0"/>
              <a:pPr algn="r"/>
              <a:t>19</a:t>
            </a:fld>
            <a:endParaRPr lang="fr-FR" dirty="0"/>
          </a:p>
        </p:txBody>
      </p:sp>
      <p:sp>
        <p:nvSpPr>
          <p:cNvPr id="36" name="제목 3">
            <a:extLst>
              <a:ext uri="{FF2B5EF4-FFF2-40B4-BE49-F238E27FC236}">
                <a16:creationId xmlns:a16="http://schemas.microsoft.com/office/drawing/2014/main" id="{ADB19E0B-FFFE-4AEF-3B5D-5764CA804D7A}"/>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Définition selon les finalités (2)</a:t>
            </a:r>
          </a:p>
        </p:txBody>
      </p:sp>
      <p:sp>
        <p:nvSpPr>
          <p:cNvPr id="2" name="ZoneTexte 1">
            <a:extLst>
              <a:ext uri="{FF2B5EF4-FFF2-40B4-BE49-F238E27FC236}">
                <a16:creationId xmlns:a16="http://schemas.microsoft.com/office/drawing/2014/main" id="{5075F97E-5904-B956-5524-3AD824380272}"/>
              </a:ext>
            </a:extLst>
          </p:cNvPr>
          <p:cNvSpPr txBox="1"/>
          <p:nvPr/>
        </p:nvSpPr>
        <p:spPr>
          <a:xfrm>
            <a:off x="467545" y="987574"/>
            <a:ext cx="8424935" cy="1446550"/>
          </a:xfrm>
          <a:prstGeom prst="rect">
            <a:avLst/>
          </a:prstGeom>
          <a:noFill/>
        </p:spPr>
        <p:txBody>
          <a:bodyPr wrap="square" rtlCol="0">
            <a:spAutoFit/>
          </a:bodyPr>
          <a:lstStyle/>
          <a:p>
            <a:pPr marL="342900" indent="-342900">
              <a:buFont typeface="Wingdings" panose="05000000000000000000" pitchFamily="2" charset="2"/>
              <a:buChar char="Ø"/>
            </a:pPr>
            <a:r>
              <a:rPr lang="fr-CH" sz="2200" dirty="0"/>
              <a:t>Evaluation définie comme </a:t>
            </a:r>
            <a:r>
              <a:rPr lang="fr-CH" sz="2200" b="1" dirty="0"/>
              <a:t>recherche ou changement de sens</a:t>
            </a:r>
          </a:p>
          <a:p>
            <a:r>
              <a:rPr lang="fr-CH" sz="2200" dirty="0"/>
              <a:t>Créer du sens en comparant une situation avec des objectifs, une norme, etc. pour faire émerger le sens dans l'écart décelé. Multiples auteurs selon la perspective (activité, activité située, expérience). </a:t>
            </a:r>
          </a:p>
        </p:txBody>
      </p:sp>
      <p:sp>
        <p:nvSpPr>
          <p:cNvPr id="4" name="ZoneTexte 3">
            <a:extLst>
              <a:ext uri="{FF2B5EF4-FFF2-40B4-BE49-F238E27FC236}">
                <a16:creationId xmlns:a16="http://schemas.microsoft.com/office/drawing/2014/main" id="{C6D4B901-C38F-49C1-2A0A-D23B7AC571B8}"/>
              </a:ext>
            </a:extLst>
          </p:cNvPr>
          <p:cNvSpPr txBox="1"/>
          <p:nvPr/>
        </p:nvSpPr>
        <p:spPr>
          <a:xfrm>
            <a:off x="5436096" y="4587836"/>
            <a:ext cx="2734338" cy="369332"/>
          </a:xfrm>
          <a:prstGeom prst="rect">
            <a:avLst/>
          </a:prstGeom>
          <a:noFill/>
        </p:spPr>
        <p:txBody>
          <a:bodyPr wrap="none" rtlCol="0">
            <a:spAutoFit/>
          </a:bodyPr>
          <a:lstStyle/>
          <a:p>
            <a:r>
              <a:rPr lang="fr-CH" dirty="0"/>
              <a:t>Figari et al. 2014, pp. 45-47</a:t>
            </a:r>
          </a:p>
        </p:txBody>
      </p:sp>
    </p:spTree>
    <p:extLst>
      <p:ext uri="{BB962C8B-B14F-4D97-AF65-F5344CB8AC3E}">
        <p14:creationId xmlns:p14="http://schemas.microsoft.com/office/powerpoint/2010/main" val="3803090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9FAA9-3236-9F4D-B220-0F9941342E1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530DBAA-3D72-FE7D-6C7D-CA1BDB84E2FD}"/>
              </a:ext>
            </a:extLst>
          </p:cNvPr>
          <p:cNvSpPr>
            <a:spLocks noGrp="1"/>
          </p:cNvSpPr>
          <p:nvPr>
            <p:ph type="sldNum" sz="quarter" idx="12"/>
          </p:nvPr>
        </p:nvSpPr>
        <p:spPr/>
        <p:txBody>
          <a:bodyPr/>
          <a:lstStyle/>
          <a:p>
            <a:pPr algn="r"/>
            <a:fld id="{2038AEF9-613E-4F50-AB3F-BF720E27A659}" type="slidenum">
              <a:rPr lang="fr-FR" smtClean="0"/>
              <a:pPr algn="r"/>
              <a:t>2</a:t>
            </a:fld>
            <a:endParaRPr lang="fr-FR" dirty="0"/>
          </a:p>
        </p:txBody>
      </p:sp>
      <p:sp>
        <p:nvSpPr>
          <p:cNvPr id="36" name="제목 3">
            <a:extLst>
              <a:ext uri="{FF2B5EF4-FFF2-40B4-BE49-F238E27FC236}">
                <a16:creationId xmlns:a16="http://schemas.microsoft.com/office/drawing/2014/main" id="{02ACAFC4-201B-8D52-E1C0-B0075DC5FFBB}"/>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Cheminement</a:t>
            </a:r>
          </a:p>
        </p:txBody>
      </p:sp>
      <p:sp>
        <p:nvSpPr>
          <p:cNvPr id="2" name="ZoneTexte 1">
            <a:extLst>
              <a:ext uri="{FF2B5EF4-FFF2-40B4-BE49-F238E27FC236}">
                <a16:creationId xmlns:a16="http://schemas.microsoft.com/office/drawing/2014/main" id="{C1D2196A-36E3-373B-AE2B-519F02393022}"/>
              </a:ext>
            </a:extLst>
          </p:cNvPr>
          <p:cNvSpPr txBox="1"/>
          <p:nvPr/>
        </p:nvSpPr>
        <p:spPr>
          <a:xfrm>
            <a:off x="323528" y="1131590"/>
            <a:ext cx="8941807" cy="2677656"/>
          </a:xfrm>
          <a:prstGeom prst="rect">
            <a:avLst/>
          </a:prstGeom>
          <a:noFill/>
        </p:spPr>
        <p:txBody>
          <a:bodyPr wrap="none" rtlCol="0">
            <a:spAutoFit/>
          </a:bodyPr>
          <a:lstStyle/>
          <a:p>
            <a:r>
              <a:rPr lang="fr-CH" sz="2400" dirty="0"/>
              <a:t>Différencier évaluation des apprentissages et évaluation de formation </a:t>
            </a:r>
          </a:p>
          <a:p>
            <a:r>
              <a:rPr lang="fr-CH" sz="2400" dirty="0"/>
              <a:t>Bref historique</a:t>
            </a:r>
          </a:p>
          <a:p>
            <a:r>
              <a:rPr lang="fr-CH" sz="2400" dirty="0"/>
              <a:t>Paradigmes d’ancrage</a:t>
            </a:r>
          </a:p>
          <a:p>
            <a:r>
              <a:rPr lang="fr-CH" sz="2400" dirty="0"/>
              <a:t>Qui sont les acteurs et leur inclusion dans le processus d’évaluation</a:t>
            </a:r>
          </a:p>
          <a:p>
            <a:r>
              <a:rPr lang="fr-CH" sz="2400" dirty="0"/>
              <a:t>Modèle de </a:t>
            </a:r>
            <a:r>
              <a:rPr lang="fr-CH" sz="2400" dirty="0" err="1"/>
              <a:t>Kirckpatrick</a:t>
            </a:r>
            <a:endParaRPr lang="fr-CH" sz="2400" dirty="0"/>
          </a:p>
          <a:p>
            <a:r>
              <a:rPr lang="fr-CH" sz="2400" dirty="0"/>
              <a:t>Modèle participatif</a:t>
            </a:r>
          </a:p>
          <a:p>
            <a:endParaRPr lang="fr-CH" sz="2400" dirty="0"/>
          </a:p>
        </p:txBody>
      </p:sp>
    </p:spTree>
    <p:extLst>
      <p:ext uri="{BB962C8B-B14F-4D97-AF65-F5344CB8AC3E}">
        <p14:creationId xmlns:p14="http://schemas.microsoft.com/office/powerpoint/2010/main" val="414815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3BA3A-D366-3BEB-CE54-2E0011718966}"/>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11723E3-41EF-F43D-0124-E49FC17C3C42}"/>
              </a:ext>
            </a:extLst>
          </p:cNvPr>
          <p:cNvSpPr>
            <a:spLocks noGrp="1"/>
          </p:cNvSpPr>
          <p:nvPr>
            <p:ph type="sldNum" sz="quarter" idx="12"/>
          </p:nvPr>
        </p:nvSpPr>
        <p:spPr/>
        <p:txBody>
          <a:bodyPr/>
          <a:lstStyle/>
          <a:p>
            <a:pPr algn="r"/>
            <a:fld id="{2038AEF9-613E-4F50-AB3F-BF720E27A659}" type="slidenum">
              <a:rPr lang="fr-FR" smtClean="0"/>
              <a:pPr algn="r"/>
              <a:t>20</a:t>
            </a:fld>
            <a:endParaRPr lang="fr-FR" dirty="0"/>
          </a:p>
        </p:txBody>
      </p:sp>
      <p:sp>
        <p:nvSpPr>
          <p:cNvPr id="36" name="제목 3">
            <a:extLst>
              <a:ext uri="{FF2B5EF4-FFF2-40B4-BE49-F238E27FC236}">
                <a16:creationId xmlns:a16="http://schemas.microsoft.com/office/drawing/2014/main" id="{A40C89EF-CA7E-4523-0AF0-D78036CDE953}"/>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Des frontières floues: un processus</a:t>
            </a:r>
          </a:p>
        </p:txBody>
      </p:sp>
      <p:sp>
        <p:nvSpPr>
          <p:cNvPr id="2" name="ZoneTexte 1">
            <a:extLst>
              <a:ext uri="{FF2B5EF4-FFF2-40B4-BE49-F238E27FC236}">
                <a16:creationId xmlns:a16="http://schemas.microsoft.com/office/drawing/2014/main" id="{AE5A747B-C119-C790-029B-A3BC61A7FFE9}"/>
              </a:ext>
            </a:extLst>
          </p:cNvPr>
          <p:cNvSpPr txBox="1"/>
          <p:nvPr/>
        </p:nvSpPr>
        <p:spPr>
          <a:xfrm>
            <a:off x="467545" y="987574"/>
            <a:ext cx="8424935" cy="2677656"/>
          </a:xfrm>
          <a:prstGeom prst="rect">
            <a:avLst/>
          </a:prstGeom>
          <a:noFill/>
        </p:spPr>
        <p:txBody>
          <a:bodyPr wrap="square" rtlCol="0">
            <a:spAutoFit/>
          </a:bodyPr>
          <a:lstStyle/>
          <a:p>
            <a:pPr marL="342900" indent="-342900">
              <a:buFont typeface="Wingdings" panose="05000000000000000000" pitchFamily="2" charset="2"/>
              <a:buChar char="Ø"/>
            </a:pPr>
            <a:r>
              <a:rPr lang="fr-CH" sz="2400" dirty="0"/>
              <a:t>Un jugement ou une analyse restituant du sens à une situation </a:t>
            </a:r>
          </a:p>
          <a:p>
            <a:pPr marL="342900" indent="-342900">
              <a:buFont typeface="Wingdings" panose="05000000000000000000" pitchFamily="2" charset="2"/>
              <a:buChar char="Ø"/>
            </a:pPr>
            <a:r>
              <a:rPr lang="fr-CH" sz="2400" dirty="0"/>
              <a:t>La mise en relation de phénomènes observés à partir d’objectifs </a:t>
            </a:r>
          </a:p>
          <a:p>
            <a:pPr marL="342900" indent="-342900">
              <a:buFont typeface="Wingdings" panose="05000000000000000000" pitchFamily="2" charset="2"/>
              <a:buChar char="Ø"/>
            </a:pPr>
            <a:r>
              <a:rPr lang="fr-CH" sz="2400" dirty="0"/>
              <a:t>L’analyse en fonction de critères spécifiques et préalables </a:t>
            </a:r>
          </a:p>
          <a:p>
            <a:pPr marL="342900" indent="-342900">
              <a:buFont typeface="Wingdings" panose="05000000000000000000" pitchFamily="2" charset="2"/>
              <a:buChar char="Ø"/>
            </a:pPr>
            <a:r>
              <a:rPr lang="fr-CH" sz="2400" dirty="0"/>
              <a:t>La mise en évidence de différentiels entre le référé (résultats observés ou ce qui est retenu de l’objet) et le référent (résultats prévus, souhaités ou grilles de lecture de l’objet à évaluer) </a:t>
            </a:r>
          </a:p>
          <a:p>
            <a:pPr marL="342900" indent="-342900">
              <a:buFont typeface="Wingdings" panose="05000000000000000000" pitchFamily="2" charset="2"/>
              <a:buChar char="Ø"/>
            </a:pPr>
            <a:r>
              <a:rPr lang="fr-CH" sz="2400" dirty="0"/>
              <a:t>Une prise de décision en lien avec les objectifs initiaux</a:t>
            </a:r>
          </a:p>
        </p:txBody>
      </p:sp>
      <p:sp>
        <p:nvSpPr>
          <p:cNvPr id="4" name="ZoneTexte 3">
            <a:extLst>
              <a:ext uri="{FF2B5EF4-FFF2-40B4-BE49-F238E27FC236}">
                <a16:creationId xmlns:a16="http://schemas.microsoft.com/office/drawing/2014/main" id="{F2420D5E-EF2C-3438-70DC-A5018BD70FE3}"/>
              </a:ext>
            </a:extLst>
          </p:cNvPr>
          <p:cNvSpPr txBox="1"/>
          <p:nvPr/>
        </p:nvSpPr>
        <p:spPr>
          <a:xfrm>
            <a:off x="6567377" y="4554546"/>
            <a:ext cx="2363211" cy="369332"/>
          </a:xfrm>
          <a:prstGeom prst="rect">
            <a:avLst/>
          </a:prstGeom>
          <a:noFill/>
        </p:spPr>
        <p:txBody>
          <a:bodyPr wrap="none" rtlCol="0">
            <a:spAutoFit/>
          </a:bodyPr>
          <a:lstStyle/>
          <a:p>
            <a:r>
              <a:rPr lang="fr-CH" dirty="0"/>
              <a:t>Ardouin, 2023, </a:t>
            </a:r>
            <a:r>
              <a:rPr lang="fr-CH" dirty="0" err="1"/>
              <a:t>chap</a:t>
            </a:r>
            <a:r>
              <a:rPr lang="fr-CH" dirty="0"/>
              <a:t> 12</a:t>
            </a:r>
          </a:p>
        </p:txBody>
      </p:sp>
    </p:spTree>
    <p:extLst>
      <p:ext uri="{BB962C8B-B14F-4D97-AF65-F5344CB8AC3E}">
        <p14:creationId xmlns:p14="http://schemas.microsoft.com/office/powerpoint/2010/main" val="244335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0879B-9D84-81B7-CE65-B72C9DEB2295}"/>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33BA120-0178-9E25-6206-6F2854E2EB2A}"/>
              </a:ext>
            </a:extLst>
          </p:cNvPr>
          <p:cNvSpPr>
            <a:spLocks noGrp="1"/>
          </p:cNvSpPr>
          <p:nvPr>
            <p:ph type="sldNum" sz="quarter" idx="12"/>
          </p:nvPr>
        </p:nvSpPr>
        <p:spPr/>
        <p:txBody>
          <a:bodyPr/>
          <a:lstStyle/>
          <a:p>
            <a:pPr algn="r"/>
            <a:fld id="{2038AEF9-613E-4F50-AB3F-BF720E27A659}" type="slidenum">
              <a:rPr lang="fr-FR" smtClean="0"/>
              <a:pPr algn="r"/>
              <a:t>21</a:t>
            </a:fld>
            <a:endParaRPr lang="fr-FR" dirty="0"/>
          </a:p>
        </p:txBody>
      </p:sp>
      <p:sp>
        <p:nvSpPr>
          <p:cNvPr id="36" name="제목 3">
            <a:extLst>
              <a:ext uri="{FF2B5EF4-FFF2-40B4-BE49-F238E27FC236}">
                <a16:creationId xmlns:a16="http://schemas.microsoft.com/office/drawing/2014/main" id="{51845A25-39BC-8A91-436A-5163FFA1FCE6}"/>
              </a:ext>
            </a:extLst>
          </p:cNvPr>
          <p:cNvSpPr txBox="1">
            <a:spLocks/>
          </p:cNvSpPr>
          <p:nvPr/>
        </p:nvSpPr>
        <p:spPr>
          <a:xfrm>
            <a:off x="323528" y="195486"/>
            <a:ext cx="8593932"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Méthodo I: Conceptualiser l’évaluation</a:t>
            </a:r>
          </a:p>
        </p:txBody>
      </p:sp>
      <p:sp>
        <p:nvSpPr>
          <p:cNvPr id="2" name="ZoneTexte 1">
            <a:extLst>
              <a:ext uri="{FF2B5EF4-FFF2-40B4-BE49-F238E27FC236}">
                <a16:creationId xmlns:a16="http://schemas.microsoft.com/office/drawing/2014/main" id="{2A7BF3E2-D58F-3513-BC48-80D606A19F58}"/>
              </a:ext>
            </a:extLst>
          </p:cNvPr>
          <p:cNvSpPr txBox="1"/>
          <p:nvPr/>
        </p:nvSpPr>
        <p:spPr>
          <a:xfrm>
            <a:off x="467544" y="987574"/>
            <a:ext cx="8219256" cy="2800767"/>
          </a:xfrm>
          <a:prstGeom prst="rect">
            <a:avLst/>
          </a:prstGeom>
          <a:noFill/>
        </p:spPr>
        <p:txBody>
          <a:bodyPr wrap="square" rtlCol="0">
            <a:spAutoFit/>
          </a:bodyPr>
          <a:lstStyle/>
          <a:p>
            <a:pPr marL="342900" indent="-342900">
              <a:buFont typeface="Wingdings" panose="05000000000000000000" pitchFamily="2" charset="2"/>
              <a:buChar char="Ø"/>
            </a:pPr>
            <a:r>
              <a:rPr lang="fr-CH" sz="2200" dirty="0"/>
              <a:t>Objectiviste: Produire un modèle quantitatif de comparaison entre une réalité et des standards</a:t>
            </a:r>
          </a:p>
          <a:p>
            <a:pPr marL="342900" indent="-342900">
              <a:buFont typeface="Wingdings" panose="05000000000000000000" pitchFamily="2" charset="2"/>
              <a:buChar char="Ø"/>
            </a:pPr>
            <a:r>
              <a:rPr lang="fr-CH" sz="2200" dirty="0"/>
              <a:t>Subjectiviste: Produire un modèle d’autorégulation, dans l’esprit d’une auto-évaluation mettant en œuvre des processus métacognitifs</a:t>
            </a:r>
          </a:p>
          <a:p>
            <a:pPr marL="342900" indent="-342900">
              <a:buFont typeface="Wingdings" panose="05000000000000000000" pitchFamily="2" charset="2"/>
              <a:buChar char="Ø"/>
            </a:pPr>
            <a:r>
              <a:rPr lang="fr-CH" sz="2200" dirty="0"/>
              <a:t>Interactif: Produire un modèle de confrontation de jugements évaluatifs entre différents acteurs ou de recours à des référentiels communs ou négociés</a:t>
            </a:r>
          </a:p>
        </p:txBody>
      </p:sp>
      <p:sp>
        <p:nvSpPr>
          <p:cNvPr id="4" name="ZoneTexte 3">
            <a:extLst>
              <a:ext uri="{FF2B5EF4-FFF2-40B4-BE49-F238E27FC236}">
                <a16:creationId xmlns:a16="http://schemas.microsoft.com/office/drawing/2014/main" id="{348E1ECD-F027-2CD4-FC7B-CC6853D648A5}"/>
              </a:ext>
            </a:extLst>
          </p:cNvPr>
          <p:cNvSpPr txBox="1"/>
          <p:nvPr/>
        </p:nvSpPr>
        <p:spPr>
          <a:xfrm>
            <a:off x="6228184" y="4443958"/>
            <a:ext cx="2623732" cy="369332"/>
          </a:xfrm>
          <a:prstGeom prst="rect">
            <a:avLst/>
          </a:prstGeom>
          <a:noFill/>
        </p:spPr>
        <p:txBody>
          <a:bodyPr wrap="none" rtlCol="0">
            <a:spAutoFit/>
          </a:bodyPr>
          <a:lstStyle/>
          <a:p>
            <a:r>
              <a:rPr lang="fr-CH" dirty="0"/>
              <a:t>Figari et al. 2014 (d), p. 72</a:t>
            </a:r>
          </a:p>
        </p:txBody>
      </p:sp>
    </p:spTree>
    <p:extLst>
      <p:ext uri="{BB962C8B-B14F-4D97-AF65-F5344CB8AC3E}">
        <p14:creationId xmlns:p14="http://schemas.microsoft.com/office/powerpoint/2010/main" val="1548325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1E8F0-1642-BD8D-ED30-01B76A099FB3}"/>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BFF1AE6-820E-7278-0DC4-B395F035C750}"/>
              </a:ext>
            </a:extLst>
          </p:cNvPr>
          <p:cNvSpPr>
            <a:spLocks noGrp="1"/>
          </p:cNvSpPr>
          <p:nvPr>
            <p:ph type="sldNum" sz="quarter" idx="12"/>
          </p:nvPr>
        </p:nvSpPr>
        <p:spPr/>
        <p:txBody>
          <a:bodyPr/>
          <a:lstStyle/>
          <a:p>
            <a:pPr algn="r"/>
            <a:fld id="{2038AEF9-613E-4F50-AB3F-BF720E27A659}" type="slidenum">
              <a:rPr lang="fr-FR" smtClean="0"/>
              <a:pPr algn="r"/>
              <a:t>22</a:t>
            </a:fld>
            <a:endParaRPr lang="fr-FR" dirty="0"/>
          </a:p>
        </p:txBody>
      </p:sp>
      <p:sp>
        <p:nvSpPr>
          <p:cNvPr id="36" name="제목 3">
            <a:extLst>
              <a:ext uri="{FF2B5EF4-FFF2-40B4-BE49-F238E27FC236}">
                <a16:creationId xmlns:a16="http://schemas.microsoft.com/office/drawing/2014/main" id="{EE5EC846-DF9A-88E8-32DB-8814DDCAE3BF}"/>
              </a:ext>
            </a:extLst>
          </p:cNvPr>
          <p:cNvSpPr txBox="1">
            <a:spLocks/>
          </p:cNvSpPr>
          <p:nvPr/>
        </p:nvSpPr>
        <p:spPr>
          <a:xfrm>
            <a:off x="323528" y="195486"/>
            <a:ext cx="8593932"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Méthodo II: Modéliser l’évaluation en repérant les  relations entre 3 dimensions</a:t>
            </a:r>
          </a:p>
        </p:txBody>
      </p:sp>
      <p:sp>
        <p:nvSpPr>
          <p:cNvPr id="4" name="ZoneTexte 3">
            <a:extLst>
              <a:ext uri="{FF2B5EF4-FFF2-40B4-BE49-F238E27FC236}">
                <a16:creationId xmlns:a16="http://schemas.microsoft.com/office/drawing/2014/main" id="{B3C72396-4F5F-B0AD-1BC3-B68E5C54D0D2}"/>
              </a:ext>
            </a:extLst>
          </p:cNvPr>
          <p:cNvSpPr txBox="1"/>
          <p:nvPr/>
        </p:nvSpPr>
        <p:spPr>
          <a:xfrm>
            <a:off x="6228184" y="4443958"/>
            <a:ext cx="2307939" cy="369332"/>
          </a:xfrm>
          <a:prstGeom prst="rect">
            <a:avLst/>
          </a:prstGeom>
          <a:noFill/>
        </p:spPr>
        <p:txBody>
          <a:bodyPr wrap="none" rtlCol="0">
            <a:spAutoFit/>
          </a:bodyPr>
          <a:lstStyle/>
          <a:p>
            <a:r>
              <a:rPr lang="fr-CH" dirty="0"/>
              <a:t>Figari et al. 2014, p. 78</a:t>
            </a:r>
          </a:p>
        </p:txBody>
      </p:sp>
      <p:pic>
        <p:nvPicPr>
          <p:cNvPr id="8" name="Graphique 7">
            <a:extLst>
              <a:ext uri="{FF2B5EF4-FFF2-40B4-BE49-F238E27FC236}">
                <a16:creationId xmlns:a16="http://schemas.microsoft.com/office/drawing/2014/main" id="{4C2B548B-E2BF-2A49-9FFE-DED78A5869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000" y="0"/>
            <a:ext cx="6858000" cy="5143500"/>
          </a:xfrm>
          <a:prstGeom prst="rect">
            <a:avLst/>
          </a:prstGeom>
        </p:spPr>
      </p:pic>
      <p:cxnSp>
        <p:nvCxnSpPr>
          <p:cNvPr id="14" name="Connecteur droit 13">
            <a:extLst>
              <a:ext uri="{FF2B5EF4-FFF2-40B4-BE49-F238E27FC236}">
                <a16:creationId xmlns:a16="http://schemas.microsoft.com/office/drawing/2014/main" id="{7AAE01F7-8DD9-DD17-479D-B3FC275A2F0E}"/>
              </a:ext>
            </a:extLst>
          </p:cNvPr>
          <p:cNvCxnSpPr>
            <a:cxnSpLocks/>
          </p:cNvCxnSpPr>
          <p:nvPr/>
        </p:nvCxnSpPr>
        <p:spPr>
          <a:xfrm>
            <a:off x="3491880" y="1131590"/>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D88889D5-65F5-519C-6651-DB90DE60420D}"/>
              </a:ext>
            </a:extLst>
          </p:cNvPr>
          <p:cNvCxnSpPr>
            <a:cxnSpLocks/>
          </p:cNvCxnSpPr>
          <p:nvPr/>
        </p:nvCxnSpPr>
        <p:spPr>
          <a:xfrm>
            <a:off x="4716016" y="1122808"/>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5129BA00-CDB1-B90F-6248-33BF262FD835}"/>
              </a:ext>
            </a:extLst>
          </p:cNvPr>
          <p:cNvCxnSpPr/>
          <p:nvPr/>
        </p:nvCxnSpPr>
        <p:spPr>
          <a:xfrm>
            <a:off x="3491880" y="1131590"/>
            <a:ext cx="0"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F9564EA0-6D99-1F83-3A94-811E414CFED6}"/>
              </a:ext>
            </a:extLst>
          </p:cNvPr>
          <p:cNvCxnSpPr/>
          <p:nvPr/>
        </p:nvCxnSpPr>
        <p:spPr>
          <a:xfrm>
            <a:off x="5148064" y="1122808"/>
            <a:ext cx="0" cy="368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AFC2B1F1-DEC5-8D05-4519-0A37DAE24C23}"/>
              </a:ext>
            </a:extLst>
          </p:cNvPr>
          <p:cNvCxnSpPr>
            <a:cxnSpLocks/>
          </p:cNvCxnSpPr>
          <p:nvPr/>
        </p:nvCxnSpPr>
        <p:spPr>
          <a:xfrm>
            <a:off x="2195736" y="4227934"/>
            <a:ext cx="12961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A1BD2EC6-8BC6-4035-45B5-E53E0200C8DA}"/>
              </a:ext>
            </a:extLst>
          </p:cNvPr>
          <p:cNvCxnSpPr>
            <a:cxnSpLocks/>
          </p:cNvCxnSpPr>
          <p:nvPr/>
        </p:nvCxnSpPr>
        <p:spPr>
          <a:xfrm>
            <a:off x="2195736" y="3075806"/>
            <a:ext cx="5040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9E620908-8CAB-BCAF-CFEA-B13ABEA4D67A}"/>
              </a:ext>
            </a:extLst>
          </p:cNvPr>
          <p:cNvCxnSpPr>
            <a:cxnSpLocks/>
          </p:cNvCxnSpPr>
          <p:nvPr/>
        </p:nvCxnSpPr>
        <p:spPr>
          <a:xfrm>
            <a:off x="2195736" y="3075806"/>
            <a:ext cx="0"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F87C254F-2D21-FD8B-ABAF-C9C7D15EA190}"/>
              </a:ext>
            </a:extLst>
          </p:cNvPr>
          <p:cNvCxnSpPr>
            <a:cxnSpLocks/>
          </p:cNvCxnSpPr>
          <p:nvPr/>
        </p:nvCxnSpPr>
        <p:spPr>
          <a:xfrm>
            <a:off x="2195736" y="3939902"/>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AA25AE4-79D7-244D-4A4A-CE38A72A5E50}"/>
              </a:ext>
            </a:extLst>
          </p:cNvPr>
          <p:cNvCxnSpPr>
            <a:cxnSpLocks/>
          </p:cNvCxnSpPr>
          <p:nvPr/>
        </p:nvCxnSpPr>
        <p:spPr>
          <a:xfrm flipH="1">
            <a:off x="5938830" y="2643758"/>
            <a:ext cx="361362"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D93AE9CE-13C2-8761-C4E8-9476CA67CF3B}"/>
              </a:ext>
            </a:extLst>
          </p:cNvPr>
          <p:cNvCxnSpPr>
            <a:cxnSpLocks/>
          </p:cNvCxnSpPr>
          <p:nvPr/>
        </p:nvCxnSpPr>
        <p:spPr>
          <a:xfrm flipH="1">
            <a:off x="5148064" y="4155926"/>
            <a:ext cx="115212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5233244C-5180-842C-4E6B-D42387B3020E}"/>
              </a:ext>
            </a:extLst>
          </p:cNvPr>
          <p:cNvCxnSpPr/>
          <p:nvPr/>
        </p:nvCxnSpPr>
        <p:spPr>
          <a:xfrm>
            <a:off x="6300192" y="2643758"/>
            <a:ext cx="0" cy="864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1DE0DF45-DAC2-71AF-5AF5-C3178F28FA72}"/>
              </a:ext>
            </a:extLst>
          </p:cNvPr>
          <p:cNvCxnSpPr/>
          <p:nvPr/>
        </p:nvCxnSpPr>
        <p:spPr>
          <a:xfrm>
            <a:off x="6300192" y="3795886"/>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D9DEFE85-53FB-C648-278B-9F8B750A0BCF}"/>
              </a:ext>
            </a:extLst>
          </p:cNvPr>
          <p:cNvSpPr txBox="1"/>
          <p:nvPr/>
        </p:nvSpPr>
        <p:spPr>
          <a:xfrm>
            <a:off x="323528" y="1131590"/>
            <a:ext cx="2390976" cy="923330"/>
          </a:xfrm>
          <a:prstGeom prst="rect">
            <a:avLst/>
          </a:prstGeom>
          <a:noFill/>
        </p:spPr>
        <p:txBody>
          <a:bodyPr wrap="none" rtlCol="0">
            <a:spAutoFit/>
          </a:bodyPr>
          <a:lstStyle/>
          <a:p>
            <a:r>
              <a:rPr lang="fr-CH" dirty="0">
                <a:solidFill>
                  <a:srgbClr val="FF0000"/>
                </a:solidFill>
              </a:rPr>
              <a:t>I</a:t>
            </a:r>
            <a:r>
              <a:rPr lang="fr-CH" dirty="0"/>
              <a:t>: Induit (contexte)</a:t>
            </a:r>
          </a:p>
          <a:p>
            <a:r>
              <a:rPr lang="fr-CH" dirty="0">
                <a:solidFill>
                  <a:srgbClr val="FF0000"/>
                </a:solidFill>
              </a:rPr>
              <a:t>C</a:t>
            </a:r>
            <a:r>
              <a:rPr lang="fr-CH" dirty="0"/>
              <a:t>: Construit (stratégie)</a:t>
            </a:r>
          </a:p>
          <a:p>
            <a:r>
              <a:rPr lang="fr-CH" dirty="0">
                <a:solidFill>
                  <a:srgbClr val="FF0000"/>
                </a:solidFill>
              </a:rPr>
              <a:t>P</a:t>
            </a:r>
            <a:r>
              <a:rPr lang="fr-CH" dirty="0"/>
              <a:t>: Produit (production) </a:t>
            </a:r>
          </a:p>
        </p:txBody>
      </p:sp>
      <p:sp>
        <p:nvSpPr>
          <p:cNvPr id="48" name="ZoneTexte 47">
            <a:extLst>
              <a:ext uri="{FF2B5EF4-FFF2-40B4-BE49-F238E27FC236}">
                <a16:creationId xmlns:a16="http://schemas.microsoft.com/office/drawing/2014/main" id="{9E3A0547-B73B-F26E-508A-934AF7D53CCC}"/>
              </a:ext>
            </a:extLst>
          </p:cNvPr>
          <p:cNvSpPr txBox="1"/>
          <p:nvPr/>
        </p:nvSpPr>
        <p:spPr>
          <a:xfrm>
            <a:off x="6660232" y="1307219"/>
            <a:ext cx="2377639" cy="646331"/>
          </a:xfrm>
          <a:prstGeom prst="rect">
            <a:avLst/>
          </a:prstGeom>
          <a:noFill/>
        </p:spPr>
        <p:txBody>
          <a:bodyPr wrap="none" rtlCol="0">
            <a:spAutoFit/>
          </a:bodyPr>
          <a:lstStyle/>
          <a:p>
            <a:r>
              <a:rPr lang="fr-CH" dirty="0"/>
              <a:t>Evaluation objectiviste</a:t>
            </a:r>
          </a:p>
          <a:p>
            <a:r>
              <a:rPr lang="fr-CH" dirty="0">
                <a:solidFill>
                  <a:srgbClr val="8EC78F"/>
                </a:solidFill>
              </a:rPr>
              <a:t>Evaluation subjectiviste</a:t>
            </a:r>
          </a:p>
        </p:txBody>
      </p:sp>
      <p:sp>
        <p:nvSpPr>
          <p:cNvPr id="49" name="Rectangle 48">
            <a:extLst>
              <a:ext uri="{FF2B5EF4-FFF2-40B4-BE49-F238E27FC236}">
                <a16:creationId xmlns:a16="http://schemas.microsoft.com/office/drawing/2014/main" id="{1EEDE7A6-DD14-0F0E-9243-54F110D37F68}"/>
              </a:ext>
            </a:extLst>
          </p:cNvPr>
          <p:cNvSpPr/>
          <p:nvPr/>
        </p:nvSpPr>
        <p:spPr>
          <a:xfrm>
            <a:off x="6444208" y="1419622"/>
            <a:ext cx="216010" cy="144016"/>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9775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3C390-DF57-F09D-7C6E-702A083D6666}"/>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422EF2D-19EC-EC5D-1029-ADB0F804F3D8}"/>
              </a:ext>
            </a:extLst>
          </p:cNvPr>
          <p:cNvSpPr>
            <a:spLocks noGrp="1"/>
          </p:cNvSpPr>
          <p:nvPr>
            <p:ph type="sldNum" sz="quarter" idx="12"/>
          </p:nvPr>
        </p:nvSpPr>
        <p:spPr/>
        <p:txBody>
          <a:bodyPr/>
          <a:lstStyle/>
          <a:p>
            <a:pPr algn="r"/>
            <a:fld id="{2038AEF9-613E-4F50-AB3F-BF720E27A659}" type="slidenum">
              <a:rPr lang="fr-FR" smtClean="0"/>
              <a:pPr algn="r"/>
              <a:t>23</a:t>
            </a:fld>
            <a:endParaRPr lang="fr-FR" dirty="0"/>
          </a:p>
        </p:txBody>
      </p:sp>
      <p:sp>
        <p:nvSpPr>
          <p:cNvPr id="36" name="제목 3">
            <a:extLst>
              <a:ext uri="{FF2B5EF4-FFF2-40B4-BE49-F238E27FC236}">
                <a16:creationId xmlns:a16="http://schemas.microsoft.com/office/drawing/2014/main" id="{7471289B-4C71-0E55-7946-1C9DBF55528D}"/>
              </a:ext>
            </a:extLst>
          </p:cNvPr>
          <p:cNvSpPr txBox="1">
            <a:spLocks/>
          </p:cNvSpPr>
          <p:nvPr/>
        </p:nvSpPr>
        <p:spPr>
          <a:xfrm>
            <a:off x="323528" y="195486"/>
            <a:ext cx="8593932"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Méthodo III: Développer un protocole d’évaluation</a:t>
            </a:r>
          </a:p>
        </p:txBody>
      </p:sp>
      <p:sp>
        <p:nvSpPr>
          <p:cNvPr id="4" name="ZoneTexte 3">
            <a:extLst>
              <a:ext uri="{FF2B5EF4-FFF2-40B4-BE49-F238E27FC236}">
                <a16:creationId xmlns:a16="http://schemas.microsoft.com/office/drawing/2014/main" id="{6D7E7D57-9F27-260F-7597-2EFAF684F24E}"/>
              </a:ext>
            </a:extLst>
          </p:cNvPr>
          <p:cNvSpPr txBox="1"/>
          <p:nvPr/>
        </p:nvSpPr>
        <p:spPr>
          <a:xfrm>
            <a:off x="6012160" y="4683107"/>
            <a:ext cx="2307939" cy="369332"/>
          </a:xfrm>
          <a:prstGeom prst="rect">
            <a:avLst/>
          </a:prstGeom>
          <a:noFill/>
        </p:spPr>
        <p:txBody>
          <a:bodyPr wrap="none" rtlCol="0">
            <a:spAutoFit/>
          </a:bodyPr>
          <a:lstStyle/>
          <a:p>
            <a:r>
              <a:rPr lang="fr-CH" dirty="0"/>
              <a:t>Figari et al. 2014, p. 80</a:t>
            </a:r>
          </a:p>
        </p:txBody>
      </p:sp>
      <p:graphicFrame>
        <p:nvGraphicFramePr>
          <p:cNvPr id="5" name="Tableau 4">
            <a:extLst>
              <a:ext uri="{FF2B5EF4-FFF2-40B4-BE49-F238E27FC236}">
                <a16:creationId xmlns:a16="http://schemas.microsoft.com/office/drawing/2014/main" id="{5CD4F81B-AD30-D7E7-5A43-F72F22F77183}"/>
              </a:ext>
            </a:extLst>
          </p:cNvPr>
          <p:cNvGraphicFramePr>
            <a:graphicFrameLocks noGrp="1"/>
          </p:cNvGraphicFramePr>
          <p:nvPr>
            <p:extLst>
              <p:ext uri="{D42A27DB-BD31-4B8C-83A1-F6EECF244321}">
                <p14:modId xmlns:p14="http://schemas.microsoft.com/office/powerpoint/2010/main" val="3596383917"/>
              </p:ext>
            </p:extLst>
          </p:nvPr>
        </p:nvGraphicFramePr>
        <p:xfrm>
          <a:off x="732062" y="752349"/>
          <a:ext cx="7776864" cy="3781812"/>
        </p:xfrm>
        <a:graphic>
          <a:graphicData uri="http://schemas.openxmlformats.org/drawingml/2006/table">
            <a:tbl>
              <a:tblPr firstRow="1" firstCol="1" bandRow="1">
                <a:tableStyleId>{5C22544A-7EE6-4342-B048-85BDC9FD1C3A}</a:tableStyleId>
              </a:tblPr>
              <a:tblGrid>
                <a:gridCol w="1607690">
                  <a:extLst>
                    <a:ext uri="{9D8B030D-6E8A-4147-A177-3AD203B41FA5}">
                      <a16:colId xmlns:a16="http://schemas.microsoft.com/office/drawing/2014/main" val="1056193820"/>
                    </a:ext>
                  </a:extLst>
                </a:gridCol>
                <a:gridCol w="2280742">
                  <a:extLst>
                    <a:ext uri="{9D8B030D-6E8A-4147-A177-3AD203B41FA5}">
                      <a16:colId xmlns:a16="http://schemas.microsoft.com/office/drawing/2014/main" val="3306014637"/>
                    </a:ext>
                  </a:extLst>
                </a:gridCol>
                <a:gridCol w="3888432">
                  <a:extLst>
                    <a:ext uri="{9D8B030D-6E8A-4147-A177-3AD203B41FA5}">
                      <a16:colId xmlns:a16="http://schemas.microsoft.com/office/drawing/2014/main" val="630702973"/>
                    </a:ext>
                  </a:extLst>
                </a:gridCol>
              </a:tblGrid>
              <a:tr h="414244">
                <a:tc rowSpan="2">
                  <a:txBody>
                    <a:bodyPr/>
                    <a:lstStyle/>
                    <a:p>
                      <a:pPr>
                        <a:lnSpc>
                          <a:spcPct val="115000"/>
                        </a:lnSpc>
                        <a:spcAft>
                          <a:spcPts val="1000"/>
                        </a:spcAft>
                        <a:buNone/>
                      </a:pPr>
                      <a:r>
                        <a:rPr lang="en-US" sz="1800" dirty="0">
                          <a:effectLst/>
                        </a:rPr>
                        <a:t>Phase 1</a:t>
                      </a:r>
                    </a:p>
                    <a:p>
                      <a:pPr>
                        <a:lnSpc>
                          <a:spcPct val="115000"/>
                        </a:lnSpc>
                        <a:spcAft>
                          <a:spcPts val="1000"/>
                        </a:spcAft>
                        <a:buNone/>
                      </a:pPr>
                      <a:br>
                        <a:rPr lang="en-US" sz="1400" dirty="0">
                          <a:effectLst/>
                        </a:rPr>
                      </a:br>
                      <a:r>
                        <a:rPr lang="en-US" sz="1400" dirty="0">
                          <a:effectLst/>
                        </a:rPr>
                        <a:t>Exploration</a:t>
                      </a:r>
                      <a:endParaRPr lang="fr-CH" sz="1400" dirty="0">
                        <a:effectLst/>
                      </a:endParaRPr>
                    </a:p>
                    <a:p>
                      <a:pPr>
                        <a:lnSpc>
                          <a:spcPct val="115000"/>
                        </a:lnSpc>
                        <a:spcAft>
                          <a:spcPts val="1000"/>
                        </a:spcAft>
                        <a:buNone/>
                      </a:pPr>
                      <a:r>
                        <a:rPr lang="en-US" sz="1400" dirty="0">
                          <a:effectLst/>
                        </a:rPr>
                        <a:t> </a:t>
                      </a:r>
                      <a:endParaRPr lang="fr-CH"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tc>
                  <a:txBody>
                    <a:bodyPr/>
                    <a:lstStyle/>
                    <a:p>
                      <a:pPr>
                        <a:lnSpc>
                          <a:spcPct val="115000"/>
                        </a:lnSpc>
                        <a:spcAft>
                          <a:spcPts val="1000"/>
                        </a:spcAft>
                        <a:buNone/>
                      </a:pPr>
                      <a:r>
                        <a:rPr lang="en-US" sz="1400" b="1" dirty="0" err="1">
                          <a:solidFill>
                            <a:schemeClr val="tx1"/>
                          </a:solidFill>
                          <a:effectLst/>
                        </a:rPr>
                        <a:t>Analyse</a:t>
                      </a:r>
                      <a:r>
                        <a:rPr lang="en-US" sz="1400" b="1" dirty="0">
                          <a:solidFill>
                            <a:schemeClr val="tx1"/>
                          </a:solidFill>
                          <a:effectLst/>
                        </a:rPr>
                        <a:t> du </a:t>
                      </a:r>
                      <a:r>
                        <a:rPr lang="en-US" sz="1400" b="1" dirty="0" err="1">
                          <a:solidFill>
                            <a:schemeClr val="tx1"/>
                          </a:solidFill>
                          <a:effectLst/>
                        </a:rPr>
                        <a:t>mandat</a:t>
                      </a:r>
                      <a:endParaRPr lang="fr-CH" sz="1400" b="1"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solidFill>
                      <a:srgbClr val="CBD1D9"/>
                    </a:solidFill>
                  </a:tcPr>
                </a:tc>
                <a:tc>
                  <a:txBody>
                    <a:bodyPr/>
                    <a:lstStyle/>
                    <a:p>
                      <a:pPr>
                        <a:lnSpc>
                          <a:spcPct val="115000"/>
                        </a:lnSpc>
                        <a:spcAft>
                          <a:spcPts val="1000"/>
                        </a:spcAft>
                        <a:buNone/>
                      </a:pPr>
                      <a:r>
                        <a:rPr lang="en-US" sz="1400" b="0" dirty="0">
                          <a:solidFill>
                            <a:schemeClr val="tx1"/>
                          </a:solidFill>
                          <a:effectLst/>
                        </a:rPr>
                        <a:t>– Quel </a:t>
                      </a:r>
                      <a:r>
                        <a:rPr lang="en-US" sz="1400" b="0" dirty="0" err="1">
                          <a:solidFill>
                            <a:schemeClr val="tx1"/>
                          </a:solidFill>
                          <a:effectLst/>
                        </a:rPr>
                        <a:t>contexte</a:t>
                      </a:r>
                      <a:r>
                        <a:rPr lang="en-US" sz="1400" b="0" dirty="0">
                          <a:solidFill>
                            <a:schemeClr val="tx1"/>
                          </a:solidFill>
                          <a:effectLst/>
                        </a:rPr>
                        <a:t> ?</a:t>
                      </a:r>
                      <a:br>
                        <a:rPr lang="en-US" sz="1400" b="0" dirty="0">
                          <a:solidFill>
                            <a:schemeClr val="tx1"/>
                          </a:solidFill>
                          <a:effectLst/>
                        </a:rPr>
                      </a:br>
                      <a:r>
                        <a:rPr lang="en-US" sz="1400" b="0" dirty="0">
                          <a:solidFill>
                            <a:schemeClr val="tx1"/>
                          </a:solidFill>
                          <a:effectLst/>
                        </a:rPr>
                        <a:t>– </a:t>
                      </a:r>
                      <a:r>
                        <a:rPr lang="en-US" sz="1400" b="0" dirty="0" err="1">
                          <a:solidFill>
                            <a:schemeClr val="tx1"/>
                          </a:solidFill>
                          <a:effectLst/>
                        </a:rPr>
                        <a:t>Quelles</a:t>
                      </a:r>
                      <a:r>
                        <a:rPr lang="en-US" sz="1400" b="0" dirty="0">
                          <a:solidFill>
                            <a:schemeClr val="tx1"/>
                          </a:solidFill>
                          <a:effectLst/>
                        </a:rPr>
                        <a:t> </a:t>
                      </a:r>
                      <a:r>
                        <a:rPr lang="en-US" sz="1400" b="0" dirty="0" err="1">
                          <a:solidFill>
                            <a:schemeClr val="tx1"/>
                          </a:solidFill>
                          <a:effectLst/>
                        </a:rPr>
                        <a:t>stratégies</a:t>
                      </a:r>
                      <a:r>
                        <a:rPr lang="en-US" sz="1400" b="0" dirty="0">
                          <a:solidFill>
                            <a:schemeClr val="tx1"/>
                          </a:solidFill>
                          <a:effectLst/>
                        </a:rPr>
                        <a:t> ?</a:t>
                      </a:r>
                      <a:br>
                        <a:rPr lang="en-US" sz="1400" b="0" dirty="0">
                          <a:solidFill>
                            <a:schemeClr val="tx1"/>
                          </a:solidFill>
                          <a:effectLst/>
                        </a:rPr>
                      </a:br>
                      <a:r>
                        <a:rPr lang="en-US" sz="1400" b="0" dirty="0">
                          <a:solidFill>
                            <a:schemeClr val="tx1"/>
                          </a:solidFill>
                          <a:effectLst/>
                        </a:rPr>
                        <a:t>– </a:t>
                      </a:r>
                      <a:r>
                        <a:rPr lang="en-US" sz="1400" b="0" dirty="0" err="1">
                          <a:solidFill>
                            <a:schemeClr val="tx1"/>
                          </a:solidFill>
                          <a:effectLst/>
                        </a:rPr>
                        <a:t>Quelles</a:t>
                      </a:r>
                      <a:r>
                        <a:rPr lang="en-US" sz="1400" b="0" dirty="0">
                          <a:solidFill>
                            <a:schemeClr val="tx1"/>
                          </a:solidFill>
                          <a:effectLst/>
                        </a:rPr>
                        <a:t> productions ?</a:t>
                      </a:r>
                      <a:endParaRPr lang="fr-CH" sz="14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solidFill>
                      <a:srgbClr val="CBD1D9"/>
                    </a:solidFill>
                  </a:tcPr>
                </a:tc>
                <a:extLst>
                  <a:ext uri="{0D108BD9-81ED-4DB2-BD59-A6C34878D82A}">
                    <a16:rowId xmlns:a16="http://schemas.microsoft.com/office/drawing/2014/main" val="1187019418"/>
                  </a:ext>
                </a:extLst>
              </a:tr>
              <a:tr h="555350">
                <a:tc vMerge="1">
                  <a:txBody>
                    <a:bodyPr/>
                    <a:lstStyle/>
                    <a:p>
                      <a:endParaRPr lang="fr-CH"/>
                    </a:p>
                  </a:txBody>
                  <a:tcPr/>
                </a:tc>
                <a:tc>
                  <a:txBody>
                    <a:bodyPr/>
                    <a:lstStyle/>
                    <a:p>
                      <a:pPr>
                        <a:lnSpc>
                          <a:spcPct val="115000"/>
                        </a:lnSpc>
                        <a:spcAft>
                          <a:spcPts val="1000"/>
                        </a:spcAft>
                        <a:buNone/>
                      </a:pPr>
                      <a:r>
                        <a:rPr lang="en-US" sz="1400" b="1" dirty="0" err="1">
                          <a:effectLst/>
                        </a:rPr>
                        <a:t>Problématique</a:t>
                      </a:r>
                      <a:r>
                        <a:rPr lang="en-US" sz="1400" b="1" dirty="0">
                          <a:effectLst/>
                        </a:rPr>
                        <a:t> </a:t>
                      </a:r>
                      <a:r>
                        <a:rPr lang="en-US" sz="1400" b="1" dirty="0" err="1">
                          <a:effectLst/>
                        </a:rPr>
                        <a:t>d’évaluation</a:t>
                      </a:r>
                      <a:endParaRPr lang="fr-CH"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tc>
                  <a:txBody>
                    <a:bodyPr/>
                    <a:lstStyle/>
                    <a:p>
                      <a:pPr>
                        <a:lnSpc>
                          <a:spcPct val="115000"/>
                        </a:lnSpc>
                        <a:spcAft>
                          <a:spcPts val="1000"/>
                        </a:spcAft>
                        <a:buNone/>
                      </a:pPr>
                      <a:r>
                        <a:rPr lang="en-US" sz="1400" dirty="0">
                          <a:effectLst/>
                        </a:rPr>
                        <a:t>À quelle(s) question(s) </a:t>
                      </a:r>
                      <a:r>
                        <a:rPr lang="en-US" sz="1400" dirty="0" err="1">
                          <a:effectLst/>
                        </a:rPr>
                        <a:t>fondamentale</a:t>
                      </a:r>
                      <a:r>
                        <a:rPr lang="en-US" sz="1400" dirty="0">
                          <a:effectLst/>
                        </a:rPr>
                        <a:t>(s)</a:t>
                      </a:r>
                      <a:br>
                        <a:rPr lang="en-US" sz="1400" dirty="0">
                          <a:effectLst/>
                        </a:rPr>
                      </a:br>
                      <a:r>
                        <a:rPr lang="en-US" sz="1400" dirty="0" err="1">
                          <a:effectLst/>
                        </a:rPr>
                        <a:t>l’évaluation</a:t>
                      </a:r>
                      <a:r>
                        <a:rPr lang="en-US" sz="1400" dirty="0">
                          <a:effectLst/>
                        </a:rPr>
                        <a:t> doit-</a:t>
                      </a:r>
                      <a:r>
                        <a:rPr lang="en-US" sz="1400" dirty="0" err="1">
                          <a:effectLst/>
                        </a:rPr>
                        <a:t>elle</a:t>
                      </a:r>
                      <a:r>
                        <a:rPr lang="en-US" sz="1400" dirty="0">
                          <a:effectLst/>
                        </a:rPr>
                        <a:t> </a:t>
                      </a:r>
                      <a:r>
                        <a:rPr lang="en-US" sz="1400" dirty="0" err="1">
                          <a:effectLst/>
                        </a:rPr>
                        <a:t>répondre</a:t>
                      </a:r>
                      <a:r>
                        <a:rPr lang="en-US" sz="1400" dirty="0">
                          <a:effectLst/>
                        </a:rPr>
                        <a:t> ?</a:t>
                      </a:r>
                      <a:endParaRPr lang="fr-CH"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extLst>
                  <a:ext uri="{0D108BD9-81ED-4DB2-BD59-A6C34878D82A}">
                    <a16:rowId xmlns:a16="http://schemas.microsoft.com/office/drawing/2014/main" val="1349831435"/>
                  </a:ext>
                </a:extLst>
              </a:tr>
              <a:tr h="273137">
                <a:tc rowSpan="4">
                  <a:txBody>
                    <a:bodyPr/>
                    <a:lstStyle/>
                    <a:p>
                      <a:pPr>
                        <a:lnSpc>
                          <a:spcPct val="115000"/>
                        </a:lnSpc>
                        <a:spcAft>
                          <a:spcPts val="1000"/>
                        </a:spcAft>
                        <a:buNone/>
                      </a:pPr>
                      <a:r>
                        <a:rPr lang="en-US" sz="1800" dirty="0">
                          <a:effectLst/>
                        </a:rPr>
                        <a:t>Phase 2</a:t>
                      </a:r>
                    </a:p>
                    <a:p>
                      <a:pPr>
                        <a:lnSpc>
                          <a:spcPct val="115000"/>
                        </a:lnSpc>
                        <a:spcAft>
                          <a:spcPts val="1000"/>
                        </a:spcAft>
                        <a:buNone/>
                      </a:pPr>
                      <a:br>
                        <a:rPr lang="en-US" sz="1400" dirty="0">
                          <a:effectLst/>
                        </a:rPr>
                      </a:br>
                      <a:r>
                        <a:rPr lang="en-US" sz="1400" dirty="0" err="1">
                          <a:effectLst/>
                        </a:rPr>
                        <a:t>Procédure</a:t>
                      </a:r>
                      <a:r>
                        <a:rPr lang="en-US" sz="1400" dirty="0">
                          <a:effectLst/>
                        </a:rPr>
                        <a:t> centrale de </a:t>
                      </a:r>
                      <a:r>
                        <a:rPr lang="en-US" sz="1400" dirty="0" err="1">
                          <a:effectLst/>
                        </a:rPr>
                        <a:t>référentialisation</a:t>
                      </a:r>
                      <a:r>
                        <a:rPr lang="en-US" sz="1400" dirty="0">
                          <a:effectLst/>
                        </a:rPr>
                        <a:t>  </a:t>
                      </a:r>
                      <a:endParaRPr lang="fr-CH"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tc>
                  <a:txBody>
                    <a:bodyPr/>
                    <a:lstStyle/>
                    <a:p>
                      <a:pPr>
                        <a:lnSpc>
                          <a:spcPct val="115000"/>
                        </a:lnSpc>
                        <a:spcAft>
                          <a:spcPts val="1000"/>
                        </a:spcAft>
                        <a:buNone/>
                      </a:pPr>
                      <a:r>
                        <a:rPr lang="en-US" sz="1400" b="1" dirty="0" err="1">
                          <a:effectLst/>
                        </a:rPr>
                        <a:t>Éléments</a:t>
                      </a:r>
                      <a:r>
                        <a:rPr lang="en-US" sz="1400" b="1" dirty="0">
                          <a:effectLst/>
                        </a:rPr>
                        <a:t> à </a:t>
                      </a:r>
                      <a:r>
                        <a:rPr lang="en-US" sz="1400" b="1" dirty="0" err="1">
                          <a:effectLst/>
                        </a:rPr>
                        <a:t>évaluer</a:t>
                      </a:r>
                      <a:endParaRPr lang="fr-CH"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tc>
                  <a:txBody>
                    <a:bodyPr/>
                    <a:lstStyle/>
                    <a:p>
                      <a:pPr>
                        <a:lnSpc>
                          <a:spcPct val="115000"/>
                        </a:lnSpc>
                        <a:spcAft>
                          <a:spcPts val="1000"/>
                        </a:spcAft>
                        <a:buNone/>
                      </a:pPr>
                      <a:r>
                        <a:rPr lang="en-US" sz="1400">
                          <a:effectLst/>
                        </a:rPr>
                        <a:t>Quelles dimensions de l’objet à observer ?</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extLst>
                  <a:ext uri="{0D108BD9-81ED-4DB2-BD59-A6C34878D82A}">
                    <a16:rowId xmlns:a16="http://schemas.microsoft.com/office/drawing/2014/main" val="2349546401"/>
                  </a:ext>
                </a:extLst>
              </a:tr>
              <a:tr h="273137">
                <a:tc vMerge="1">
                  <a:txBody>
                    <a:bodyPr/>
                    <a:lstStyle/>
                    <a:p>
                      <a:endParaRPr lang="fr-CH"/>
                    </a:p>
                  </a:txBody>
                  <a:tcPr/>
                </a:tc>
                <a:tc>
                  <a:txBody>
                    <a:bodyPr/>
                    <a:lstStyle/>
                    <a:p>
                      <a:pPr>
                        <a:lnSpc>
                          <a:spcPct val="115000"/>
                        </a:lnSpc>
                        <a:spcAft>
                          <a:spcPts val="1000"/>
                        </a:spcAft>
                        <a:buNone/>
                      </a:pPr>
                      <a:r>
                        <a:rPr lang="en-US" sz="1400" b="1">
                          <a:effectLst/>
                        </a:rPr>
                        <a:t>Référents</a:t>
                      </a:r>
                      <a:endParaRPr lang="fr-CH"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tc>
                  <a:txBody>
                    <a:bodyPr/>
                    <a:lstStyle/>
                    <a:p>
                      <a:pPr>
                        <a:lnSpc>
                          <a:spcPct val="115000"/>
                        </a:lnSpc>
                        <a:spcAft>
                          <a:spcPts val="1000"/>
                        </a:spcAft>
                        <a:buNone/>
                      </a:pPr>
                      <a:r>
                        <a:rPr lang="en-US" sz="1400">
                          <a:effectLst/>
                        </a:rPr>
                        <a:t>À partir de quoi attribuer un sens à l’information ?</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extLst>
                  <a:ext uri="{0D108BD9-81ED-4DB2-BD59-A6C34878D82A}">
                    <a16:rowId xmlns:a16="http://schemas.microsoft.com/office/drawing/2014/main" val="1509412016"/>
                  </a:ext>
                </a:extLst>
              </a:tr>
              <a:tr h="555350">
                <a:tc vMerge="1">
                  <a:txBody>
                    <a:bodyPr/>
                    <a:lstStyle/>
                    <a:p>
                      <a:endParaRPr lang="fr-CH"/>
                    </a:p>
                  </a:txBody>
                  <a:tcPr/>
                </a:tc>
                <a:tc>
                  <a:txBody>
                    <a:bodyPr/>
                    <a:lstStyle/>
                    <a:p>
                      <a:pPr>
                        <a:lnSpc>
                          <a:spcPct val="115000"/>
                        </a:lnSpc>
                        <a:spcAft>
                          <a:spcPts val="1000"/>
                        </a:spcAft>
                        <a:buNone/>
                      </a:pPr>
                      <a:r>
                        <a:rPr lang="en-US" sz="1400" b="1">
                          <a:effectLst/>
                        </a:rPr>
                        <a:t>Critères</a:t>
                      </a:r>
                      <a:endParaRPr lang="fr-CH" sz="1400" b="1">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tc>
                  <a:txBody>
                    <a:bodyPr/>
                    <a:lstStyle/>
                    <a:p>
                      <a:pPr>
                        <a:lnSpc>
                          <a:spcPct val="115000"/>
                        </a:lnSpc>
                        <a:spcAft>
                          <a:spcPts val="1000"/>
                        </a:spcAft>
                        <a:buNone/>
                      </a:pPr>
                      <a:r>
                        <a:rPr lang="en-US" sz="1400">
                          <a:effectLst/>
                        </a:rPr>
                        <a:t>Quels aspects représentatifs de l’objet à évaluer</a:t>
                      </a:r>
                      <a:br>
                        <a:rPr lang="en-US" sz="1400">
                          <a:effectLst/>
                        </a:rPr>
                      </a:br>
                      <a:r>
                        <a:rPr lang="en-US" sz="1400">
                          <a:effectLst/>
                        </a:rPr>
                        <a:t>choisir pour porter un jugement ?</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extLst>
                  <a:ext uri="{0D108BD9-81ED-4DB2-BD59-A6C34878D82A}">
                    <a16:rowId xmlns:a16="http://schemas.microsoft.com/office/drawing/2014/main" val="1505824842"/>
                  </a:ext>
                </a:extLst>
              </a:tr>
              <a:tr h="555350">
                <a:tc vMerge="1">
                  <a:txBody>
                    <a:bodyPr/>
                    <a:lstStyle/>
                    <a:p>
                      <a:endParaRPr lang="fr-CH"/>
                    </a:p>
                  </a:txBody>
                  <a:tcPr/>
                </a:tc>
                <a:tc>
                  <a:txBody>
                    <a:bodyPr/>
                    <a:lstStyle/>
                    <a:p>
                      <a:pPr>
                        <a:lnSpc>
                          <a:spcPct val="115000"/>
                        </a:lnSpc>
                        <a:spcAft>
                          <a:spcPts val="1000"/>
                        </a:spcAft>
                        <a:buNone/>
                      </a:pPr>
                      <a:r>
                        <a:rPr lang="en-US" sz="1400" b="1" dirty="0" err="1">
                          <a:effectLst/>
                        </a:rPr>
                        <a:t>Indicateurs</a:t>
                      </a:r>
                      <a:endParaRPr lang="fr-CH"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tc>
                  <a:txBody>
                    <a:bodyPr/>
                    <a:lstStyle/>
                    <a:p>
                      <a:pPr>
                        <a:lnSpc>
                          <a:spcPct val="115000"/>
                        </a:lnSpc>
                        <a:spcAft>
                          <a:spcPts val="1000"/>
                        </a:spcAft>
                        <a:buNone/>
                      </a:pPr>
                      <a:r>
                        <a:rPr lang="en-US" sz="1400">
                          <a:effectLst/>
                        </a:rPr>
                        <a:t>Quelles caractéristiques observables permettent</a:t>
                      </a:r>
                      <a:br>
                        <a:rPr lang="en-US" sz="1400">
                          <a:effectLst/>
                        </a:rPr>
                      </a:br>
                      <a:r>
                        <a:rPr lang="en-US" sz="1400">
                          <a:effectLst/>
                        </a:rPr>
                        <a:t>la vérification du degré d’atteinte du critère ?</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extLst>
                  <a:ext uri="{0D108BD9-81ED-4DB2-BD59-A6C34878D82A}">
                    <a16:rowId xmlns:a16="http://schemas.microsoft.com/office/drawing/2014/main" val="1344759838"/>
                  </a:ext>
                </a:extLst>
              </a:tr>
              <a:tr h="414244">
                <a:tc>
                  <a:txBody>
                    <a:bodyPr/>
                    <a:lstStyle/>
                    <a:p>
                      <a:pPr>
                        <a:lnSpc>
                          <a:spcPct val="115000"/>
                        </a:lnSpc>
                        <a:spcAft>
                          <a:spcPts val="1000"/>
                        </a:spcAft>
                        <a:buNone/>
                      </a:pPr>
                      <a:r>
                        <a:rPr lang="en-US" sz="1800" dirty="0">
                          <a:effectLst/>
                        </a:rPr>
                        <a:t>Phase 3</a:t>
                      </a:r>
                      <a:br>
                        <a:rPr lang="en-US" sz="1400" dirty="0">
                          <a:effectLst/>
                        </a:rPr>
                      </a:br>
                      <a:endParaRPr lang="fr-CH"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tc>
                  <a:txBody>
                    <a:bodyPr/>
                    <a:lstStyle/>
                    <a:p>
                      <a:pPr>
                        <a:lnSpc>
                          <a:spcPct val="115000"/>
                        </a:lnSpc>
                        <a:spcAft>
                          <a:spcPts val="1000"/>
                        </a:spcAft>
                        <a:buNone/>
                      </a:pPr>
                      <a:r>
                        <a:rPr lang="en-US" sz="1400" b="1" dirty="0">
                          <a:effectLst/>
                        </a:rPr>
                        <a:t> Instrumentation</a:t>
                      </a:r>
                      <a:endParaRPr lang="fr-CH"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tc>
                  <a:txBody>
                    <a:bodyPr/>
                    <a:lstStyle/>
                    <a:p>
                      <a:pPr>
                        <a:lnSpc>
                          <a:spcPct val="115000"/>
                        </a:lnSpc>
                        <a:spcAft>
                          <a:spcPts val="1000"/>
                        </a:spcAft>
                        <a:buNone/>
                      </a:pPr>
                      <a:r>
                        <a:rPr lang="en-US" sz="1400">
                          <a:effectLst/>
                        </a:rPr>
                        <a:t>Quels outils employer pour renseigner</a:t>
                      </a:r>
                      <a:br>
                        <a:rPr lang="en-US" sz="1400">
                          <a:effectLst/>
                        </a:rPr>
                      </a:br>
                      <a:r>
                        <a:rPr lang="en-US" sz="1400">
                          <a:effectLst/>
                        </a:rPr>
                        <a:t>les indicateurs ?</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extLst>
                  <a:ext uri="{0D108BD9-81ED-4DB2-BD59-A6C34878D82A}">
                    <a16:rowId xmlns:a16="http://schemas.microsoft.com/office/drawing/2014/main" val="3846138402"/>
                  </a:ext>
                </a:extLst>
              </a:tr>
              <a:tr h="273137">
                <a:tc>
                  <a:txBody>
                    <a:bodyPr/>
                    <a:lstStyle/>
                    <a:p>
                      <a:pPr>
                        <a:lnSpc>
                          <a:spcPct val="115000"/>
                        </a:lnSpc>
                        <a:spcAft>
                          <a:spcPts val="1000"/>
                        </a:spcAft>
                        <a:buNone/>
                      </a:pPr>
                      <a:r>
                        <a:rPr lang="en-US" sz="1800" dirty="0">
                          <a:effectLst/>
                        </a:rPr>
                        <a:t>Phase 4</a:t>
                      </a:r>
                      <a:endParaRPr lang="fr-CH"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tc>
                  <a:txBody>
                    <a:bodyPr/>
                    <a:lstStyle/>
                    <a:p>
                      <a:pPr>
                        <a:lnSpc>
                          <a:spcPct val="115000"/>
                        </a:lnSpc>
                        <a:spcAft>
                          <a:spcPts val="1000"/>
                        </a:spcAft>
                        <a:buNone/>
                      </a:pPr>
                      <a:r>
                        <a:rPr lang="en-US" sz="1400" b="1" dirty="0">
                          <a:effectLst/>
                        </a:rPr>
                        <a:t> </a:t>
                      </a:r>
                      <a:r>
                        <a:rPr lang="en-US" sz="1400" b="1" dirty="0" err="1">
                          <a:effectLst/>
                        </a:rPr>
                        <a:t>Interprétation</a:t>
                      </a:r>
                      <a:endParaRPr lang="fr-CH"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tc>
                  <a:txBody>
                    <a:bodyPr/>
                    <a:lstStyle/>
                    <a:p>
                      <a:pPr>
                        <a:lnSpc>
                          <a:spcPct val="115000"/>
                        </a:lnSpc>
                        <a:spcAft>
                          <a:spcPts val="1000"/>
                        </a:spcAft>
                        <a:buNone/>
                      </a:pPr>
                      <a:r>
                        <a:rPr lang="en-US" sz="1400" dirty="0" err="1">
                          <a:effectLst/>
                        </a:rPr>
                        <a:t>Quelles</a:t>
                      </a:r>
                      <a:r>
                        <a:rPr lang="en-US" sz="1400" dirty="0">
                          <a:effectLst/>
                        </a:rPr>
                        <a:t> significations </a:t>
                      </a:r>
                      <a:r>
                        <a:rPr lang="en-US" sz="1400" dirty="0" err="1">
                          <a:effectLst/>
                        </a:rPr>
                        <a:t>attribuer</a:t>
                      </a:r>
                      <a:r>
                        <a:rPr lang="en-US" sz="1400" dirty="0">
                          <a:effectLst/>
                        </a:rPr>
                        <a:t> aux </a:t>
                      </a:r>
                      <a:r>
                        <a:rPr lang="en-US" sz="1400" dirty="0" err="1">
                          <a:effectLst/>
                        </a:rPr>
                        <a:t>résultats</a:t>
                      </a:r>
                      <a:r>
                        <a:rPr lang="en-US" sz="1400" dirty="0">
                          <a:effectLst/>
                        </a:rPr>
                        <a:t> ?</a:t>
                      </a:r>
                      <a:endParaRPr lang="fr-CH"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9697" marR="49697" marT="0" marB="0"/>
                </a:tc>
                <a:extLst>
                  <a:ext uri="{0D108BD9-81ED-4DB2-BD59-A6C34878D82A}">
                    <a16:rowId xmlns:a16="http://schemas.microsoft.com/office/drawing/2014/main" val="2251427978"/>
                  </a:ext>
                </a:extLst>
              </a:tr>
            </a:tbl>
          </a:graphicData>
        </a:graphic>
      </p:graphicFrame>
    </p:spTree>
    <p:extLst>
      <p:ext uri="{BB962C8B-B14F-4D97-AF65-F5344CB8AC3E}">
        <p14:creationId xmlns:p14="http://schemas.microsoft.com/office/powerpoint/2010/main" val="3722945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96B08-5950-5BB5-06BE-DCFEC129FCFD}"/>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2966C28-E2E8-F9EA-08CC-D66393DC007E}"/>
              </a:ext>
            </a:extLst>
          </p:cNvPr>
          <p:cNvSpPr>
            <a:spLocks noGrp="1"/>
          </p:cNvSpPr>
          <p:nvPr>
            <p:ph type="sldNum" sz="quarter" idx="12"/>
          </p:nvPr>
        </p:nvSpPr>
        <p:spPr/>
        <p:txBody>
          <a:bodyPr/>
          <a:lstStyle/>
          <a:p>
            <a:pPr algn="r"/>
            <a:fld id="{2038AEF9-613E-4F50-AB3F-BF720E27A659}" type="slidenum">
              <a:rPr lang="fr-FR" smtClean="0"/>
              <a:pPr algn="r"/>
              <a:t>24</a:t>
            </a:fld>
            <a:endParaRPr lang="fr-FR" dirty="0"/>
          </a:p>
        </p:txBody>
      </p:sp>
      <p:sp>
        <p:nvSpPr>
          <p:cNvPr id="36" name="제목 3">
            <a:extLst>
              <a:ext uri="{FF2B5EF4-FFF2-40B4-BE49-F238E27FC236}">
                <a16:creationId xmlns:a16="http://schemas.microsoft.com/office/drawing/2014/main" id="{0EF7E50F-C87F-C87A-FA2A-7CC558213A4E}"/>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Exemple Phase 1</a:t>
            </a:r>
          </a:p>
        </p:txBody>
      </p:sp>
      <p:graphicFrame>
        <p:nvGraphicFramePr>
          <p:cNvPr id="4" name="Tableau 3">
            <a:extLst>
              <a:ext uri="{FF2B5EF4-FFF2-40B4-BE49-F238E27FC236}">
                <a16:creationId xmlns:a16="http://schemas.microsoft.com/office/drawing/2014/main" id="{98453D32-FE34-D67E-005C-312622DDFAD5}"/>
              </a:ext>
            </a:extLst>
          </p:cNvPr>
          <p:cNvGraphicFramePr>
            <a:graphicFrameLocks noGrp="1"/>
          </p:cNvGraphicFramePr>
          <p:nvPr>
            <p:extLst>
              <p:ext uri="{D42A27DB-BD31-4B8C-83A1-F6EECF244321}">
                <p14:modId xmlns:p14="http://schemas.microsoft.com/office/powerpoint/2010/main" val="496842670"/>
              </p:ext>
            </p:extLst>
          </p:nvPr>
        </p:nvGraphicFramePr>
        <p:xfrm>
          <a:off x="611560" y="1059582"/>
          <a:ext cx="8064896" cy="2736304"/>
        </p:xfrm>
        <a:graphic>
          <a:graphicData uri="http://schemas.openxmlformats.org/drawingml/2006/table">
            <a:tbl>
              <a:tblPr firstRow="1" firstCol="1" bandRow="1">
                <a:tableStyleId>{5C22544A-7EE6-4342-B048-85BDC9FD1C3A}</a:tableStyleId>
              </a:tblPr>
              <a:tblGrid>
                <a:gridCol w="1689788">
                  <a:extLst>
                    <a:ext uri="{9D8B030D-6E8A-4147-A177-3AD203B41FA5}">
                      <a16:colId xmlns:a16="http://schemas.microsoft.com/office/drawing/2014/main" val="756899211"/>
                    </a:ext>
                  </a:extLst>
                </a:gridCol>
                <a:gridCol w="1536171">
                  <a:extLst>
                    <a:ext uri="{9D8B030D-6E8A-4147-A177-3AD203B41FA5}">
                      <a16:colId xmlns:a16="http://schemas.microsoft.com/office/drawing/2014/main" val="3842053344"/>
                    </a:ext>
                  </a:extLst>
                </a:gridCol>
                <a:gridCol w="1612979">
                  <a:extLst>
                    <a:ext uri="{9D8B030D-6E8A-4147-A177-3AD203B41FA5}">
                      <a16:colId xmlns:a16="http://schemas.microsoft.com/office/drawing/2014/main" val="2534334927"/>
                    </a:ext>
                  </a:extLst>
                </a:gridCol>
                <a:gridCol w="1612979">
                  <a:extLst>
                    <a:ext uri="{9D8B030D-6E8A-4147-A177-3AD203B41FA5}">
                      <a16:colId xmlns:a16="http://schemas.microsoft.com/office/drawing/2014/main" val="3241713004"/>
                    </a:ext>
                  </a:extLst>
                </a:gridCol>
                <a:gridCol w="1612979">
                  <a:extLst>
                    <a:ext uri="{9D8B030D-6E8A-4147-A177-3AD203B41FA5}">
                      <a16:colId xmlns:a16="http://schemas.microsoft.com/office/drawing/2014/main" val="2113342105"/>
                    </a:ext>
                  </a:extLst>
                </a:gridCol>
              </a:tblGrid>
              <a:tr h="1020533">
                <a:tc>
                  <a:txBody>
                    <a:bodyPr/>
                    <a:lstStyle/>
                    <a:p>
                      <a:pPr>
                        <a:lnSpc>
                          <a:spcPct val="115000"/>
                        </a:lnSpc>
                        <a:spcAft>
                          <a:spcPts val="1000"/>
                        </a:spcAft>
                        <a:buNone/>
                      </a:pPr>
                      <a:r>
                        <a:rPr lang="en-US" sz="1600" dirty="0">
                          <a:effectLst/>
                        </a:rPr>
                        <a:t>Mandat initial</a:t>
                      </a:r>
                      <a:endParaRPr lang="fr-CH"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600">
                          <a:effectLst/>
                        </a:rPr>
                        <a:t>Annonce de l’objet formel d’évaluation</a:t>
                      </a:r>
                      <a:endParaRPr lang="fr-CH"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600">
                          <a:effectLst/>
                        </a:rPr>
                        <a:t>Repérage du contexte</a:t>
                      </a:r>
                      <a:endParaRPr lang="fr-CH"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600">
                          <a:effectLst/>
                        </a:rPr>
                        <a:t>Analyse du mandat initial</a:t>
                      </a:r>
                      <a:endParaRPr lang="fr-CH"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600">
                          <a:effectLst/>
                        </a:rPr>
                        <a:t>Du mandat aux problématiques</a:t>
                      </a:r>
                      <a:endParaRPr lang="fr-CH"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63263686"/>
                  </a:ext>
                </a:extLst>
              </a:tr>
              <a:tr h="1715771">
                <a:tc>
                  <a:txBody>
                    <a:bodyPr/>
                    <a:lstStyle/>
                    <a:p>
                      <a:pPr>
                        <a:lnSpc>
                          <a:spcPct val="115000"/>
                        </a:lnSpc>
                        <a:spcAft>
                          <a:spcPts val="1000"/>
                        </a:spcAft>
                        <a:buNone/>
                      </a:pPr>
                      <a:r>
                        <a:rPr lang="en-US" sz="1600" dirty="0" err="1">
                          <a:effectLst/>
                        </a:rPr>
                        <a:t>Accompagnement</a:t>
                      </a:r>
                      <a:r>
                        <a:rPr lang="en-US" sz="1600" dirty="0">
                          <a:effectLst/>
                        </a:rPr>
                        <a:t> à </a:t>
                      </a:r>
                      <a:r>
                        <a:rPr lang="en-US" sz="1600" dirty="0" err="1">
                          <a:effectLst/>
                        </a:rPr>
                        <a:t>l’élaboration</a:t>
                      </a:r>
                      <a:r>
                        <a:rPr lang="en-US" sz="1600" dirty="0">
                          <a:effectLst/>
                        </a:rPr>
                        <a:t> d’un </a:t>
                      </a:r>
                      <a:r>
                        <a:rPr lang="en-US" sz="1600" dirty="0" err="1">
                          <a:effectLst/>
                        </a:rPr>
                        <a:t>projet</a:t>
                      </a:r>
                      <a:r>
                        <a:rPr lang="en-US" sz="1600" dirty="0">
                          <a:effectLst/>
                        </a:rPr>
                        <a:t> </a:t>
                      </a:r>
                      <a:r>
                        <a:rPr lang="en-US" sz="1600" dirty="0" err="1">
                          <a:effectLst/>
                        </a:rPr>
                        <a:t>d’établissement</a:t>
                      </a:r>
                      <a:endParaRPr lang="fr-CH"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600">
                          <a:effectLst/>
                        </a:rPr>
                        <a:t>Le projet d’établissement</a:t>
                      </a:r>
                      <a:endParaRPr lang="fr-CH"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600" dirty="0">
                          <a:effectLst/>
                        </a:rPr>
                        <a:t>Par ex : </a:t>
                      </a:r>
                      <a:r>
                        <a:rPr lang="en-US" sz="1600" dirty="0" err="1">
                          <a:effectLst/>
                        </a:rPr>
                        <a:t>contexte</a:t>
                      </a:r>
                      <a:r>
                        <a:rPr lang="en-US" sz="1600" dirty="0">
                          <a:effectLst/>
                        </a:rPr>
                        <a:t> social zones </a:t>
                      </a:r>
                      <a:r>
                        <a:rPr lang="en-US" sz="1600" dirty="0" err="1">
                          <a:effectLst/>
                        </a:rPr>
                        <a:t>sensibles</a:t>
                      </a:r>
                      <a:endParaRPr lang="fr-CH"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600">
                          <a:effectLst/>
                        </a:rPr>
                        <a:t>Diagnostic de la situation</a:t>
                      </a:r>
                      <a:endParaRPr lang="fr-CH"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600" dirty="0">
                          <a:effectLst/>
                        </a:rPr>
                        <a:t>Questions </a:t>
                      </a:r>
                      <a:r>
                        <a:rPr lang="en-US" sz="1600" dirty="0" err="1">
                          <a:effectLst/>
                        </a:rPr>
                        <a:t>d’évaluation</a:t>
                      </a:r>
                      <a:r>
                        <a:rPr lang="en-US" sz="1600" dirty="0">
                          <a:effectLst/>
                        </a:rPr>
                        <a:t> </a:t>
                      </a:r>
                      <a:r>
                        <a:rPr lang="en-US" sz="1600" dirty="0" err="1">
                          <a:effectLst/>
                        </a:rPr>
                        <a:t>propres</a:t>
                      </a:r>
                      <a:r>
                        <a:rPr lang="en-US" sz="1600" dirty="0">
                          <a:effectLst/>
                        </a:rPr>
                        <a:t> à </a:t>
                      </a:r>
                      <a:r>
                        <a:rPr lang="en-US" sz="1600" dirty="0" err="1">
                          <a:effectLst/>
                        </a:rPr>
                        <a:t>chaque</a:t>
                      </a:r>
                      <a:r>
                        <a:rPr lang="en-US" sz="1600" dirty="0">
                          <a:effectLst/>
                        </a:rPr>
                        <a:t> </a:t>
                      </a:r>
                      <a:r>
                        <a:rPr lang="en-US" sz="1600" dirty="0" err="1">
                          <a:effectLst/>
                        </a:rPr>
                        <a:t>élément</a:t>
                      </a:r>
                      <a:r>
                        <a:rPr lang="en-US" sz="1600" dirty="0">
                          <a:effectLst/>
                        </a:rPr>
                        <a:t> à observer</a:t>
                      </a:r>
                      <a:endParaRPr lang="fr-CH"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356723563"/>
                  </a:ext>
                </a:extLst>
              </a:tr>
            </a:tbl>
          </a:graphicData>
        </a:graphic>
      </p:graphicFrame>
      <p:sp>
        <p:nvSpPr>
          <p:cNvPr id="5" name="ZoneTexte 4">
            <a:extLst>
              <a:ext uri="{FF2B5EF4-FFF2-40B4-BE49-F238E27FC236}">
                <a16:creationId xmlns:a16="http://schemas.microsoft.com/office/drawing/2014/main" id="{CAB39BEF-2F79-83C9-B778-2348E08698B6}"/>
              </a:ext>
            </a:extLst>
          </p:cNvPr>
          <p:cNvSpPr txBox="1"/>
          <p:nvPr/>
        </p:nvSpPr>
        <p:spPr>
          <a:xfrm>
            <a:off x="6285993" y="4370299"/>
            <a:ext cx="2307939" cy="369332"/>
          </a:xfrm>
          <a:prstGeom prst="rect">
            <a:avLst/>
          </a:prstGeom>
          <a:noFill/>
        </p:spPr>
        <p:txBody>
          <a:bodyPr wrap="none" rtlCol="0">
            <a:spAutoFit/>
          </a:bodyPr>
          <a:lstStyle/>
          <a:p>
            <a:r>
              <a:rPr lang="fr-CH" dirty="0"/>
              <a:t>Figari et al. 2014, p. 82</a:t>
            </a:r>
          </a:p>
        </p:txBody>
      </p:sp>
    </p:spTree>
    <p:extLst>
      <p:ext uri="{BB962C8B-B14F-4D97-AF65-F5344CB8AC3E}">
        <p14:creationId xmlns:p14="http://schemas.microsoft.com/office/powerpoint/2010/main" val="1570732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40815-1314-A5D7-8E29-65BD0C65EB7C}"/>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0F5AA2E-46FD-1009-02B6-3B37722BE6A0}"/>
              </a:ext>
            </a:extLst>
          </p:cNvPr>
          <p:cNvSpPr>
            <a:spLocks noGrp="1"/>
          </p:cNvSpPr>
          <p:nvPr>
            <p:ph type="sldNum" sz="quarter" idx="12"/>
          </p:nvPr>
        </p:nvSpPr>
        <p:spPr/>
        <p:txBody>
          <a:bodyPr/>
          <a:lstStyle/>
          <a:p>
            <a:pPr algn="r"/>
            <a:fld id="{2038AEF9-613E-4F50-AB3F-BF720E27A659}" type="slidenum">
              <a:rPr lang="fr-FR" smtClean="0"/>
              <a:pPr algn="r"/>
              <a:t>25</a:t>
            </a:fld>
            <a:endParaRPr lang="fr-FR" dirty="0"/>
          </a:p>
        </p:txBody>
      </p:sp>
      <p:sp>
        <p:nvSpPr>
          <p:cNvPr id="36" name="제목 3">
            <a:extLst>
              <a:ext uri="{FF2B5EF4-FFF2-40B4-BE49-F238E27FC236}">
                <a16:creationId xmlns:a16="http://schemas.microsoft.com/office/drawing/2014/main" id="{E2764BCE-7CD6-C001-E6D8-D17CB6D348B9}"/>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Exemple Phase 2 (1)</a:t>
            </a:r>
          </a:p>
        </p:txBody>
      </p:sp>
      <p:graphicFrame>
        <p:nvGraphicFramePr>
          <p:cNvPr id="4" name="Tableau 3">
            <a:extLst>
              <a:ext uri="{FF2B5EF4-FFF2-40B4-BE49-F238E27FC236}">
                <a16:creationId xmlns:a16="http://schemas.microsoft.com/office/drawing/2014/main" id="{C5F60D43-81FE-73E6-B33F-46BA30046EF1}"/>
              </a:ext>
            </a:extLst>
          </p:cNvPr>
          <p:cNvGraphicFramePr>
            <a:graphicFrameLocks noGrp="1"/>
          </p:cNvGraphicFramePr>
          <p:nvPr>
            <p:extLst>
              <p:ext uri="{D42A27DB-BD31-4B8C-83A1-F6EECF244321}">
                <p14:modId xmlns:p14="http://schemas.microsoft.com/office/powerpoint/2010/main" val="845504985"/>
              </p:ext>
            </p:extLst>
          </p:nvPr>
        </p:nvGraphicFramePr>
        <p:xfrm>
          <a:off x="601044" y="967093"/>
          <a:ext cx="7992888" cy="3672407"/>
        </p:xfrm>
        <a:graphic>
          <a:graphicData uri="http://schemas.openxmlformats.org/drawingml/2006/table">
            <a:tbl>
              <a:tblPr firstRow="1" firstCol="1" bandRow="1">
                <a:tableStyleId>{5C22544A-7EE6-4342-B048-85BDC9FD1C3A}</a:tableStyleId>
              </a:tblPr>
              <a:tblGrid>
                <a:gridCol w="3600400">
                  <a:extLst>
                    <a:ext uri="{9D8B030D-6E8A-4147-A177-3AD203B41FA5}">
                      <a16:colId xmlns:a16="http://schemas.microsoft.com/office/drawing/2014/main" val="746267387"/>
                    </a:ext>
                  </a:extLst>
                </a:gridCol>
                <a:gridCol w="4392488">
                  <a:extLst>
                    <a:ext uri="{9D8B030D-6E8A-4147-A177-3AD203B41FA5}">
                      <a16:colId xmlns:a16="http://schemas.microsoft.com/office/drawing/2014/main" val="2473811523"/>
                    </a:ext>
                  </a:extLst>
                </a:gridCol>
              </a:tblGrid>
              <a:tr h="557867">
                <a:tc>
                  <a:txBody>
                    <a:bodyPr/>
                    <a:lstStyle/>
                    <a:p>
                      <a:pPr>
                        <a:lnSpc>
                          <a:spcPct val="115000"/>
                        </a:lnSpc>
                        <a:spcAft>
                          <a:spcPts val="1000"/>
                        </a:spcAft>
                        <a:buNone/>
                      </a:pPr>
                      <a:r>
                        <a:rPr lang="en-US" sz="1600" dirty="0">
                          <a:effectLst/>
                        </a:rPr>
                        <a:t>Les trois </a:t>
                      </a:r>
                      <a:r>
                        <a:rPr lang="en-US" sz="1600" dirty="0" err="1">
                          <a:effectLst/>
                        </a:rPr>
                        <a:t>catégories</a:t>
                      </a:r>
                      <a:r>
                        <a:rPr lang="en-US" sz="1600" dirty="0">
                          <a:effectLst/>
                        </a:rPr>
                        <a:t> </a:t>
                      </a:r>
                      <a:r>
                        <a:rPr lang="en-US" sz="1600" dirty="0" err="1">
                          <a:effectLst/>
                        </a:rPr>
                        <a:t>d’ICP</a:t>
                      </a:r>
                      <a:endParaRPr lang="fr-CH"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600">
                          <a:effectLst/>
                        </a:rPr>
                        <a:t>Éléments à évaluer en tant que porteurs potentiels d’influences, d’effets, de résultats</a:t>
                      </a:r>
                      <a:endParaRPr lang="fr-CH"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71575303"/>
                  </a:ext>
                </a:extLst>
              </a:tr>
              <a:tr h="1134243">
                <a:tc>
                  <a:txBody>
                    <a:bodyPr/>
                    <a:lstStyle/>
                    <a:p>
                      <a:pPr>
                        <a:lnSpc>
                          <a:spcPct val="115000"/>
                        </a:lnSpc>
                        <a:spcAft>
                          <a:spcPts val="1000"/>
                        </a:spcAft>
                        <a:buNone/>
                      </a:pPr>
                      <a:r>
                        <a:rPr lang="en-US" sz="1600">
                          <a:effectLst/>
                        </a:rPr>
                        <a:t>Induit</a:t>
                      </a:r>
                      <a:br>
                        <a:rPr lang="en-US" sz="1600">
                          <a:effectLst/>
                        </a:rPr>
                      </a:br>
                      <a:r>
                        <a:rPr lang="en-US" sz="1600">
                          <a:effectLst/>
                        </a:rPr>
                        <a:t>Éléments facteurs d’influences</a:t>
                      </a:r>
                      <a:br>
                        <a:rPr lang="en-US" sz="1600">
                          <a:effectLst/>
                        </a:rPr>
                      </a:br>
                      <a:r>
                        <a:rPr lang="en-US" sz="1600">
                          <a:effectLst/>
                        </a:rPr>
                        <a:t>(= déterminants)</a:t>
                      </a:r>
                      <a:endParaRPr lang="fr-CH"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600">
                          <a:effectLst/>
                        </a:rPr>
                        <a:t>I 1 : environnement</a:t>
                      </a:r>
                      <a:br>
                        <a:rPr lang="en-US" sz="1600">
                          <a:effectLst/>
                        </a:rPr>
                      </a:br>
                      <a:r>
                        <a:rPr lang="en-US" sz="1600">
                          <a:effectLst/>
                        </a:rPr>
                        <a:t>I 2 : organisation</a:t>
                      </a:r>
                      <a:br>
                        <a:rPr lang="en-US" sz="1600">
                          <a:effectLst/>
                        </a:rPr>
                      </a:br>
                      <a:r>
                        <a:rPr lang="en-US" sz="1600">
                          <a:effectLst/>
                        </a:rPr>
                        <a:t>I 3 : population</a:t>
                      </a:r>
                      <a:br>
                        <a:rPr lang="en-US" sz="1600">
                          <a:effectLst/>
                        </a:rPr>
                      </a:br>
                      <a:r>
                        <a:rPr lang="en-US" sz="1600">
                          <a:effectLst/>
                        </a:rPr>
                        <a:t>I 4 : orientations institutionnelles</a:t>
                      </a:r>
                      <a:endParaRPr lang="fr-CH"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625868006"/>
                  </a:ext>
                </a:extLst>
              </a:tr>
              <a:tr h="1134243">
                <a:tc>
                  <a:txBody>
                    <a:bodyPr/>
                    <a:lstStyle/>
                    <a:p>
                      <a:pPr>
                        <a:lnSpc>
                          <a:spcPct val="115000"/>
                        </a:lnSpc>
                        <a:spcAft>
                          <a:spcPts val="1000"/>
                        </a:spcAft>
                        <a:buNone/>
                      </a:pPr>
                      <a:r>
                        <a:rPr lang="en-US" sz="1600">
                          <a:effectLst/>
                        </a:rPr>
                        <a:t>Construit</a:t>
                      </a:r>
                      <a:br>
                        <a:rPr lang="en-US" sz="1600">
                          <a:effectLst/>
                        </a:rPr>
                      </a:br>
                      <a:r>
                        <a:rPr lang="en-US" sz="1600">
                          <a:effectLst/>
                        </a:rPr>
                        <a:t>Éléments facteurs de changement</a:t>
                      </a:r>
                      <a:endParaRPr lang="fr-CH"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600" dirty="0">
                          <a:effectLst/>
                        </a:rPr>
                        <a:t>C 1 : </a:t>
                      </a:r>
                      <a:r>
                        <a:rPr lang="en-US" sz="1600" dirty="0" err="1">
                          <a:effectLst/>
                        </a:rPr>
                        <a:t>dispositifs</a:t>
                      </a:r>
                      <a:br>
                        <a:rPr lang="en-US" sz="1600" dirty="0">
                          <a:effectLst/>
                        </a:rPr>
                      </a:br>
                      <a:r>
                        <a:rPr lang="en-US" sz="1600" dirty="0">
                          <a:effectLst/>
                        </a:rPr>
                        <a:t>C 2 : </a:t>
                      </a:r>
                      <a:r>
                        <a:rPr lang="en-US" sz="1600" dirty="0" err="1">
                          <a:effectLst/>
                        </a:rPr>
                        <a:t>fonctionnement</a:t>
                      </a:r>
                      <a:r>
                        <a:rPr lang="en-US" sz="1600" dirty="0">
                          <a:effectLst/>
                        </a:rPr>
                        <a:t> </a:t>
                      </a:r>
                      <a:r>
                        <a:rPr lang="en-US" sz="1600" dirty="0" err="1">
                          <a:effectLst/>
                        </a:rPr>
                        <a:t>curriculaire</a:t>
                      </a:r>
                      <a:br>
                        <a:rPr lang="en-US" sz="1600" dirty="0">
                          <a:effectLst/>
                        </a:rPr>
                      </a:br>
                      <a:r>
                        <a:rPr lang="en-US" sz="1600" dirty="0">
                          <a:effectLst/>
                        </a:rPr>
                        <a:t>C 3 : politique interne</a:t>
                      </a:r>
                      <a:br>
                        <a:rPr lang="en-US" sz="1600" dirty="0">
                          <a:effectLst/>
                        </a:rPr>
                      </a:br>
                      <a:r>
                        <a:rPr lang="en-US" sz="1600" dirty="0">
                          <a:effectLst/>
                        </a:rPr>
                        <a:t>C 4 : </a:t>
                      </a:r>
                      <a:r>
                        <a:rPr lang="en-US" sz="1600" dirty="0" err="1">
                          <a:effectLst/>
                        </a:rPr>
                        <a:t>stratégies</a:t>
                      </a:r>
                      <a:r>
                        <a:rPr lang="en-US" sz="1600" dirty="0">
                          <a:effectLst/>
                        </a:rPr>
                        <a:t> et moyens</a:t>
                      </a:r>
                      <a:endParaRPr lang="fr-CH"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67984196"/>
                  </a:ext>
                </a:extLst>
              </a:tr>
              <a:tr h="846054">
                <a:tc>
                  <a:txBody>
                    <a:bodyPr/>
                    <a:lstStyle/>
                    <a:p>
                      <a:pPr>
                        <a:lnSpc>
                          <a:spcPct val="115000"/>
                        </a:lnSpc>
                        <a:spcAft>
                          <a:spcPts val="1000"/>
                        </a:spcAft>
                        <a:buNone/>
                      </a:pPr>
                      <a:r>
                        <a:rPr lang="en-US" sz="1600">
                          <a:effectLst/>
                        </a:rPr>
                        <a:t>Produit</a:t>
                      </a:r>
                      <a:br>
                        <a:rPr lang="en-US" sz="1600">
                          <a:effectLst/>
                        </a:rPr>
                      </a:br>
                      <a:r>
                        <a:rPr lang="en-US" sz="1600">
                          <a:effectLst/>
                        </a:rPr>
                        <a:t>Éléments facteurs de résultats</a:t>
                      </a:r>
                      <a:endParaRPr lang="fr-CH"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600" dirty="0">
                          <a:effectLst/>
                        </a:rPr>
                        <a:t>P 1 : impact sur </a:t>
                      </a:r>
                      <a:r>
                        <a:rPr lang="en-US" sz="1600" dirty="0" err="1">
                          <a:effectLst/>
                        </a:rPr>
                        <a:t>l’environnement</a:t>
                      </a:r>
                      <a:br>
                        <a:rPr lang="en-US" sz="1600" dirty="0">
                          <a:effectLst/>
                        </a:rPr>
                      </a:br>
                      <a:r>
                        <a:rPr lang="en-US" sz="1600" dirty="0">
                          <a:effectLst/>
                        </a:rPr>
                        <a:t>P 2 : </a:t>
                      </a:r>
                      <a:r>
                        <a:rPr lang="en-US" sz="1600" dirty="0" err="1">
                          <a:effectLst/>
                        </a:rPr>
                        <a:t>changements</a:t>
                      </a:r>
                      <a:r>
                        <a:rPr lang="en-US" sz="1600" dirty="0">
                          <a:effectLst/>
                        </a:rPr>
                        <a:t> de </a:t>
                      </a:r>
                      <a:r>
                        <a:rPr lang="en-US" sz="1600" dirty="0" err="1">
                          <a:effectLst/>
                        </a:rPr>
                        <a:t>comportements</a:t>
                      </a:r>
                      <a:br>
                        <a:rPr lang="en-US" sz="1600" dirty="0">
                          <a:effectLst/>
                        </a:rPr>
                      </a:br>
                      <a:r>
                        <a:rPr lang="en-US" sz="1600" dirty="0">
                          <a:effectLst/>
                        </a:rPr>
                        <a:t>P 3 : </a:t>
                      </a:r>
                      <a:r>
                        <a:rPr lang="en-US" sz="1600" dirty="0" err="1">
                          <a:effectLst/>
                        </a:rPr>
                        <a:t>réalisation</a:t>
                      </a:r>
                      <a:r>
                        <a:rPr lang="en-US" sz="1600" dirty="0">
                          <a:effectLst/>
                        </a:rPr>
                        <a:t> des missions ; actions</a:t>
                      </a:r>
                      <a:endParaRPr lang="fr-CH"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22147858"/>
                  </a:ext>
                </a:extLst>
              </a:tr>
            </a:tbl>
          </a:graphicData>
        </a:graphic>
      </p:graphicFrame>
      <p:sp>
        <p:nvSpPr>
          <p:cNvPr id="5" name="ZoneTexte 4">
            <a:extLst>
              <a:ext uri="{FF2B5EF4-FFF2-40B4-BE49-F238E27FC236}">
                <a16:creationId xmlns:a16="http://schemas.microsoft.com/office/drawing/2014/main" id="{96918EAC-D0F4-D37C-024F-4D3A9108EAC1}"/>
              </a:ext>
            </a:extLst>
          </p:cNvPr>
          <p:cNvSpPr txBox="1"/>
          <p:nvPr/>
        </p:nvSpPr>
        <p:spPr>
          <a:xfrm>
            <a:off x="5940152" y="4686947"/>
            <a:ext cx="2307939" cy="369332"/>
          </a:xfrm>
          <a:prstGeom prst="rect">
            <a:avLst/>
          </a:prstGeom>
          <a:noFill/>
        </p:spPr>
        <p:txBody>
          <a:bodyPr wrap="none" rtlCol="0">
            <a:spAutoFit/>
          </a:bodyPr>
          <a:lstStyle/>
          <a:p>
            <a:r>
              <a:rPr lang="fr-CH" dirty="0"/>
              <a:t>Figari et al. 2014, p. 84</a:t>
            </a:r>
          </a:p>
        </p:txBody>
      </p:sp>
    </p:spTree>
    <p:extLst>
      <p:ext uri="{BB962C8B-B14F-4D97-AF65-F5344CB8AC3E}">
        <p14:creationId xmlns:p14="http://schemas.microsoft.com/office/powerpoint/2010/main" val="1497361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C3583-0A9B-8568-7CB0-29EECEF4A165}"/>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B8A597C-CDFC-3BC3-2F53-699BC00B9B58}"/>
              </a:ext>
            </a:extLst>
          </p:cNvPr>
          <p:cNvSpPr>
            <a:spLocks noGrp="1"/>
          </p:cNvSpPr>
          <p:nvPr>
            <p:ph type="sldNum" sz="quarter" idx="12"/>
          </p:nvPr>
        </p:nvSpPr>
        <p:spPr/>
        <p:txBody>
          <a:bodyPr/>
          <a:lstStyle/>
          <a:p>
            <a:pPr algn="r"/>
            <a:fld id="{2038AEF9-613E-4F50-AB3F-BF720E27A659}" type="slidenum">
              <a:rPr lang="fr-FR" smtClean="0"/>
              <a:pPr algn="r"/>
              <a:t>26</a:t>
            </a:fld>
            <a:endParaRPr lang="fr-FR" dirty="0"/>
          </a:p>
        </p:txBody>
      </p:sp>
      <p:sp>
        <p:nvSpPr>
          <p:cNvPr id="36" name="제목 3">
            <a:extLst>
              <a:ext uri="{FF2B5EF4-FFF2-40B4-BE49-F238E27FC236}">
                <a16:creationId xmlns:a16="http://schemas.microsoft.com/office/drawing/2014/main" id="{6F6761C2-D1E6-28C8-1014-311D619B2BA4}"/>
              </a:ext>
            </a:extLst>
          </p:cNvPr>
          <p:cNvSpPr txBox="1">
            <a:spLocks/>
          </p:cNvSpPr>
          <p:nvPr/>
        </p:nvSpPr>
        <p:spPr>
          <a:xfrm rot="16200000">
            <a:off x="7767381" y="3658665"/>
            <a:ext cx="1849229"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altLang="ko-KR" sz="2800" dirty="0">
                <a:solidFill>
                  <a:schemeClr val="accent6"/>
                </a:solidFill>
                <a:latin typeface="Berlin Sans FB Demi" panose="020E0802020502020306" pitchFamily="34" charset="0"/>
              </a:rPr>
              <a:t>Exemple Phase 2 (2)</a:t>
            </a:r>
          </a:p>
        </p:txBody>
      </p:sp>
      <p:graphicFrame>
        <p:nvGraphicFramePr>
          <p:cNvPr id="4" name="Tableau 3">
            <a:extLst>
              <a:ext uri="{FF2B5EF4-FFF2-40B4-BE49-F238E27FC236}">
                <a16:creationId xmlns:a16="http://schemas.microsoft.com/office/drawing/2014/main" id="{92C18913-FEC3-70FB-8FA1-1F574A24B54A}"/>
              </a:ext>
            </a:extLst>
          </p:cNvPr>
          <p:cNvGraphicFramePr>
            <a:graphicFrameLocks noGrp="1"/>
          </p:cNvGraphicFramePr>
          <p:nvPr>
            <p:extLst>
              <p:ext uri="{D42A27DB-BD31-4B8C-83A1-F6EECF244321}">
                <p14:modId xmlns:p14="http://schemas.microsoft.com/office/powerpoint/2010/main" val="3065978776"/>
              </p:ext>
            </p:extLst>
          </p:nvPr>
        </p:nvGraphicFramePr>
        <p:xfrm>
          <a:off x="182257" y="110257"/>
          <a:ext cx="7992888" cy="4902543"/>
        </p:xfrm>
        <a:graphic>
          <a:graphicData uri="http://schemas.openxmlformats.org/drawingml/2006/table">
            <a:tbl>
              <a:tblPr firstRow="1" firstCol="1" bandRow="1">
                <a:tableStyleId>{5C22544A-7EE6-4342-B048-85BDC9FD1C3A}</a:tableStyleId>
              </a:tblPr>
              <a:tblGrid>
                <a:gridCol w="1998222">
                  <a:extLst>
                    <a:ext uri="{9D8B030D-6E8A-4147-A177-3AD203B41FA5}">
                      <a16:colId xmlns:a16="http://schemas.microsoft.com/office/drawing/2014/main" val="3277895330"/>
                    </a:ext>
                  </a:extLst>
                </a:gridCol>
                <a:gridCol w="1998222">
                  <a:extLst>
                    <a:ext uri="{9D8B030D-6E8A-4147-A177-3AD203B41FA5}">
                      <a16:colId xmlns:a16="http://schemas.microsoft.com/office/drawing/2014/main" val="2599732734"/>
                    </a:ext>
                  </a:extLst>
                </a:gridCol>
                <a:gridCol w="1998222">
                  <a:extLst>
                    <a:ext uri="{9D8B030D-6E8A-4147-A177-3AD203B41FA5}">
                      <a16:colId xmlns:a16="http://schemas.microsoft.com/office/drawing/2014/main" val="2377720283"/>
                    </a:ext>
                  </a:extLst>
                </a:gridCol>
                <a:gridCol w="1998222">
                  <a:extLst>
                    <a:ext uri="{9D8B030D-6E8A-4147-A177-3AD203B41FA5}">
                      <a16:colId xmlns:a16="http://schemas.microsoft.com/office/drawing/2014/main" val="2292726865"/>
                    </a:ext>
                  </a:extLst>
                </a:gridCol>
              </a:tblGrid>
              <a:tr h="520384">
                <a:tc>
                  <a:txBody>
                    <a:bodyPr/>
                    <a:lstStyle/>
                    <a:p>
                      <a:pPr>
                        <a:lnSpc>
                          <a:spcPct val="115000"/>
                        </a:lnSpc>
                        <a:spcAft>
                          <a:spcPts val="1000"/>
                        </a:spcAft>
                        <a:buNone/>
                      </a:pPr>
                      <a:r>
                        <a:rPr lang="fr-CH" sz="900">
                          <a:effectLst/>
                        </a:rPr>
                        <a:t>Éléments à évaluer en tant que porteurs potentiels d’influences, d’effets, de résultats</a:t>
                      </a:r>
                      <a:endParaRPr lang="fr-CH" sz="90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a:effectLst/>
                        </a:rPr>
                        <a:t>Référents possibles</a:t>
                      </a:r>
                      <a:endParaRPr lang="fr-CH" sz="90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a:effectLst/>
                        </a:rPr>
                        <a:t>Critères</a:t>
                      </a:r>
                      <a:endParaRPr lang="fr-CH" sz="90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a:effectLst/>
                        </a:rPr>
                        <a:t>Indicateurs</a:t>
                      </a:r>
                      <a:endParaRPr lang="fr-CH" sz="90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extLst>
                  <a:ext uri="{0D108BD9-81ED-4DB2-BD59-A6C34878D82A}">
                    <a16:rowId xmlns:a16="http://schemas.microsoft.com/office/drawing/2014/main" val="3024888225"/>
                  </a:ext>
                </a:extLst>
              </a:tr>
              <a:tr h="345044">
                <a:tc>
                  <a:txBody>
                    <a:bodyPr/>
                    <a:lstStyle/>
                    <a:p>
                      <a:pPr>
                        <a:lnSpc>
                          <a:spcPct val="115000"/>
                        </a:lnSpc>
                        <a:spcAft>
                          <a:spcPts val="1000"/>
                        </a:spcAft>
                        <a:buNone/>
                      </a:pPr>
                      <a:r>
                        <a:rPr lang="en-US" sz="900">
                          <a:effectLst/>
                        </a:rPr>
                        <a:t>I 1 : environnement</a:t>
                      </a:r>
                      <a:endParaRPr lang="fr-CH" sz="90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dirty="0">
                          <a:effectLst/>
                        </a:rPr>
                        <a:t>Importance </a:t>
                      </a:r>
                      <a:r>
                        <a:rPr lang="en-US" sz="900" dirty="0" err="1">
                          <a:effectLst/>
                        </a:rPr>
                        <a:t>comparée</a:t>
                      </a:r>
                      <a:r>
                        <a:rPr lang="en-US" sz="900" dirty="0">
                          <a:effectLst/>
                        </a:rPr>
                        <a:t> des </a:t>
                      </a:r>
                      <a:r>
                        <a:rPr lang="en-US" sz="900" dirty="0" err="1">
                          <a:effectLst/>
                        </a:rPr>
                        <a:t>déterminismes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Pertinence de la prise en compte de l’environnement</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Existence d’une réflexion sur les données (éléments retenus)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extLst>
                  <a:ext uri="{0D108BD9-81ED-4DB2-BD59-A6C34878D82A}">
                    <a16:rowId xmlns:a16="http://schemas.microsoft.com/office/drawing/2014/main" val="2802914846"/>
                  </a:ext>
                </a:extLst>
              </a:tr>
              <a:tr h="345044">
                <a:tc>
                  <a:txBody>
                    <a:bodyPr/>
                    <a:lstStyle/>
                    <a:p>
                      <a:pPr>
                        <a:lnSpc>
                          <a:spcPct val="115000"/>
                        </a:lnSpc>
                        <a:spcAft>
                          <a:spcPts val="1000"/>
                        </a:spcAft>
                        <a:buNone/>
                      </a:pPr>
                      <a:r>
                        <a:rPr lang="en-US" sz="900">
                          <a:effectLst/>
                        </a:rPr>
                        <a:t>I 2 : structures, organisation</a:t>
                      </a:r>
                      <a:endParaRPr lang="fr-CH" sz="90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dirty="0">
                          <a:effectLst/>
                        </a:rPr>
                        <a:t>Conceptions </a:t>
                      </a:r>
                      <a:r>
                        <a:rPr lang="en-US" sz="900" dirty="0" err="1">
                          <a:effectLst/>
                        </a:rPr>
                        <a:t>institutionnelles</a:t>
                      </a:r>
                      <a:r>
                        <a:rPr lang="en-US" sz="900" dirty="0">
                          <a:effectLst/>
                        </a:rPr>
                        <a:t> (</a:t>
                      </a:r>
                      <a:r>
                        <a:rPr lang="en-US" sz="900" dirty="0" err="1">
                          <a:effectLst/>
                        </a:rPr>
                        <a:t>textes</a:t>
                      </a:r>
                      <a:r>
                        <a:rPr lang="en-US" sz="900" dirty="0">
                          <a:effectLst/>
                        </a:rPr>
                        <a:t> </a:t>
                      </a:r>
                      <a:r>
                        <a:rPr lang="en-US" sz="900" dirty="0" err="1">
                          <a:effectLst/>
                        </a:rPr>
                        <a:t>réglementaires</a:t>
                      </a:r>
                      <a:r>
                        <a:rPr lang="en-US" sz="900" dirty="0">
                          <a:effectLst/>
                        </a:rPr>
                        <a:t>)</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dirty="0">
                          <a:effectLst/>
                        </a:rPr>
                        <a:t>Conformité aux </a:t>
                      </a:r>
                      <a:r>
                        <a:rPr lang="en-US" sz="900" dirty="0" err="1">
                          <a:effectLst/>
                        </a:rPr>
                        <a:t>normes</a:t>
                      </a:r>
                      <a:r>
                        <a:rPr lang="en-US" sz="900" dirty="0">
                          <a:effectLst/>
                        </a:rPr>
                        <a:t> </a:t>
                      </a:r>
                      <a:r>
                        <a:rPr lang="en-US" sz="900" dirty="0" err="1">
                          <a:effectLst/>
                        </a:rPr>
                        <a:t>institutionnelles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Confrontation des faits ou des actions avec les normes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extLst>
                  <a:ext uri="{0D108BD9-81ED-4DB2-BD59-A6C34878D82A}">
                    <a16:rowId xmlns:a16="http://schemas.microsoft.com/office/drawing/2014/main" val="1345733952"/>
                  </a:ext>
                </a:extLst>
              </a:tr>
              <a:tr h="345044">
                <a:tc>
                  <a:txBody>
                    <a:bodyPr/>
                    <a:lstStyle/>
                    <a:p>
                      <a:pPr>
                        <a:lnSpc>
                          <a:spcPct val="115000"/>
                        </a:lnSpc>
                        <a:spcAft>
                          <a:spcPts val="1000"/>
                        </a:spcAft>
                        <a:buNone/>
                      </a:pPr>
                      <a:r>
                        <a:rPr lang="en-US" sz="900">
                          <a:effectLst/>
                        </a:rPr>
                        <a:t>I 3 : attentes des populations</a:t>
                      </a:r>
                      <a:endParaRPr lang="fr-CH" sz="90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Politique interne de prise en compte des populations de partenaires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Évolution des populations de partenaires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Comparaison avant et après action</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extLst>
                  <a:ext uri="{0D108BD9-81ED-4DB2-BD59-A6C34878D82A}">
                    <a16:rowId xmlns:a16="http://schemas.microsoft.com/office/drawing/2014/main" val="390030759"/>
                  </a:ext>
                </a:extLst>
              </a:tr>
              <a:tr h="432714">
                <a:tc>
                  <a:txBody>
                    <a:bodyPr/>
                    <a:lstStyle/>
                    <a:p>
                      <a:pPr>
                        <a:lnSpc>
                          <a:spcPct val="115000"/>
                        </a:lnSpc>
                        <a:spcAft>
                          <a:spcPts val="1000"/>
                        </a:spcAft>
                        <a:buNone/>
                      </a:pPr>
                      <a:r>
                        <a:rPr lang="en-US" sz="900">
                          <a:effectLst/>
                        </a:rPr>
                        <a:t>I 4 : missions</a:t>
                      </a:r>
                      <a:endParaRPr lang="fr-CH" sz="90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dirty="0">
                          <a:effectLst/>
                        </a:rPr>
                        <a:t>Orientations, </a:t>
                      </a:r>
                      <a:r>
                        <a:rPr lang="en-US" sz="900" dirty="0" err="1">
                          <a:effectLst/>
                        </a:rPr>
                        <a:t>projets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Cohérence entre missions et choix</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Expression par les acteurs des éléments ayant contribué aux réalisations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extLst>
                  <a:ext uri="{0D108BD9-81ED-4DB2-BD59-A6C34878D82A}">
                    <a16:rowId xmlns:a16="http://schemas.microsoft.com/office/drawing/2014/main" val="1279920122"/>
                  </a:ext>
                </a:extLst>
              </a:tr>
              <a:tr h="257373">
                <a:tc>
                  <a:txBody>
                    <a:bodyPr/>
                    <a:lstStyle/>
                    <a:p>
                      <a:pPr>
                        <a:lnSpc>
                          <a:spcPct val="115000"/>
                        </a:lnSpc>
                        <a:spcAft>
                          <a:spcPts val="1000"/>
                        </a:spcAft>
                        <a:buNone/>
                      </a:pPr>
                      <a:r>
                        <a:rPr lang="en-US" sz="900">
                          <a:effectLst/>
                        </a:rPr>
                        <a:t>C 1 : dispositifs</a:t>
                      </a:r>
                      <a:endParaRPr lang="fr-CH" sz="90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dirty="0" err="1">
                          <a:effectLst/>
                        </a:rPr>
                        <a:t>Objectifs</a:t>
                      </a:r>
                      <a:r>
                        <a:rPr lang="en-US" sz="900" dirty="0">
                          <a:effectLst/>
                        </a:rPr>
                        <a:t>, </a:t>
                      </a:r>
                      <a:r>
                        <a:rPr lang="en-US" sz="900" dirty="0" err="1">
                          <a:effectLst/>
                        </a:rPr>
                        <a:t>projets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Mise en œuvre des objectifs, projets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Existence et visibilité de formes du projet</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extLst>
                  <a:ext uri="{0D108BD9-81ED-4DB2-BD59-A6C34878D82A}">
                    <a16:rowId xmlns:a16="http://schemas.microsoft.com/office/drawing/2014/main" val="2200979380"/>
                  </a:ext>
                </a:extLst>
              </a:tr>
              <a:tr h="345044">
                <a:tc>
                  <a:txBody>
                    <a:bodyPr/>
                    <a:lstStyle/>
                    <a:p>
                      <a:pPr>
                        <a:lnSpc>
                          <a:spcPct val="115000"/>
                        </a:lnSpc>
                        <a:spcAft>
                          <a:spcPts val="1000"/>
                        </a:spcAft>
                        <a:buNone/>
                      </a:pPr>
                      <a:r>
                        <a:rPr lang="en-US" sz="900">
                          <a:effectLst/>
                        </a:rPr>
                        <a:t>C 2 : fonctionnement curriculaire</a:t>
                      </a:r>
                      <a:endParaRPr lang="fr-CH" sz="90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Politique interne de développement de la réussite</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dirty="0" err="1">
                          <a:effectLst/>
                        </a:rPr>
                        <a:t>Accompagnement</a:t>
                      </a:r>
                      <a:r>
                        <a:rPr lang="en-US" sz="900" dirty="0">
                          <a:effectLst/>
                        </a:rPr>
                        <a:t> des </a:t>
                      </a:r>
                      <a:r>
                        <a:rPr lang="en-US" sz="900" dirty="0" err="1">
                          <a:effectLst/>
                        </a:rPr>
                        <a:t>parcours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Traces des moments-clés du parcours et devenir des apprenants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extLst>
                  <a:ext uri="{0D108BD9-81ED-4DB2-BD59-A6C34878D82A}">
                    <a16:rowId xmlns:a16="http://schemas.microsoft.com/office/drawing/2014/main" val="2008843759"/>
                  </a:ext>
                </a:extLst>
              </a:tr>
              <a:tr h="608055">
                <a:tc>
                  <a:txBody>
                    <a:bodyPr/>
                    <a:lstStyle/>
                    <a:p>
                      <a:pPr>
                        <a:lnSpc>
                          <a:spcPct val="115000"/>
                        </a:lnSpc>
                        <a:spcAft>
                          <a:spcPts val="1000"/>
                        </a:spcAft>
                        <a:buNone/>
                      </a:pPr>
                      <a:r>
                        <a:rPr lang="en-US" sz="900">
                          <a:effectLst/>
                        </a:rPr>
                        <a:t>C 3 : moyens engagés</a:t>
                      </a:r>
                      <a:endParaRPr lang="fr-CH" sz="90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dirty="0" err="1">
                          <a:effectLst/>
                        </a:rPr>
                        <a:t>Stratégies</a:t>
                      </a:r>
                      <a:r>
                        <a:rPr lang="en-US" sz="900" dirty="0">
                          <a:effectLst/>
                        </a:rPr>
                        <a:t> mises </a:t>
                      </a:r>
                      <a:r>
                        <a:rPr lang="en-US" sz="900" dirty="0" err="1">
                          <a:effectLst/>
                        </a:rPr>
                        <a:t>en</a:t>
                      </a:r>
                      <a:r>
                        <a:rPr lang="en-US" sz="900" dirty="0">
                          <a:effectLst/>
                        </a:rPr>
                        <a:t> </a:t>
                      </a:r>
                      <a:r>
                        <a:rPr lang="en-US" sz="900" dirty="0" err="1">
                          <a:effectLst/>
                        </a:rPr>
                        <a:t>œuvre</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dirty="0" err="1">
                          <a:effectLst/>
                        </a:rPr>
                        <a:t>Efficience</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Rapport entre ressources disponibles et ressources mobilisées ; entre investissement et résultats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extLst>
                  <a:ext uri="{0D108BD9-81ED-4DB2-BD59-A6C34878D82A}">
                    <a16:rowId xmlns:a16="http://schemas.microsoft.com/office/drawing/2014/main" val="3501366889"/>
                  </a:ext>
                </a:extLst>
              </a:tr>
              <a:tr h="257373">
                <a:tc>
                  <a:txBody>
                    <a:bodyPr/>
                    <a:lstStyle/>
                    <a:p>
                      <a:pPr>
                        <a:lnSpc>
                          <a:spcPct val="115000"/>
                        </a:lnSpc>
                        <a:spcAft>
                          <a:spcPts val="1000"/>
                        </a:spcAft>
                        <a:buNone/>
                      </a:pPr>
                      <a:r>
                        <a:rPr lang="en-US" sz="900">
                          <a:effectLst/>
                        </a:rPr>
                        <a:t>P 1 : impact sur l’environnement</a:t>
                      </a:r>
                      <a:endParaRPr lang="fr-CH" sz="90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dirty="0" err="1">
                          <a:effectLst/>
                        </a:rPr>
                        <a:t>Problèmes</a:t>
                      </a:r>
                      <a:r>
                        <a:rPr lang="en-US" sz="900" dirty="0">
                          <a:effectLst/>
                        </a:rPr>
                        <a:t> et </a:t>
                      </a:r>
                      <a:r>
                        <a:rPr lang="en-US" sz="900" dirty="0" err="1">
                          <a:effectLst/>
                        </a:rPr>
                        <a:t>besoins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dirty="0" err="1">
                          <a:effectLst/>
                        </a:rPr>
                        <a:t>Réponses</a:t>
                      </a:r>
                      <a:r>
                        <a:rPr lang="en-US" sz="900" dirty="0">
                          <a:effectLst/>
                        </a:rPr>
                        <a:t> aux </a:t>
                      </a:r>
                      <a:r>
                        <a:rPr lang="en-US" sz="900" dirty="0" err="1">
                          <a:effectLst/>
                        </a:rPr>
                        <a:t>besoins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Opinions et représentations des acteurs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extLst>
                  <a:ext uri="{0D108BD9-81ED-4DB2-BD59-A6C34878D82A}">
                    <a16:rowId xmlns:a16="http://schemas.microsoft.com/office/drawing/2014/main" val="2137517563"/>
                  </a:ext>
                </a:extLst>
              </a:tr>
              <a:tr h="257373">
                <a:tc>
                  <a:txBody>
                    <a:bodyPr/>
                    <a:lstStyle/>
                    <a:p>
                      <a:pPr>
                        <a:lnSpc>
                          <a:spcPct val="115000"/>
                        </a:lnSpc>
                        <a:spcAft>
                          <a:spcPts val="1000"/>
                        </a:spcAft>
                        <a:buNone/>
                      </a:pPr>
                      <a:r>
                        <a:rPr lang="en-US" sz="900">
                          <a:effectLst/>
                        </a:rPr>
                        <a:t>P 2 : changements (de comportements)</a:t>
                      </a:r>
                      <a:endParaRPr lang="fr-CH" sz="90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dirty="0" err="1">
                          <a:effectLst/>
                        </a:rPr>
                        <a:t>Attentes</a:t>
                      </a:r>
                      <a:r>
                        <a:rPr lang="en-US" sz="900" dirty="0">
                          <a:effectLst/>
                        </a:rPr>
                        <a:t> des </a:t>
                      </a:r>
                      <a:r>
                        <a:rPr lang="en-US" sz="900" dirty="0" err="1">
                          <a:effectLst/>
                        </a:rPr>
                        <a:t>acteurs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Prise en compte des orientations du groupe de pilotage</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dirty="0">
                          <a:effectLst/>
                        </a:rPr>
                        <a:t>Idem</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extLst>
                  <a:ext uri="{0D108BD9-81ED-4DB2-BD59-A6C34878D82A}">
                    <a16:rowId xmlns:a16="http://schemas.microsoft.com/office/drawing/2014/main" val="3146440897"/>
                  </a:ext>
                </a:extLst>
              </a:tr>
              <a:tr h="520384">
                <a:tc>
                  <a:txBody>
                    <a:bodyPr/>
                    <a:lstStyle/>
                    <a:p>
                      <a:pPr>
                        <a:lnSpc>
                          <a:spcPct val="115000"/>
                        </a:lnSpc>
                        <a:spcAft>
                          <a:spcPts val="1000"/>
                        </a:spcAft>
                        <a:buNone/>
                      </a:pPr>
                      <a:r>
                        <a:rPr lang="fr-CH" sz="900">
                          <a:effectLst/>
                        </a:rPr>
                        <a:t>P 3 : réalisation des missions ; actions</a:t>
                      </a:r>
                      <a:endParaRPr lang="fr-CH" sz="90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en-US" sz="900" dirty="0" err="1">
                          <a:effectLst/>
                        </a:rPr>
                        <a:t>Objectifs</a:t>
                      </a:r>
                      <a:r>
                        <a:rPr lang="en-US" sz="900" dirty="0">
                          <a:effectLst/>
                        </a:rPr>
                        <a:t>, </a:t>
                      </a:r>
                      <a:r>
                        <a:rPr lang="en-US" sz="900" dirty="0" err="1">
                          <a:effectLst/>
                        </a:rPr>
                        <a:t>projets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Fonctions remplies par le projet ; atteinte des objectifs</a:t>
                      </a:r>
                      <a:br>
                        <a:rPr lang="fr-CH" sz="900" dirty="0">
                          <a:effectLst/>
                        </a:rPr>
                      </a:br>
                      <a:r>
                        <a:rPr lang="fr-CH" sz="900" dirty="0">
                          <a:effectLst/>
                        </a:rPr>
                        <a:t>Efficacité des actions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Comportements observés avant/après</a:t>
                      </a:r>
                      <a:br>
                        <a:rPr lang="fr-CH" sz="900" dirty="0">
                          <a:effectLst/>
                        </a:rPr>
                      </a:br>
                      <a:r>
                        <a:rPr lang="fr-CH" sz="900" dirty="0">
                          <a:effectLst/>
                        </a:rPr>
                        <a:t>Opinions des acteurs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extLst>
                  <a:ext uri="{0D108BD9-81ED-4DB2-BD59-A6C34878D82A}">
                    <a16:rowId xmlns:a16="http://schemas.microsoft.com/office/drawing/2014/main" val="174474043"/>
                  </a:ext>
                </a:extLst>
              </a:tr>
              <a:tr h="608055">
                <a:tc>
                  <a:txBody>
                    <a:bodyPr/>
                    <a:lstStyle/>
                    <a:p>
                      <a:pPr>
                        <a:lnSpc>
                          <a:spcPct val="115000"/>
                        </a:lnSpc>
                        <a:spcAft>
                          <a:spcPts val="1000"/>
                        </a:spcAft>
                        <a:buNone/>
                      </a:pPr>
                      <a:r>
                        <a:rPr lang="fr-CH" sz="900">
                          <a:effectLst/>
                        </a:rPr>
                        <a:t>P 4 : résultats obtenus par les élèves</a:t>
                      </a:r>
                      <a:endParaRPr lang="fr-CH" sz="90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Idem</a:t>
                      </a:r>
                      <a:br>
                        <a:rPr lang="fr-CH" sz="900" dirty="0">
                          <a:effectLst/>
                        </a:rPr>
                      </a:br>
                      <a:r>
                        <a:rPr lang="fr-CH" sz="900" dirty="0">
                          <a:effectLst/>
                        </a:rPr>
                        <a:t>Résultats espérés, moyennes locales, régionales ou nationales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Comparaisons diachroniques et synchroniques</a:t>
                      </a:r>
                      <a:br>
                        <a:rPr lang="fr-CH" sz="900" dirty="0">
                          <a:effectLst/>
                        </a:rPr>
                      </a:br>
                      <a:r>
                        <a:rPr lang="fr-CH" sz="900" dirty="0">
                          <a:effectLst/>
                        </a:rPr>
                        <a:t>Compétences acquises</a:t>
                      </a:r>
                      <a:br>
                        <a:rPr lang="fr-CH" sz="900" dirty="0">
                          <a:effectLst/>
                        </a:rPr>
                      </a:br>
                      <a:r>
                        <a:rPr lang="fr-CH" sz="900" dirty="0">
                          <a:effectLst/>
                        </a:rPr>
                        <a:t>Performances scolaires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tc>
                  <a:txBody>
                    <a:bodyPr/>
                    <a:lstStyle/>
                    <a:p>
                      <a:pPr>
                        <a:lnSpc>
                          <a:spcPct val="115000"/>
                        </a:lnSpc>
                        <a:spcAft>
                          <a:spcPts val="1000"/>
                        </a:spcAft>
                        <a:buNone/>
                      </a:pPr>
                      <a:r>
                        <a:rPr lang="fr-CH" sz="900" dirty="0">
                          <a:effectLst/>
                        </a:rPr>
                        <a:t>Quantité, nature et qualité des actions</a:t>
                      </a:r>
                      <a:br>
                        <a:rPr lang="fr-CH" sz="900" dirty="0">
                          <a:effectLst/>
                        </a:rPr>
                      </a:br>
                      <a:r>
                        <a:rPr lang="fr-CH" sz="900" dirty="0">
                          <a:effectLst/>
                        </a:rPr>
                        <a:t>Appréciations des enseignants</a:t>
                      </a:r>
                      <a:br>
                        <a:rPr lang="fr-CH" sz="900" dirty="0">
                          <a:effectLst/>
                        </a:rPr>
                      </a:br>
                      <a:r>
                        <a:rPr lang="fr-CH" sz="900" dirty="0">
                          <a:effectLst/>
                        </a:rPr>
                        <a:t>Résultats aux tests</a:t>
                      </a:r>
                      <a:endParaRPr lang="fr-CH"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2743" marR="22743" marT="0" marB="0"/>
                </a:tc>
                <a:extLst>
                  <a:ext uri="{0D108BD9-81ED-4DB2-BD59-A6C34878D82A}">
                    <a16:rowId xmlns:a16="http://schemas.microsoft.com/office/drawing/2014/main" val="3933320057"/>
                  </a:ext>
                </a:extLst>
              </a:tr>
            </a:tbl>
          </a:graphicData>
        </a:graphic>
      </p:graphicFrame>
      <p:sp>
        <p:nvSpPr>
          <p:cNvPr id="5" name="ZoneTexte 4">
            <a:extLst>
              <a:ext uri="{FF2B5EF4-FFF2-40B4-BE49-F238E27FC236}">
                <a16:creationId xmlns:a16="http://schemas.microsoft.com/office/drawing/2014/main" id="{E033342D-8367-8441-C8DA-C0ADD7F51849}"/>
              </a:ext>
            </a:extLst>
          </p:cNvPr>
          <p:cNvSpPr txBox="1"/>
          <p:nvPr/>
        </p:nvSpPr>
        <p:spPr>
          <a:xfrm rot="16200000">
            <a:off x="7435547" y="1380812"/>
            <a:ext cx="2734338" cy="369332"/>
          </a:xfrm>
          <a:prstGeom prst="rect">
            <a:avLst/>
          </a:prstGeom>
          <a:noFill/>
        </p:spPr>
        <p:txBody>
          <a:bodyPr wrap="none" rtlCol="0">
            <a:spAutoFit/>
          </a:bodyPr>
          <a:lstStyle/>
          <a:p>
            <a:r>
              <a:rPr lang="fr-CH" dirty="0"/>
              <a:t>Figari et al. 2014, pp. 92-93</a:t>
            </a:r>
          </a:p>
        </p:txBody>
      </p:sp>
    </p:spTree>
    <p:extLst>
      <p:ext uri="{BB962C8B-B14F-4D97-AF65-F5344CB8AC3E}">
        <p14:creationId xmlns:p14="http://schemas.microsoft.com/office/powerpoint/2010/main" val="69163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9C3B5-45FD-8461-C2C6-13F39E88F6D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6E5E665-D453-F14D-AACE-542A992234CA}"/>
              </a:ext>
            </a:extLst>
          </p:cNvPr>
          <p:cNvSpPr>
            <a:spLocks noGrp="1"/>
          </p:cNvSpPr>
          <p:nvPr>
            <p:ph type="sldNum" sz="quarter" idx="12"/>
          </p:nvPr>
        </p:nvSpPr>
        <p:spPr/>
        <p:txBody>
          <a:bodyPr/>
          <a:lstStyle/>
          <a:p>
            <a:pPr algn="r"/>
            <a:fld id="{2038AEF9-613E-4F50-AB3F-BF720E27A659}" type="slidenum">
              <a:rPr lang="fr-FR" smtClean="0"/>
              <a:pPr algn="r"/>
              <a:t>27</a:t>
            </a:fld>
            <a:endParaRPr lang="fr-FR" dirty="0"/>
          </a:p>
        </p:txBody>
      </p:sp>
      <p:graphicFrame>
        <p:nvGraphicFramePr>
          <p:cNvPr id="4" name="Tableau 3">
            <a:extLst>
              <a:ext uri="{FF2B5EF4-FFF2-40B4-BE49-F238E27FC236}">
                <a16:creationId xmlns:a16="http://schemas.microsoft.com/office/drawing/2014/main" id="{D3860459-2E2F-AADE-1668-A299B6E7C4D5}"/>
              </a:ext>
            </a:extLst>
          </p:cNvPr>
          <p:cNvGraphicFramePr>
            <a:graphicFrameLocks noGrp="1"/>
          </p:cNvGraphicFramePr>
          <p:nvPr>
            <p:extLst>
              <p:ext uri="{D42A27DB-BD31-4B8C-83A1-F6EECF244321}">
                <p14:modId xmlns:p14="http://schemas.microsoft.com/office/powerpoint/2010/main" val="4098983793"/>
              </p:ext>
            </p:extLst>
          </p:nvPr>
        </p:nvGraphicFramePr>
        <p:xfrm>
          <a:off x="156618" y="102393"/>
          <a:ext cx="8087790" cy="4883152"/>
        </p:xfrm>
        <a:graphic>
          <a:graphicData uri="http://schemas.openxmlformats.org/drawingml/2006/table">
            <a:tbl>
              <a:tblPr firstRow="1" firstCol="1" bandRow="1">
                <a:tableStyleId>{5C22544A-7EE6-4342-B048-85BDC9FD1C3A}</a:tableStyleId>
              </a:tblPr>
              <a:tblGrid>
                <a:gridCol w="2695930">
                  <a:extLst>
                    <a:ext uri="{9D8B030D-6E8A-4147-A177-3AD203B41FA5}">
                      <a16:colId xmlns:a16="http://schemas.microsoft.com/office/drawing/2014/main" val="2931589646"/>
                    </a:ext>
                  </a:extLst>
                </a:gridCol>
                <a:gridCol w="2695930">
                  <a:extLst>
                    <a:ext uri="{9D8B030D-6E8A-4147-A177-3AD203B41FA5}">
                      <a16:colId xmlns:a16="http://schemas.microsoft.com/office/drawing/2014/main" val="439126816"/>
                    </a:ext>
                  </a:extLst>
                </a:gridCol>
                <a:gridCol w="2695930">
                  <a:extLst>
                    <a:ext uri="{9D8B030D-6E8A-4147-A177-3AD203B41FA5}">
                      <a16:colId xmlns:a16="http://schemas.microsoft.com/office/drawing/2014/main" val="4086109038"/>
                    </a:ext>
                  </a:extLst>
                </a:gridCol>
              </a:tblGrid>
              <a:tr h="483757">
                <a:tc>
                  <a:txBody>
                    <a:bodyPr/>
                    <a:lstStyle/>
                    <a:p>
                      <a:pPr>
                        <a:lnSpc>
                          <a:spcPct val="115000"/>
                        </a:lnSpc>
                        <a:spcAft>
                          <a:spcPts val="1000"/>
                        </a:spcAft>
                        <a:buNone/>
                      </a:pPr>
                      <a:r>
                        <a:rPr lang="fr-CH" sz="1000">
                          <a:effectLst/>
                        </a:rPr>
                        <a:t>Éléments à évaluer</a:t>
                      </a:r>
                      <a:br>
                        <a:rPr lang="fr-CH" sz="1000">
                          <a:effectLst/>
                        </a:rPr>
                      </a:br>
                      <a:r>
                        <a:rPr lang="fr-CH" sz="1000">
                          <a:effectLst/>
                        </a:rPr>
                        <a:t>En tant que porteurs potentiels d’influences, d’effets, de résultats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en-US" sz="1000">
                          <a:effectLst/>
                        </a:rPr>
                        <a:t>Indicateurs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a:effectLst/>
                        </a:rPr>
                        <a:t>Exemples d’items de questionnement ou d’observation</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extLst>
                  <a:ext uri="{0D108BD9-81ED-4DB2-BD59-A6C34878D82A}">
                    <a16:rowId xmlns:a16="http://schemas.microsoft.com/office/drawing/2014/main" val="3416516711"/>
                  </a:ext>
                </a:extLst>
              </a:tr>
              <a:tr h="360835">
                <a:tc>
                  <a:txBody>
                    <a:bodyPr/>
                    <a:lstStyle/>
                    <a:p>
                      <a:pPr>
                        <a:lnSpc>
                          <a:spcPct val="115000"/>
                        </a:lnSpc>
                        <a:spcAft>
                          <a:spcPts val="1000"/>
                        </a:spcAft>
                        <a:buNone/>
                      </a:pPr>
                      <a:r>
                        <a:rPr lang="en-US" sz="1000">
                          <a:effectLst/>
                        </a:rPr>
                        <a:t>I 1 : environnement</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a:effectLst/>
                        </a:rPr>
                        <a:t>Existence d’une réflexion sur les données et éléments retenus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Nombre d’occurrences d’unités de discours sur les facteurs environnementaux</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extLst>
                  <a:ext uri="{0D108BD9-81ED-4DB2-BD59-A6C34878D82A}">
                    <a16:rowId xmlns:a16="http://schemas.microsoft.com/office/drawing/2014/main" val="1952212912"/>
                  </a:ext>
                </a:extLst>
              </a:tr>
              <a:tr h="483757">
                <a:tc>
                  <a:txBody>
                    <a:bodyPr/>
                    <a:lstStyle/>
                    <a:p>
                      <a:pPr>
                        <a:lnSpc>
                          <a:spcPct val="115000"/>
                        </a:lnSpc>
                        <a:spcAft>
                          <a:spcPts val="1000"/>
                        </a:spcAft>
                        <a:buNone/>
                      </a:pPr>
                      <a:r>
                        <a:rPr lang="en-US" sz="1000">
                          <a:effectLst/>
                        </a:rPr>
                        <a:t>I 2 : structures, organisation</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Existence des normes réglementaires dans le projet formalisé</a:t>
                      </a:r>
                      <a:br>
                        <a:rPr lang="fr-CH" sz="1000" dirty="0">
                          <a:effectLst/>
                        </a:rPr>
                      </a:br>
                      <a:r>
                        <a:rPr lang="fr-CH" sz="1000" dirty="0">
                          <a:effectLst/>
                        </a:rPr>
                        <a:t>Évolution des attentes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Mention des normes dans le projet</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extLst>
                  <a:ext uri="{0D108BD9-81ED-4DB2-BD59-A6C34878D82A}">
                    <a16:rowId xmlns:a16="http://schemas.microsoft.com/office/drawing/2014/main" val="864539238"/>
                  </a:ext>
                </a:extLst>
              </a:tr>
              <a:tr h="360835">
                <a:tc>
                  <a:txBody>
                    <a:bodyPr/>
                    <a:lstStyle/>
                    <a:p>
                      <a:pPr>
                        <a:lnSpc>
                          <a:spcPct val="115000"/>
                        </a:lnSpc>
                        <a:spcAft>
                          <a:spcPts val="1000"/>
                        </a:spcAft>
                        <a:buNone/>
                      </a:pPr>
                      <a:r>
                        <a:rPr lang="en-US" sz="1000">
                          <a:effectLst/>
                        </a:rPr>
                        <a:t>I 3 : attentes des populations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en-US" sz="1000">
                          <a:effectLst/>
                        </a:rPr>
                        <a:t> </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Données avant et après action</a:t>
                      </a:r>
                      <a:br>
                        <a:rPr lang="fr-CH" sz="1000" dirty="0">
                          <a:effectLst/>
                        </a:rPr>
                      </a:br>
                      <a:r>
                        <a:rPr lang="fr-CH" sz="1000" dirty="0">
                          <a:effectLst/>
                        </a:rPr>
                        <a:t>Taux d’intérêt ressenti</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extLst>
                  <a:ext uri="{0D108BD9-81ED-4DB2-BD59-A6C34878D82A}">
                    <a16:rowId xmlns:a16="http://schemas.microsoft.com/office/drawing/2014/main" val="451275079"/>
                  </a:ext>
                </a:extLst>
              </a:tr>
              <a:tr h="360835">
                <a:tc>
                  <a:txBody>
                    <a:bodyPr/>
                    <a:lstStyle/>
                    <a:p>
                      <a:pPr>
                        <a:lnSpc>
                          <a:spcPct val="115000"/>
                        </a:lnSpc>
                        <a:spcAft>
                          <a:spcPts val="1000"/>
                        </a:spcAft>
                        <a:buNone/>
                      </a:pPr>
                      <a:r>
                        <a:rPr lang="en-US" sz="1000">
                          <a:effectLst/>
                        </a:rPr>
                        <a:t>I 4 : missions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Expression par les acteurs des éléments ayant contribué aux réalisations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en-US" sz="1000" dirty="0">
                          <a:effectLst/>
                        </a:rPr>
                        <a:t>Avis des </a:t>
                      </a:r>
                      <a:r>
                        <a:rPr lang="en-US" sz="1000" dirty="0" err="1">
                          <a:effectLst/>
                        </a:rPr>
                        <a:t>utilisateurs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extLst>
                  <a:ext uri="{0D108BD9-81ED-4DB2-BD59-A6C34878D82A}">
                    <a16:rowId xmlns:a16="http://schemas.microsoft.com/office/drawing/2014/main" val="3533934839"/>
                  </a:ext>
                </a:extLst>
              </a:tr>
              <a:tr h="237915">
                <a:tc>
                  <a:txBody>
                    <a:bodyPr/>
                    <a:lstStyle/>
                    <a:p>
                      <a:pPr>
                        <a:lnSpc>
                          <a:spcPct val="115000"/>
                        </a:lnSpc>
                        <a:spcAft>
                          <a:spcPts val="1000"/>
                        </a:spcAft>
                        <a:buNone/>
                      </a:pPr>
                      <a:r>
                        <a:rPr lang="en-US" sz="1000">
                          <a:effectLst/>
                        </a:rPr>
                        <a:t>C 1 : dispositifs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Traces d’évolution et adaptation du projet</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Données, avant et après projet</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extLst>
                  <a:ext uri="{0D108BD9-81ED-4DB2-BD59-A6C34878D82A}">
                    <a16:rowId xmlns:a16="http://schemas.microsoft.com/office/drawing/2014/main" val="3331672647"/>
                  </a:ext>
                </a:extLst>
              </a:tr>
              <a:tr h="237915">
                <a:tc>
                  <a:txBody>
                    <a:bodyPr/>
                    <a:lstStyle/>
                    <a:p>
                      <a:pPr>
                        <a:lnSpc>
                          <a:spcPct val="115000"/>
                        </a:lnSpc>
                        <a:spcAft>
                          <a:spcPts val="1000"/>
                        </a:spcAft>
                        <a:buNone/>
                      </a:pPr>
                      <a:r>
                        <a:rPr lang="en-US" sz="1000">
                          <a:effectLst/>
                        </a:rPr>
                        <a:t>C 2 : fonctionnement curriculaire</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Suivi des parcours et du devenir des apprenants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Taux de réussite et taux d’insertion professionnelle</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extLst>
                  <a:ext uri="{0D108BD9-81ED-4DB2-BD59-A6C34878D82A}">
                    <a16:rowId xmlns:a16="http://schemas.microsoft.com/office/drawing/2014/main" val="1312058089"/>
                  </a:ext>
                </a:extLst>
              </a:tr>
              <a:tr h="483757">
                <a:tc>
                  <a:txBody>
                    <a:bodyPr/>
                    <a:lstStyle/>
                    <a:p>
                      <a:pPr>
                        <a:lnSpc>
                          <a:spcPct val="115000"/>
                        </a:lnSpc>
                        <a:spcAft>
                          <a:spcPts val="1000"/>
                        </a:spcAft>
                        <a:buNone/>
                      </a:pPr>
                      <a:r>
                        <a:rPr lang="en-US" sz="1000">
                          <a:effectLst/>
                        </a:rPr>
                        <a:t>C 3 : moyens engagés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Rapport entre ressources disponibles et ressources mobilisées ; entre investissement et résultats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Ratios des deux sortes de ressources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extLst>
                  <a:ext uri="{0D108BD9-81ED-4DB2-BD59-A6C34878D82A}">
                    <a16:rowId xmlns:a16="http://schemas.microsoft.com/office/drawing/2014/main" val="3196038603"/>
                  </a:ext>
                </a:extLst>
              </a:tr>
              <a:tr h="606678">
                <a:tc>
                  <a:txBody>
                    <a:bodyPr/>
                    <a:lstStyle/>
                    <a:p>
                      <a:pPr>
                        <a:lnSpc>
                          <a:spcPct val="115000"/>
                        </a:lnSpc>
                        <a:spcAft>
                          <a:spcPts val="1000"/>
                        </a:spcAft>
                        <a:buNone/>
                      </a:pPr>
                      <a:r>
                        <a:rPr lang="en-US" sz="1000">
                          <a:effectLst/>
                        </a:rPr>
                        <a:t>P 1 : impact sur l’environnement</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Opinions et représentations des acteurs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Indice de satisfaction des acteurs</a:t>
                      </a:r>
                      <a:br>
                        <a:rPr lang="fr-CH" sz="1000" dirty="0">
                          <a:effectLst/>
                        </a:rPr>
                      </a:br>
                      <a:r>
                        <a:rPr lang="fr-CH" sz="1000" dirty="0">
                          <a:effectLst/>
                        </a:rPr>
                        <a:t>Données comparées entre avant et après</a:t>
                      </a:r>
                      <a:br>
                        <a:rPr lang="fr-CH" sz="1000" dirty="0">
                          <a:effectLst/>
                        </a:rPr>
                      </a:br>
                      <a:r>
                        <a:rPr lang="fr-CH" sz="1000" dirty="0">
                          <a:effectLst/>
                        </a:rPr>
                        <a:t>Avis des acteurs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extLst>
                  <a:ext uri="{0D108BD9-81ED-4DB2-BD59-A6C34878D82A}">
                    <a16:rowId xmlns:a16="http://schemas.microsoft.com/office/drawing/2014/main" val="80593209"/>
                  </a:ext>
                </a:extLst>
              </a:tr>
              <a:tr h="606678">
                <a:tc>
                  <a:txBody>
                    <a:bodyPr/>
                    <a:lstStyle/>
                    <a:p>
                      <a:pPr>
                        <a:lnSpc>
                          <a:spcPct val="115000"/>
                        </a:lnSpc>
                        <a:spcAft>
                          <a:spcPts val="1000"/>
                        </a:spcAft>
                        <a:buNone/>
                      </a:pPr>
                      <a:r>
                        <a:rPr lang="en-US" sz="1000">
                          <a:effectLst/>
                        </a:rPr>
                        <a:t>P 2 : changements (de comportements)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en-US" sz="1000" dirty="0" err="1">
                          <a:effectLst/>
                        </a:rPr>
                        <a:t>Évolution</a:t>
                      </a:r>
                      <a:r>
                        <a:rPr lang="en-US" sz="1000" dirty="0">
                          <a:effectLst/>
                        </a:rPr>
                        <a:t> des </a:t>
                      </a:r>
                      <a:r>
                        <a:rPr lang="en-US" sz="1000" dirty="0" err="1">
                          <a:effectLst/>
                        </a:rPr>
                        <a:t>comportements</a:t>
                      </a:r>
                      <a:r>
                        <a:rPr lang="en-US" sz="1000" dirty="0">
                          <a:effectLst/>
                        </a:rPr>
                        <a:t> </a:t>
                      </a:r>
                      <a:r>
                        <a:rPr lang="en-US" sz="1000" dirty="0" err="1">
                          <a:effectLst/>
                        </a:rPr>
                        <a:t>observés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Taux, inventaire, classement</a:t>
                      </a:r>
                      <a:br>
                        <a:rPr lang="fr-CH" sz="1000" dirty="0">
                          <a:effectLst/>
                        </a:rPr>
                      </a:br>
                      <a:r>
                        <a:rPr lang="fr-CH" sz="1000" dirty="0">
                          <a:effectLst/>
                        </a:rPr>
                        <a:t>Identification</a:t>
                      </a:r>
                      <a:br>
                        <a:rPr lang="fr-CH" sz="1000" dirty="0">
                          <a:effectLst/>
                        </a:rPr>
                      </a:br>
                      <a:r>
                        <a:rPr lang="fr-CH" sz="1000" dirty="0">
                          <a:effectLst/>
                        </a:rPr>
                        <a:t>Classement et pourcentages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extLst>
                  <a:ext uri="{0D108BD9-81ED-4DB2-BD59-A6C34878D82A}">
                    <a16:rowId xmlns:a16="http://schemas.microsoft.com/office/drawing/2014/main" val="3383937961"/>
                  </a:ext>
                </a:extLst>
              </a:tr>
              <a:tr h="237915">
                <a:tc>
                  <a:txBody>
                    <a:bodyPr/>
                    <a:lstStyle/>
                    <a:p>
                      <a:pPr>
                        <a:lnSpc>
                          <a:spcPct val="115000"/>
                        </a:lnSpc>
                        <a:spcAft>
                          <a:spcPts val="1000"/>
                        </a:spcAft>
                        <a:buNone/>
                      </a:pPr>
                      <a:r>
                        <a:rPr lang="fr-CH" sz="1000">
                          <a:effectLst/>
                        </a:rPr>
                        <a:t>P 3 : réalisation des missions ; actions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Quantité, nature et qualité des actions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en-US" sz="1000" dirty="0" err="1">
                          <a:effectLst/>
                        </a:rPr>
                        <a:t>Comportements</a:t>
                      </a:r>
                      <a:r>
                        <a:rPr lang="en-US" sz="1000" dirty="0">
                          <a:effectLst/>
                        </a:rPr>
                        <a:t> </a:t>
                      </a:r>
                      <a:r>
                        <a:rPr lang="en-US" sz="1000" dirty="0" err="1">
                          <a:effectLst/>
                        </a:rPr>
                        <a:t>observés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extLst>
                  <a:ext uri="{0D108BD9-81ED-4DB2-BD59-A6C34878D82A}">
                    <a16:rowId xmlns:a16="http://schemas.microsoft.com/office/drawing/2014/main" val="2037657033"/>
                  </a:ext>
                </a:extLst>
              </a:tr>
              <a:tr h="360835">
                <a:tc>
                  <a:txBody>
                    <a:bodyPr/>
                    <a:lstStyle/>
                    <a:p>
                      <a:pPr>
                        <a:lnSpc>
                          <a:spcPct val="115000"/>
                        </a:lnSpc>
                        <a:spcAft>
                          <a:spcPts val="1000"/>
                        </a:spcAft>
                        <a:buNone/>
                      </a:pPr>
                      <a:r>
                        <a:rPr lang="fr-CH" sz="1000">
                          <a:effectLst/>
                        </a:rPr>
                        <a:t>P 4 : résultats obtenus par les apprenants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Appréciations des enseignants</a:t>
                      </a:r>
                      <a:br>
                        <a:rPr lang="fr-CH" sz="1000" dirty="0">
                          <a:effectLst/>
                        </a:rPr>
                      </a:br>
                      <a:r>
                        <a:rPr lang="fr-CH" sz="1000" dirty="0">
                          <a:effectLst/>
                        </a:rPr>
                        <a:t>Résultats aux tests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tc>
                  <a:txBody>
                    <a:bodyPr/>
                    <a:lstStyle/>
                    <a:p>
                      <a:pPr>
                        <a:lnSpc>
                          <a:spcPct val="115000"/>
                        </a:lnSpc>
                        <a:spcAft>
                          <a:spcPts val="1000"/>
                        </a:spcAft>
                        <a:buNone/>
                      </a:pPr>
                      <a:r>
                        <a:rPr lang="fr-CH" sz="1000" dirty="0">
                          <a:effectLst/>
                        </a:rPr>
                        <a:t>Appréciations des enseignants</a:t>
                      </a:r>
                      <a:br>
                        <a:rPr lang="fr-CH" sz="1000" dirty="0">
                          <a:effectLst/>
                        </a:rPr>
                      </a:br>
                      <a:r>
                        <a:rPr lang="fr-CH" sz="1000" dirty="0">
                          <a:effectLst/>
                        </a:rPr>
                        <a:t>Résultats aux tests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0517" marR="30517" marT="0" marB="0"/>
                </a:tc>
                <a:extLst>
                  <a:ext uri="{0D108BD9-81ED-4DB2-BD59-A6C34878D82A}">
                    <a16:rowId xmlns:a16="http://schemas.microsoft.com/office/drawing/2014/main" val="239625725"/>
                  </a:ext>
                </a:extLst>
              </a:tr>
            </a:tbl>
          </a:graphicData>
        </a:graphic>
      </p:graphicFrame>
      <p:sp>
        <p:nvSpPr>
          <p:cNvPr id="5" name="제목 3">
            <a:extLst>
              <a:ext uri="{FF2B5EF4-FFF2-40B4-BE49-F238E27FC236}">
                <a16:creationId xmlns:a16="http://schemas.microsoft.com/office/drawing/2014/main" id="{D9D1436F-A218-7BE8-2418-20E2CC4AC800}"/>
              </a:ext>
            </a:extLst>
          </p:cNvPr>
          <p:cNvSpPr txBox="1">
            <a:spLocks/>
          </p:cNvSpPr>
          <p:nvPr/>
        </p:nvSpPr>
        <p:spPr>
          <a:xfrm rot="16200000">
            <a:off x="7911397" y="3802681"/>
            <a:ext cx="1561197"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altLang="ko-KR" sz="2800" dirty="0" err="1">
                <a:solidFill>
                  <a:schemeClr val="accent6"/>
                </a:solidFill>
                <a:latin typeface="Berlin Sans FB Demi" panose="020E0802020502020306" pitchFamily="34" charset="0"/>
              </a:rPr>
              <a:t>ExemplePhase</a:t>
            </a:r>
            <a:r>
              <a:rPr lang="fr-FR" altLang="ko-KR" sz="2800" dirty="0">
                <a:solidFill>
                  <a:schemeClr val="accent6"/>
                </a:solidFill>
                <a:latin typeface="Berlin Sans FB Demi" panose="020E0802020502020306" pitchFamily="34" charset="0"/>
              </a:rPr>
              <a:t> 3</a:t>
            </a:r>
          </a:p>
        </p:txBody>
      </p:sp>
      <p:sp>
        <p:nvSpPr>
          <p:cNvPr id="6" name="ZoneTexte 5">
            <a:extLst>
              <a:ext uri="{FF2B5EF4-FFF2-40B4-BE49-F238E27FC236}">
                <a16:creationId xmlns:a16="http://schemas.microsoft.com/office/drawing/2014/main" id="{A254BE6A-ABCD-5A62-1012-7DF74028CC77}"/>
              </a:ext>
            </a:extLst>
          </p:cNvPr>
          <p:cNvSpPr txBox="1"/>
          <p:nvPr/>
        </p:nvSpPr>
        <p:spPr>
          <a:xfrm rot="16200000">
            <a:off x="7435547" y="1380812"/>
            <a:ext cx="2734338" cy="369332"/>
          </a:xfrm>
          <a:prstGeom prst="rect">
            <a:avLst/>
          </a:prstGeom>
          <a:noFill/>
        </p:spPr>
        <p:txBody>
          <a:bodyPr wrap="none" rtlCol="0">
            <a:spAutoFit/>
          </a:bodyPr>
          <a:lstStyle/>
          <a:p>
            <a:r>
              <a:rPr lang="fr-CH" dirty="0"/>
              <a:t>Figari et al. 2014, pp. 94-95</a:t>
            </a:r>
          </a:p>
        </p:txBody>
      </p:sp>
    </p:spTree>
    <p:extLst>
      <p:ext uri="{BB962C8B-B14F-4D97-AF65-F5344CB8AC3E}">
        <p14:creationId xmlns:p14="http://schemas.microsoft.com/office/powerpoint/2010/main" val="819764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AC8F6-898D-706B-B8BA-F90D6C450D8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8DFB98E-DF2D-C933-D919-D4C27ED1ECB7}"/>
              </a:ext>
            </a:extLst>
          </p:cNvPr>
          <p:cNvSpPr>
            <a:spLocks noGrp="1"/>
          </p:cNvSpPr>
          <p:nvPr>
            <p:ph type="sldNum" sz="quarter" idx="12"/>
          </p:nvPr>
        </p:nvSpPr>
        <p:spPr/>
        <p:txBody>
          <a:bodyPr/>
          <a:lstStyle/>
          <a:p>
            <a:pPr algn="r"/>
            <a:fld id="{2038AEF9-613E-4F50-AB3F-BF720E27A659}" type="slidenum">
              <a:rPr lang="fr-FR" smtClean="0"/>
              <a:pPr algn="r"/>
              <a:t>28</a:t>
            </a:fld>
            <a:endParaRPr lang="fr-FR" dirty="0"/>
          </a:p>
        </p:txBody>
      </p:sp>
      <p:sp>
        <p:nvSpPr>
          <p:cNvPr id="36" name="제목 3">
            <a:extLst>
              <a:ext uri="{FF2B5EF4-FFF2-40B4-BE49-F238E27FC236}">
                <a16:creationId xmlns:a16="http://schemas.microsoft.com/office/drawing/2014/main" id="{3B063DBF-4A95-2DCB-3BFA-7A03B60EF6FF}"/>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Phase 4: trois formes d’analyse</a:t>
            </a:r>
          </a:p>
        </p:txBody>
      </p:sp>
      <p:sp>
        <p:nvSpPr>
          <p:cNvPr id="2" name="ZoneTexte 1">
            <a:extLst>
              <a:ext uri="{FF2B5EF4-FFF2-40B4-BE49-F238E27FC236}">
                <a16:creationId xmlns:a16="http://schemas.microsoft.com/office/drawing/2014/main" id="{D8F7A1FD-1CF7-2756-56CB-73C456F57D86}"/>
              </a:ext>
            </a:extLst>
          </p:cNvPr>
          <p:cNvSpPr txBox="1"/>
          <p:nvPr/>
        </p:nvSpPr>
        <p:spPr>
          <a:xfrm>
            <a:off x="323528" y="987574"/>
            <a:ext cx="8640959" cy="3816429"/>
          </a:xfrm>
          <a:prstGeom prst="rect">
            <a:avLst/>
          </a:prstGeom>
          <a:noFill/>
        </p:spPr>
        <p:txBody>
          <a:bodyPr wrap="square" rtlCol="0">
            <a:spAutoFit/>
          </a:bodyPr>
          <a:lstStyle/>
          <a:p>
            <a:pPr marL="342900" indent="-342900">
              <a:buFont typeface="Wingdings" panose="05000000000000000000" pitchFamily="2" charset="2"/>
              <a:buChar char="Ø"/>
            </a:pPr>
            <a:r>
              <a:rPr lang="fr-CH" sz="2200" b="1" dirty="0"/>
              <a:t>Analyse descriptive</a:t>
            </a:r>
            <a:r>
              <a:rPr lang="fr-CH" sz="2200" dirty="0"/>
              <a:t>: Dresser un portrait de la situation observée ou étudiée, suite à une simple compilation des données obtenues. Ex: dresser les caractéristiques d’un parcours, d’un profil, d’un groupe, etc.</a:t>
            </a:r>
          </a:p>
          <a:p>
            <a:pPr marL="342900" indent="-342900">
              <a:buFont typeface="Wingdings" panose="05000000000000000000" pitchFamily="2" charset="2"/>
              <a:buChar char="Ø"/>
            </a:pPr>
            <a:r>
              <a:rPr lang="fr-CH" sz="2200" b="1" dirty="0"/>
              <a:t>Analyse explicative</a:t>
            </a:r>
            <a:r>
              <a:rPr lang="fr-CH" sz="2200" dirty="0"/>
              <a:t>: Argumenter une prise de décision en fonction de la mise à jour de liens causaux entre variables. Ex: lien entre l’existence d’un dispositif et un changement de comportement ou de performance</a:t>
            </a:r>
          </a:p>
          <a:p>
            <a:pPr marL="342900" indent="-342900">
              <a:buFont typeface="Wingdings" panose="05000000000000000000" pitchFamily="2" charset="2"/>
              <a:buChar char="Ø"/>
            </a:pPr>
            <a:r>
              <a:rPr lang="fr-CH" sz="2200" b="1" dirty="0"/>
              <a:t>Analyse compréhensive</a:t>
            </a:r>
            <a:r>
              <a:rPr lang="fr-CH" sz="2200" dirty="0"/>
              <a:t>: Etudier des rapports entre les résultats obtenus et les perceptions des acteurs. Ex: Prendre en compte l’implication des sujets dans un projet éducatif ou les choix opérés en matière de stratégie curriculaire pour expliquer telle réussite ou tel échec</a:t>
            </a:r>
          </a:p>
        </p:txBody>
      </p:sp>
      <p:sp>
        <p:nvSpPr>
          <p:cNvPr id="4" name="ZoneTexte 3">
            <a:extLst>
              <a:ext uri="{FF2B5EF4-FFF2-40B4-BE49-F238E27FC236}">
                <a16:creationId xmlns:a16="http://schemas.microsoft.com/office/drawing/2014/main" id="{B8FE1536-FDBC-7AC4-BB69-D44948819A4C}"/>
              </a:ext>
            </a:extLst>
          </p:cNvPr>
          <p:cNvSpPr txBox="1"/>
          <p:nvPr/>
        </p:nvSpPr>
        <p:spPr>
          <a:xfrm>
            <a:off x="6084168" y="4675399"/>
            <a:ext cx="2307939" cy="369332"/>
          </a:xfrm>
          <a:prstGeom prst="rect">
            <a:avLst/>
          </a:prstGeom>
          <a:noFill/>
        </p:spPr>
        <p:txBody>
          <a:bodyPr wrap="none" rtlCol="0">
            <a:spAutoFit/>
          </a:bodyPr>
          <a:lstStyle/>
          <a:p>
            <a:r>
              <a:rPr lang="fr-CH" dirty="0"/>
              <a:t>Figari et al. 2014, p. 97</a:t>
            </a:r>
          </a:p>
        </p:txBody>
      </p:sp>
    </p:spTree>
    <p:extLst>
      <p:ext uri="{BB962C8B-B14F-4D97-AF65-F5344CB8AC3E}">
        <p14:creationId xmlns:p14="http://schemas.microsoft.com/office/powerpoint/2010/main" val="1573471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14F56-B16B-C52B-F977-5041E985C5BC}"/>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4EF9389-0024-E0FF-9D69-DD788D13855F}"/>
              </a:ext>
            </a:extLst>
          </p:cNvPr>
          <p:cNvSpPr>
            <a:spLocks noGrp="1"/>
          </p:cNvSpPr>
          <p:nvPr>
            <p:ph type="sldNum" sz="quarter" idx="12"/>
          </p:nvPr>
        </p:nvSpPr>
        <p:spPr/>
        <p:txBody>
          <a:bodyPr/>
          <a:lstStyle/>
          <a:p>
            <a:pPr algn="r"/>
            <a:fld id="{2038AEF9-613E-4F50-AB3F-BF720E27A659}" type="slidenum">
              <a:rPr lang="fr-FR" smtClean="0"/>
              <a:pPr algn="r"/>
              <a:t>29</a:t>
            </a:fld>
            <a:endParaRPr lang="fr-FR" dirty="0"/>
          </a:p>
        </p:txBody>
      </p:sp>
      <p:sp>
        <p:nvSpPr>
          <p:cNvPr id="36" name="제목 3">
            <a:extLst>
              <a:ext uri="{FF2B5EF4-FFF2-40B4-BE49-F238E27FC236}">
                <a16:creationId xmlns:a16="http://schemas.microsoft.com/office/drawing/2014/main" id="{9203D8F0-E625-9DE3-5A75-F24F8CBD0F50}"/>
              </a:ext>
            </a:extLst>
          </p:cNvPr>
          <p:cNvSpPr txBox="1">
            <a:spLocks/>
          </p:cNvSpPr>
          <p:nvPr/>
        </p:nvSpPr>
        <p:spPr>
          <a:xfrm>
            <a:off x="35496" y="195486"/>
            <a:ext cx="8928992"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L’évaluation objectiviste : la plus pratiquée </a:t>
            </a:r>
          </a:p>
        </p:txBody>
      </p:sp>
      <p:sp>
        <p:nvSpPr>
          <p:cNvPr id="5" name="ZoneTexte 4">
            <a:extLst>
              <a:ext uri="{FF2B5EF4-FFF2-40B4-BE49-F238E27FC236}">
                <a16:creationId xmlns:a16="http://schemas.microsoft.com/office/drawing/2014/main" id="{F0B670C9-700D-3C0C-EA7C-9E4790F9FC19}"/>
              </a:ext>
            </a:extLst>
          </p:cNvPr>
          <p:cNvSpPr txBox="1"/>
          <p:nvPr/>
        </p:nvSpPr>
        <p:spPr>
          <a:xfrm>
            <a:off x="465812" y="921804"/>
            <a:ext cx="8570684" cy="3785652"/>
          </a:xfrm>
          <a:prstGeom prst="rect">
            <a:avLst/>
          </a:prstGeom>
          <a:noFill/>
        </p:spPr>
        <p:txBody>
          <a:bodyPr wrap="square" rtlCol="0">
            <a:spAutoFit/>
          </a:bodyPr>
          <a:lstStyle/>
          <a:p>
            <a:r>
              <a:rPr lang="fr-CH" sz="2400" dirty="0"/>
              <a:t>Objectif: « Vérifier que le « produit formation » a donné satisfaction et tenu ses promesses en matière d’apprentissage. »</a:t>
            </a:r>
          </a:p>
          <a:p>
            <a:endParaRPr lang="fr-CH" sz="2400" dirty="0"/>
          </a:p>
          <a:p>
            <a:r>
              <a:rPr lang="fr-CH" sz="2400" dirty="0"/>
              <a:t>Concepts clés: </a:t>
            </a:r>
          </a:p>
          <a:p>
            <a:pPr marL="342900" indent="-342900">
              <a:buFont typeface="Wingdings" panose="05000000000000000000" pitchFamily="2" charset="2"/>
              <a:buChar char="Ø"/>
            </a:pPr>
            <a:r>
              <a:rPr lang="fr-CH" sz="2400" b="1" dirty="0"/>
              <a:t>Efficacité</a:t>
            </a:r>
            <a:r>
              <a:rPr lang="fr-CH" sz="2400" dirty="0"/>
              <a:t>: questionner la capacité de la formation à atteindre les </a:t>
            </a:r>
          </a:p>
          <a:p>
            <a:r>
              <a:rPr lang="fr-CH" sz="2400" dirty="0"/>
              <a:t>objectifs fixés et à obtenir les résultats recherchés, i.e. </a:t>
            </a:r>
            <a:r>
              <a:rPr lang="fr-CH" sz="2400" b="1" dirty="0"/>
              <a:t>impact</a:t>
            </a:r>
            <a:r>
              <a:rPr lang="fr-CH" sz="2400" dirty="0"/>
              <a:t> pour </a:t>
            </a:r>
          </a:p>
          <a:p>
            <a:r>
              <a:rPr lang="fr-CH" sz="2400" dirty="0"/>
              <a:t>l’apprenant et l’entreprise</a:t>
            </a:r>
          </a:p>
          <a:p>
            <a:pPr marL="342900" indent="-342900">
              <a:buFont typeface="Wingdings" panose="05000000000000000000" pitchFamily="2" charset="2"/>
              <a:buChar char="Ø"/>
            </a:pPr>
            <a:r>
              <a:rPr lang="fr-CH" sz="2400" b="1" dirty="0"/>
              <a:t>Efficience</a:t>
            </a:r>
            <a:r>
              <a:rPr lang="fr-CH" sz="2400" dirty="0"/>
              <a:t>: questionner le rapport investissement en ressources </a:t>
            </a:r>
          </a:p>
          <a:p>
            <a:r>
              <a:rPr lang="fr-CH" sz="2400" dirty="0"/>
              <a:t>et résultats obtenus, i.e. </a:t>
            </a:r>
            <a:r>
              <a:rPr lang="fr-CH" sz="2400" b="1" dirty="0"/>
              <a:t>rendement et coûts</a:t>
            </a:r>
          </a:p>
          <a:p>
            <a:pPr marL="342900" indent="-342900">
              <a:buFont typeface="Wingdings" panose="05000000000000000000" pitchFamily="2" charset="2"/>
              <a:buChar char="Ø"/>
            </a:pPr>
            <a:r>
              <a:rPr lang="fr-CH" sz="2400" b="1" dirty="0"/>
              <a:t>Qualité</a:t>
            </a:r>
            <a:r>
              <a:rPr lang="fr-CH" sz="2400" dirty="0"/>
              <a:t>: comprise dans l’efficacité</a:t>
            </a:r>
          </a:p>
        </p:txBody>
      </p:sp>
      <p:sp>
        <p:nvSpPr>
          <p:cNvPr id="6" name="ZoneTexte 5">
            <a:extLst>
              <a:ext uri="{FF2B5EF4-FFF2-40B4-BE49-F238E27FC236}">
                <a16:creationId xmlns:a16="http://schemas.microsoft.com/office/drawing/2014/main" id="{4F339288-A987-1251-F6EA-6D2DF0169889}"/>
              </a:ext>
            </a:extLst>
          </p:cNvPr>
          <p:cNvSpPr txBox="1"/>
          <p:nvPr/>
        </p:nvSpPr>
        <p:spPr>
          <a:xfrm>
            <a:off x="6156176" y="4566180"/>
            <a:ext cx="2410725" cy="369332"/>
          </a:xfrm>
          <a:prstGeom prst="rect">
            <a:avLst/>
          </a:prstGeom>
          <a:noFill/>
        </p:spPr>
        <p:txBody>
          <a:bodyPr wrap="none" rtlCol="0">
            <a:spAutoFit/>
          </a:bodyPr>
          <a:lstStyle/>
          <a:p>
            <a:r>
              <a:rPr lang="fr-CH" dirty="0" err="1"/>
              <a:t>Pottiez</a:t>
            </a:r>
            <a:r>
              <a:rPr lang="fr-CH" dirty="0"/>
              <a:t>, 2024, pp. 14-20</a:t>
            </a:r>
          </a:p>
        </p:txBody>
      </p:sp>
      <p:sp>
        <p:nvSpPr>
          <p:cNvPr id="7" name="ZoneTexte 6">
            <a:extLst>
              <a:ext uri="{FF2B5EF4-FFF2-40B4-BE49-F238E27FC236}">
                <a16:creationId xmlns:a16="http://schemas.microsoft.com/office/drawing/2014/main" id="{B16DF94F-9E08-7297-D856-E7A20AFCAC5F}"/>
              </a:ext>
            </a:extLst>
          </p:cNvPr>
          <p:cNvSpPr txBox="1"/>
          <p:nvPr/>
        </p:nvSpPr>
        <p:spPr>
          <a:xfrm rot="19535559">
            <a:off x="-16903" y="453081"/>
            <a:ext cx="1717971" cy="369332"/>
          </a:xfrm>
          <a:prstGeom prst="rect">
            <a:avLst/>
          </a:prstGeom>
          <a:noFill/>
        </p:spPr>
        <p:txBody>
          <a:bodyPr wrap="none" rtlCol="0">
            <a:spAutoFit/>
          </a:bodyPr>
          <a:lstStyle/>
          <a:p>
            <a:r>
              <a:rPr lang="fr-CH" dirty="0">
                <a:solidFill>
                  <a:srgbClr val="FF0000"/>
                </a:solidFill>
              </a:rPr>
              <a:t>Post-positivisme</a:t>
            </a:r>
          </a:p>
        </p:txBody>
      </p:sp>
    </p:spTree>
    <p:extLst>
      <p:ext uri="{BB962C8B-B14F-4D97-AF65-F5344CB8AC3E}">
        <p14:creationId xmlns:p14="http://schemas.microsoft.com/office/powerpoint/2010/main" val="73389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9459-1574-A43A-1BBB-F71E5AA86755}"/>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8FCA50D-D9F7-694D-6DFE-FD9D26F3BA5E}"/>
              </a:ext>
            </a:extLst>
          </p:cNvPr>
          <p:cNvSpPr>
            <a:spLocks noGrp="1"/>
          </p:cNvSpPr>
          <p:nvPr>
            <p:ph type="sldNum" sz="quarter" idx="12"/>
          </p:nvPr>
        </p:nvSpPr>
        <p:spPr/>
        <p:txBody>
          <a:bodyPr/>
          <a:lstStyle/>
          <a:p>
            <a:pPr algn="r"/>
            <a:fld id="{2038AEF9-613E-4F50-AB3F-BF720E27A659}" type="slidenum">
              <a:rPr lang="fr-FR" smtClean="0"/>
              <a:pPr algn="r"/>
              <a:t>3</a:t>
            </a:fld>
            <a:endParaRPr lang="fr-FR" dirty="0"/>
          </a:p>
        </p:txBody>
      </p:sp>
      <p:sp>
        <p:nvSpPr>
          <p:cNvPr id="36" name="제목 3">
            <a:extLst>
              <a:ext uri="{FF2B5EF4-FFF2-40B4-BE49-F238E27FC236}">
                <a16:creationId xmlns:a16="http://schemas.microsoft.com/office/drawing/2014/main" id="{9200E109-5BF1-1196-9FA7-7C2A56E8903A}"/>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Préliminaire</a:t>
            </a:r>
          </a:p>
        </p:txBody>
      </p:sp>
      <p:sp>
        <p:nvSpPr>
          <p:cNvPr id="2" name="ZoneTexte 1">
            <a:extLst>
              <a:ext uri="{FF2B5EF4-FFF2-40B4-BE49-F238E27FC236}">
                <a16:creationId xmlns:a16="http://schemas.microsoft.com/office/drawing/2014/main" id="{21DEBA43-06F2-761E-80AB-498594385ED7}"/>
              </a:ext>
            </a:extLst>
          </p:cNvPr>
          <p:cNvSpPr txBox="1"/>
          <p:nvPr/>
        </p:nvSpPr>
        <p:spPr>
          <a:xfrm>
            <a:off x="92684" y="1059186"/>
            <a:ext cx="9002786" cy="830997"/>
          </a:xfrm>
          <a:prstGeom prst="rect">
            <a:avLst/>
          </a:prstGeom>
          <a:noFill/>
        </p:spPr>
        <p:txBody>
          <a:bodyPr wrap="none" rtlCol="0">
            <a:spAutoFit/>
          </a:bodyPr>
          <a:lstStyle/>
          <a:p>
            <a:pPr algn="ctr"/>
            <a:r>
              <a:rPr lang="fr-CH" sz="2400" dirty="0"/>
              <a:t>Charte africaine pour des collaborations de recherche transformatrices</a:t>
            </a:r>
          </a:p>
          <a:p>
            <a:pPr algn="ctr"/>
            <a:r>
              <a:rPr lang="fr-CH" sz="2400" dirty="0"/>
              <a:t>2022</a:t>
            </a:r>
          </a:p>
        </p:txBody>
      </p:sp>
      <p:sp>
        <p:nvSpPr>
          <p:cNvPr id="4" name="ZoneTexte 3">
            <a:extLst>
              <a:ext uri="{FF2B5EF4-FFF2-40B4-BE49-F238E27FC236}">
                <a16:creationId xmlns:a16="http://schemas.microsoft.com/office/drawing/2014/main" id="{D8C44698-7190-F663-737B-68A054EA6D98}"/>
              </a:ext>
            </a:extLst>
          </p:cNvPr>
          <p:cNvSpPr txBox="1"/>
          <p:nvPr/>
        </p:nvSpPr>
        <p:spPr>
          <a:xfrm>
            <a:off x="1059434" y="4555215"/>
            <a:ext cx="7534498" cy="276999"/>
          </a:xfrm>
          <a:prstGeom prst="rect">
            <a:avLst/>
          </a:prstGeom>
          <a:noFill/>
        </p:spPr>
        <p:txBody>
          <a:bodyPr wrap="none" rtlCol="0">
            <a:spAutoFit/>
          </a:bodyPr>
          <a:lstStyle/>
          <a:p>
            <a:r>
              <a:rPr lang="fr-CH" sz="1200" dirty="0">
                <a:hlinkClick r:id="rId2"/>
              </a:rPr>
              <a:t>https://humanities.uct.ac.za/sites/default/files/media/documents/humanities_uct_ac_za/1758/charter-in-french.pdf</a:t>
            </a:r>
            <a:r>
              <a:rPr lang="fr-CH" sz="1200" dirty="0"/>
              <a:t> </a:t>
            </a:r>
          </a:p>
        </p:txBody>
      </p:sp>
      <p:pic>
        <p:nvPicPr>
          <p:cNvPr id="6" name="Image 5">
            <a:extLst>
              <a:ext uri="{FF2B5EF4-FFF2-40B4-BE49-F238E27FC236}">
                <a16:creationId xmlns:a16="http://schemas.microsoft.com/office/drawing/2014/main" id="{175C4B21-5952-26E5-32F0-3128523B63C8}"/>
              </a:ext>
            </a:extLst>
          </p:cNvPr>
          <p:cNvPicPr>
            <a:picLocks noChangeAspect="1"/>
          </p:cNvPicPr>
          <p:nvPr/>
        </p:nvPicPr>
        <p:blipFill>
          <a:blip r:embed="rId3"/>
          <a:stretch>
            <a:fillRect/>
          </a:stretch>
        </p:blipFill>
        <p:spPr>
          <a:xfrm>
            <a:off x="251520" y="1851670"/>
            <a:ext cx="2446228" cy="1224136"/>
          </a:xfrm>
          <a:prstGeom prst="rect">
            <a:avLst/>
          </a:prstGeom>
        </p:spPr>
      </p:pic>
      <p:pic>
        <p:nvPicPr>
          <p:cNvPr id="8" name="Image 7">
            <a:extLst>
              <a:ext uri="{FF2B5EF4-FFF2-40B4-BE49-F238E27FC236}">
                <a16:creationId xmlns:a16="http://schemas.microsoft.com/office/drawing/2014/main" id="{FA42FFA5-330E-E0E9-6D41-276310EA7836}"/>
              </a:ext>
            </a:extLst>
          </p:cNvPr>
          <p:cNvPicPr>
            <a:picLocks noChangeAspect="1"/>
          </p:cNvPicPr>
          <p:nvPr/>
        </p:nvPicPr>
        <p:blipFill>
          <a:blip r:embed="rId4"/>
          <a:stretch>
            <a:fillRect/>
          </a:stretch>
        </p:blipFill>
        <p:spPr>
          <a:xfrm>
            <a:off x="611560" y="3182999"/>
            <a:ext cx="1944216" cy="1369789"/>
          </a:xfrm>
          <a:prstGeom prst="rect">
            <a:avLst/>
          </a:prstGeom>
        </p:spPr>
      </p:pic>
      <p:sp>
        <p:nvSpPr>
          <p:cNvPr id="9" name="ZoneTexte 8">
            <a:extLst>
              <a:ext uri="{FF2B5EF4-FFF2-40B4-BE49-F238E27FC236}">
                <a16:creationId xmlns:a16="http://schemas.microsoft.com/office/drawing/2014/main" id="{70DAB90C-750F-A1CE-C10E-4D86B72EE317}"/>
              </a:ext>
            </a:extLst>
          </p:cNvPr>
          <p:cNvSpPr txBox="1"/>
          <p:nvPr/>
        </p:nvSpPr>
        <p:spPr>
          <a:xfrm>
            <a:off x="2752900" y="1886057"/>
            <a:ext cx="6342570" cy="2585323"/>
          </a:xfrm>
          <a:prstGeom prst="rect">
            <a:avLst/>
          </a:prstGeom>
          <a:noFill/>
        </p:spPr>
        <p:txBody>
          <a:bodyPr wrap="none" rtlCol="0">
            <a:spAutoFit/>
          </a:bodyPr>
          <a:lstStyle/>
          <a:p>
            <a:r>
              <a:rPr lang="fr-CH" dirty="0"/>
              <a:t>« Un terrain de jeu inégal en Afrique – La production mondiale du</a:t>
            </a:r>
          </a:p>
          <a:p>
            <a:r>
              <a:rPr lang="fr-CH" dirty="0"/>
              <a:t>savoir scientifique : des déséquilibres de pouvoir multiples</a:t>
            </a:r>
          </a:p>
          <a:p>
            <a:r>
              <a:rPr lang="fr-CH" dirty="0"/>
              <a:t>1. Épistémologies</a:t>
            </a:r>
          </a:p>
          <a:p>
            <a:r>
              <a:rPr lang="fr-CH" dirty="0"/>
              <a:t>2. Langue</a:t>
            </a:r>
          </a:p>
          <a:p>
            <a:r>
              <a:rPr lang="fr-CH" dirty="0"/>
              <a:t>3. Théories, concepts – « extraversion »</a:t>
            </a:r>
          </a:p>
          <a:p>
            <a:r>
              <a:rPr lang="fr-CH" dirty="0"/>
              <a:t>4. Cadre et regard du « développement »</a:t>
            </a:r>
          </a:p>
          <a:p>
            <a:r>
              <a:rPr lang="fr-CH" dirty="0"/>
              <a:t>5. Ressources, capacités des établissements d’Enseignement </a:t>
            </a:r>
          </a:p>
          <a:p>
            <a:r>
              <a:rPr lang="fr-CH" dirty="0"/>
              <a:t>supérieur/de recherche</a:t>
            </a:r>
          </a:p>
          <a:p>
            <a:r>
              <a:rPr lang="fr-CH" dirty="0"/>
              <a:t>6. Modalités pratiques de la collaboration »</a:t>
            </a:r>
          </a:p>
        </p:txBody>
      </p:sp>
    </p:spTree>
    <p:extLst>
      <p:ext uri="{BB962C8B-B14F-4D97-AF65-F5344CB8AC3E}">
        <p14:creationId xmlns:p14="http://schemas.microsoft.com/office/powerpoint/2010/main" val="2906847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E1FD-2BBF-AB04-71F4-6BD0896157A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31F0D12-AC85-FF78-61FB-4575673E4273}"/>
              </a:ext>
            </a:extLst>
          </p:cNvPr>
          <p:cNvSpPr>
            <a:spLocks noGrp="1"/>
          </p:cNvSpPr>
          <p:nvPr>
            <p:ph type="sldNum" sz="quarter" idx="12"/>
          </p:nvPr>
        </p:nvSpPr>
        <p:spPr/>
        <p:txBody>
          <a:bodyPr/>
          <a:lstStyle/>
          <a:p>
            <a:pPr algn="r"/>
            <a:fld id="{2038AEF9-613E-4F50-AB3F-BF720E27A659}" type="slidenum">
              <a:rPr lang="fr-FR" smtClean="0"/>
              <a:pPr algn="r"/>
              <a:t>30</a:t>
            </a:fld>
            <a:endParaRPr lang="fr-FR" dirty="0"/>
          </a:p>
        </p:txBody>
      </p:sp>
      <p:sp>
        <p:nvSpPr>
          <p:cNvPr id="36" name="제목 3">
            <a:extLst>
              <a:ext uri="{FF2B5EF4-FFF2-40B4-BE49-F238E27FC236}">
                <a16:creationId xmlns:a16="http://schemas.microsoft.com/office/drawing/2014/main" id="{8765D901-E168-D74D-6D98-835FC32B6676}"/>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Le modèle le plus courant</a:t>
            </a:r>
          </a:p>
        </p:txBody>
      </p:sp>
      <p:pic>
        <p:nvPicPr>
          <p:cNvPr id="4" name="Image 3">
            <a:extLst>
              <a:ext uri="{FF2B5EF4-FFF2-40B4-BE49-F238E27FC236}">
                <a16:creationId xmlns:a16="http://schemas.microsoft.com/office/drawing/2014/main" id="{B1C76F1B-88A7-1C0A-758F-923EF78B09B2}"/>
              </a:ext>
            </a:extLst>
          </p:cNvPr>
          <p:cNvPicPr>
            <a:picLocks noChangeAspect="1"/>
          </p:cNvPicPr>
          <p:nvPr/>
        </p:nvPicPr>
        <p:blipFill>
          <a:blip r:embed="rId2"/>
          <a:stretch>
            <a:fillRect/>
          </a:stretch>
        </p:blipFill>
        <p:spPr>
          <a:xfrm>
            <a:off x="179512" y="734980"/>
            <a:ext cx="5819194" cy="4346737"/>
          </a:xfrm>
          <a:prstGeom prst="rect">
            <a:avLst/>
          </a:prstGeom>
        </p:spPr>
      </p:pic>
      <p:sp>
        <p:nvSpPr>
          <p:cNvPr id="5" name="ZoneTexte 4">
            <a:extLst>
              <a:ext uri="{FF2B5EF4-FFF2-40B4-BE49-F238E27FC236}">
                <a16:creationId xmlns:a16="http://schemas.microsoft.com/office/drawing/2014/main" id="{28A8EC21-9206-0F0E-6AD4-E27EBD927CCF}"/>
              </a:ext>
            </a:extLst>
          </p:cNvPr>
          <p:cNvSpPr txBox="1"/>
          <p:nvPr/>
        </p:nvSpPr>
        <p:spPr>
          <a:xfrm>
            <a:off x="6948264" y="4696112"/>
            <a:ext cx="1407245" cy="369332"/>
          </a:xfrm>
          <a:prstGeom prst="rect">
            <a:avLst/>
          </a:prstGeom>
          <a:noFill/>
        </p:spPr>
        <p:txBody>
          <a:bodyPr wrap="none" rtlCol="0">
            <a:spAutoFit/>
          </a:bodyPr>
          <a:lstStyle/>
          <a:p>
            <a:r>
              <a:rPr lang="fr-CH" dirty="0" err="1"/>
              <a:t>Pottiez</a:t>
            </a:r>
            <a:r>
              <a:rPr lang="fr-CH" dirty="0"/>
              <a:t>, 2024</a:t>
            </a:r>
          </a:p>
        </p:txBody>
      </p:sp>
      <p:sp>
        <p:nvSpPr>
          <p:cNvPr id="6" name="ZoneTexte 5">
            <a:extLst>
              <a:ext uri="{FF2B5EF4-FFF2-40B4-BE49-F238E27FC236}">
                <a16:creationId xmlns:a16="http://schemas.microsoft.com/office/drawing/2014/main" id="{514811A8-582A-4878-CFF8-89F708D7418D}"/>
              </a:ext>
            </a:extLst>
          </p:cNvPr>
          <p:cNvSpPr txBox="1"/>
          <p:nvPr/>
        </p:nvSpPr>
        <p:spPr>
          <a:xfrm rot="19535559">
            <a:off x="6732240" y="1779662"/>
            <a:ext cx="1717971" cy="646331"/>
          </a:xfrm>
          <a:prstGeom prst="rect">
            <a:avLst/>
          </a:prstGeom>
          <a:noFill/>
        </p:spPr>
        <p:txBody>
          <a:bodyPr wrap="none" rtlCol="0">
            <a:spAutoFit/>
          </a:bodyPr>
          <a:lstStyle/>
          <a:p>
            <a:r>
              <a:rPr lang="fr-CH" dirty="0">
                <a:solidFill>
                  <a:srgbClr val="FF0000"/>
                </a:solidFill>
              </a:rPr>
              <a:t>Post-positivisme</a:t>
            </a:r>
          </a:p>
          <a:p>
            <a:r>
              <a:rPr lang="fr-CH" dirty="0">
                <a:solidFill>
                  <a:srgbClr val="FF0000"/>
                </a:solidFill>
              </a:rPr>
              <a:t>Pragmatisme</a:t>
            </a:r>
          </a:p>
        </p:txBody>
      </p:sp>
    </p:spTree>
    <p:extLst>
      <p:ext uri="{BB962C8B-B14F-4D97-AF65-F5344CB8AC3E}">
        <p14:creationId xmlns:p14="http://schemas.microsoft.com/office/powerpoint/2010/main" val="231437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234D0-84D0-9FDF-AC0B-B9F0CD91495F}"/>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89AF0E3-68E8-CCBF-FA83-CB63BCC37F52}"/>
              </a:ext>
            </a:extLst>
          </p:cNvPr>
          <p:cNvSpPr>
            <a:spLocks noGrp="1"/>
          </p:cNvSpPr>
          <p:nvPr>
            <p:ph type="sldNum" sz="quarter" idx="12"/>
          </p:nvPr>
        </p:nvSpPr>
        <p:spPr/>
        <p:txBody>
          <a:bodyPr/>
          <a:lstStyle/>
          <a:p>
            <a:pPr algn="r"/>
            <a:fld id="{2038AEF9-613E-4F50-AB3F-BF720E27A659}" type="slidenum">
              <a:rPr lang="fr-FR" smtClean="0"/>
              <a:pPr algn="r"/>
              <a:t>31</a:t>
            </a:fld>
            <a:endParaRPr lang="fr-FR" dirty="0"/>
          </a:p>
        </p:txBody>
      </p:sp>
      <p:sp>
        <p:nvSpPr>
          <p:cNvPr id="36" name="제목 3">
            <a:extLst>
              <a:ext uri="{FF2B5EF4-FFF2-40B4-BE49-F238E27FC236}">
                <a16:creationId xmlns:a16="http://schemas.microsoft.com/office/drawing/2014/main" id="{2168DFFD-E0D3-F616-357E-784FC7E8B54A}"/>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Les 4 niveaux de </a:t>
            </a:r>
            <a:r>
              <a:rPr lang="fr-FR" altLang="ko-KR" sz="2800" dirty="0" err="1">
                <a:solidFill>
                  <a:schemeClr val="accent6"/>
                </a:solidFill>
                <a:latin typeface="Berlin Sans FB Demi" panose="020E0802020502020306" pitchFamily="34" charset="0"/>
              </a:rPr>
              <a:t>Kirkpatrick</a:t>
            </a:r>
            <a:endParaRPr lang="fr-FR" altLang="ko-KR" sz="2800" dirty="0">
              <a:solidFill>
                <a:schemeClr val="accent6"/>
              </a:solidFill>
              <a:latin typeface="Berlin Sans FB Demi" panose="020E0802020502020306" pitchFamily="34" charset="0"/>
            </a:endParaRPr>
          </a:p>
        </p:txBody>
      </p:sp>
      <p:sp>
        <p:nvSpPr>
          <p:cNvPr id="2" name="ZoneTexte 1">
            <a:extLst>
              <a:ext uri="{FF2B5EF4-FFF2-40B4-BE49-F238E27FC236}">
                <a16:creationId xmlns:a16="http://schemas.microsoft.com/office/drawing/2014/main" id="{C87C64A6-A659-483D-0CAD-B564D9EFA045}"/>
              </a:ext>
            </a:extLst>
          </p:cNvPr>
          <p:cNvSpPr txBox="1"/>
          <p:nvPr/>
        </p:nvSpPr>
        <p:spPr>
          <a:xfrm>
            <a:off x="442361" y="717719"/>
            <a:ext cx="8352928" cy="4154984"/>
          </a:xfrm>
          <a:prstGeom prst="rect">
            <a:avLst/>
          </a:prstGeom>
          <a:noFill/>
        </p:spPr>
        <p:txBody>
          <a:bodyPr wrap="square" rtlCol="0">
            <a:spAutoFit/>
          </a:bodyPr>
          <a:lstStyle/>
          <a:p>
            <a:pPr marL="342900" indent="-342900">
              <a:buFont typeface="Wingdings" panose="05000000000000000000" pitchFamily="2" charset="2"/>
              <a:buChar char="Ø"/>
            </a:pPr>
            <a:r>
              <a:rPr lang="fr-CH" sz="2200" dirty="0"/>
              <a:t>Niveau 1 – </a:t>
            </a:r>
            <a:r>
              <a:rPr lang="fr-CH" sz="2200" b="1" dirty="0"/>
              <a:t>Réaction</a:t>
            </a:r>
            <a:r>
              <a:rPr lang="fr-CH" sz="2200" dirty="0"/>
              <a:t> : À quel point les participants trouvent la formation satisfaisante, impliquante et pertinente par rapport à leur travail.</a:t>
            </a:r>
          </a:p>
          <a:p>
            <a:pPr marL="342900" indent="-342900">
              <a:buFont typeface="Wingdings" panose="05000000000000000000" pitchFamily="2" charset="2"/>
              <a:buChar char="Ø"/>
            </a:pPr>
            <a:r>
              <a:rPr lang="fr-CH" sz="2200" dirty="0"/>
              <a:t>Niveau 2 – </a:t>
            </a:r>
            <a:r>
              <a:rPr lang="fr-CH" sz="2200" b="1" dirty="0"/>
              <a:t>Apprentissage</a:t>
            </a:r>
            <a:r>
              <a:rPr lang="fr-CH" sz="2200" dirty="0"/>
              <a:t> : À quel point les participants acquièrent les connaissances, les compétences, l’attitude, la confiance et l’engagement attendus du fait de leur participation à la formation.</a:t>
            </a:r>
          </a:p>
          <a:p>
            <a:pPr marL="342900" indent="-342900">
              <a:buFont typeface="Wingdings" panose="05000000000000000000" pitchFamily="2" charset="2"/>
              <a:buChar char="Ø"/>
            </a:pPr>
            <a:r>
              <a:rPr lang="fr-CH" sz="2200" dirty="0"/>
              <a:t>Niveau 3 – </a:t>
            </a:r>
            <a:r>
              <a:rPr lang="fr-CH" sz="2200" b="1" dirty="0"/>
              <a:t>Comportement</a:t>
            </a:r>
            <a:r>
              <a:rPr lang="fr-CH" sz="2200" dirty="0"/>
              <a:t> : À quel point les participants appliquent ce qu’ils ont appris pendant la formation lorsqu’ils sont de retour au travail.</a:t>
            </a:r>
          </a:p>
          <a:p>
            <a:pPr marL="342900" indent="-342900">
              <a:buFont typeface="Wingdings" panose="05000000000000000000" pitchFamily="2" charset="2"/>
              <a:buChar char="Ø"/>
            </a:pPr>
            <a:r>
              <a:rPr lang="fr-CH" sz="2200" dirty="0"/>
              <a:t>Niveau 4 – </a:t>
            </a:r>
            <a:r>
              <a:rPr lang="fr-CH" sz="2200" b="1" dirty="0"/>
              <a:t>Résultats</a:t>
            </a:r>
            <a:r>
              <a:rPr lang="fr-CH" sz="2200" dirty="0"/>
              <a:t> : À quel point les résultats visés sont atteints à la suite de la formation, et du programme de soutien et de responsabilisation</a:t>
            </a:r>
          </a:p>
        </p:txBody>
      </p:sp>
      <p:sp>
        <p:nvSpPr>
          <p:cNvPr id="4" name="ZoneTexte 3">
            <a:extLst>
              <a:ext uri="{FF2B5EF4-FFF2-40B4-BE49-F238E27FC236}">
                <a16:creationId xmlns:a16="http://schemas.microsoft.com/office/drawing/2014/main" id="{4835C168-17E0-82BF-E290-69BB8FEFD4C2}"/>
              </a:ext>
            </a:extLst>
          </p:cNvPr>
          <p:cNvSpPr txBox="1"/>
          <p:nvPr/>
        </p:nvSpPr>
        <p:spPr>
          <a:xfrm>
            <a:off x="6156176" y="4566180"/>
            <a:ext cx="2410725" cy="369332"/>
          </a:xfrm>
          <a:prstGeom prst="rect">
            <a:avLst/>
          </a:prstGeom>
          <a:noFill/>
        </p:spPr>
        <p:txBody>
          <a:bodyPr wrap="none" rtlCol="0">
            <a:spAutoFit/>
          </a:bodyPr>
          <a:lstStyle/>
          <a:p>
            <a:r>
              <a:rPr lang="fr-CH" dirty="0" err="1"/>
              <a:t>Pottiez</a:t>
            </a:r>
            <a:r>
              <a:rPr lang="fr-CH" dirty="0"/>
              <a:t>, 2024, pp. 14-20</a:t>
            </a:r>
          </a:p>
        </p:txBody>
      </p:sp>
    </p:spTree>
    <p:extLst>
      <p:ext uri="{BB962C8B-B14F-4D97-AF65-F5344CB8AC3E}">
        <p14:creationId xmlns:p14="http://schemas.microsoft.com/office/powerpoint/2010/main" val="420291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DEAB2-54EC-D5B0-DF38-B298293B853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9AF8040-4F44-CBA8-A80B-281447249CB3}"/>
              </a:ext>
            </a:extLst>
          </p:cNvPr>
          <p:cNvSpPr>
            <a:spLocks noGrp="1"/>
          </p:cNvSpPr>
          <p:nvPr>
            <p:ph type="sldNum" sz="quarter" idx="12"/>
          </p:nvPr>
        </p:nvSpPr>
        <p:spPr/>
        <p:txBody>
          <a:bodyPr/>
          <a:lstStyle/>
          <a:p>
            <a:pPr algn="r"/>
            <a:fld id="{2038AEF9-613E-4F50-AB3F-BF720E27A659}" type="slidenum">
              <a:rPr lang="fr-FR" smtClean="0"/>
              <a:pPr algn="r"/>
              <a:t>32</a:t>
            </a:fld>
            <a:endParaRPr lang="fr-FR" dirty="0"/>
          </a:p>
        </p:txBody>
      </p:sp>
      <p:sp>
        <p:nvSpPr>
          <p:cNvPr id="36" name="제목 3">
            <a:extLst>
              <a:ext uri="{FF2B5EF4-FFF2-40B4-BE49-F238E27FC236}">
                <a16:creationId xmlns:a16="http://schemas.microsoft.com/office/drawing/2014/main" id="{FB855982-127B-5A5A-539E-F8ECF0CFA86A}"/>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Niveau 1: bonnes pratiques</a:t>
            </a:r>
          </a:p>
        </p:txBody>
      </p:sp>
      <p:sp>
        <p:nvSpPr>
          <p:cNvPr id="2" name="ZoneTexte 1">
            <a:extLst>
              <a:ext uri="{FF2B5EF4-FFF2-40B4-BE49-F238E27FC236}">
                <a16:creationId xmlns:a16="http://schemas.microsoft.com/office/drawing/2014/main" id="{0CFD8135-857C-352E-CB5A-55543A05D3AE}"/>
              </a:ext>
            </a:extLst>
          </p:cNvPr>
          <p:cNvSpPr txBox="1"/>
          <p:nvPr/>
        </p:nvSpPr>
        <p:spPr>
          <a:xfrm>
            <a:off x="452264" y="762253"/>
            <a:ext cx="8424936" cy="4185761"/>
          </a:xfrm>
          <a:prstGeom prst="rect">
            <a:avLst/>
          </a:prstGeom>
          <a:noFill/>
        </p:spPr>
        <p:txBody>
          <a:bodyPr wrap="square" rtlCol="0">
            <a:spAutoFit/>
          </a:bodyPr>
          <a:lstStyle/>
          <a:p>
            <a:pPr marL="342900" indent="-342900">
              <a:buFont typeface="Wingdings" panose="05000000000000000000" pitchFamily="2" charset="2"/>
              <a:buChar char="Ø"/>
            </a:pPr>
            <a:r>
              <a:rPr lang="fr-CH" sz="1900" dirty="0"/>
              <a:t>Donner des instructions claires pour compléter le questionnaire</a:t>
            </a:r>
          </a:p>
          <a:p>
            <a:pPr marL="342900" indent="-342900">
              <a:buFont typeface="Wingdings" panose="05000000000000000000" pitchFamily="2" charset="2"/>
              <a:buChar char="Ø"/>
            </a:pPr>
            <a:r>
              <a:rPr lang="fr-CH" sz="1900" dirty="0"/>
              <a:t>Formuler des questions courtes, précises et non ambiguës</a:t>
            </a:r>
          </a:p>
          <a:p>
            <a:pPr marL="342900" indent="-342900">
              <a:buFont typeface="Wingdings" panose="05000000000000000000" pitchFamily="2" charset="2"/>
              <a:buChar char="Ø"/>
            </a:pPr>
            <a:r>
              <a:rPr lang="fr-CH" sz="1900" dirty="0"/>
              <a:t>Limiter au maximum la taille du questionnaire</a:t>
            </a:r>
          </a:p>
          <a:p>
            <a:pPr marL="342900" indent="-342900">
              <a:buFont typeface="Wingdings" panose="05000000000000000000" pitchFamily="2" charset="2"/>
              <a:buChar char="Ø"/>
            </a:pPr>
            <a:r>
              <a:rPr lang="fr-CH" sz="1900" dirty="0"/>
              <a:t>Construire le questionnaire de manière à pouvoir quantifier la réaction</a:t>
            </a:r>
          </a:p>
          <a:p>
            <a:pPr marL="342900" indent="-342900">
              <a:buFont typeface="Wingdings" panose="05000000000000000000" pitchFamily="2" charset="2"/>
              <a:buChar char="Ø"/>
            </a:pPr>
            <a:r>
              <a:rPr lang="fr-CH" sz="1900" dirty="0"/>
              <a:t>Poser uniquement des questions dont les réponses mènent à l’action</a:t>
            </a:r>
          </a:p>
          <a:p>
            <a:pPr marL="342900" indent="-342900">
              <a:buFont typeface="Wingdings" panose="05000000000000000000" pitchFamily="2" charset="2"/>
              <a:buChar char="Ø"/>
            </a:pPr>
            <a:r>
              <a:rPr lang="fr-CH" sz="1900" dirty="0"/>
              <a:t>Poser des questions centrées sur l’apprenant, pas sur le formateur</a:t>
            </a:r>
          </a:p>
          <a:p>
            <a:pPr marL="342900" indent="-342900">
              <a:buFont typeface="Wingdings" panose="05000000000000000000" pitchFamily="2" charset="2"/>
              <a:buChar char="Ø"/>
            </a:pPr>
            <a:r>
              <a:rPr lang="fr-CH" sz="1900" dirty="0"/>
              <a:t>Faire correspondre les questions ouvertes avec les questions fermées</a:t>
            </a:r>
          </a:p>
          <a:p>
            <a:pPr marL="342900" indent="-342900">
              <a:buFont typeface="Wingdings" panose="05000000000000000000" pitchFamily="2" charset="2"/>
              <a:buChar char="Ø"/>
            </a:pPr>
            <a:r>
              <a:rPr lang="fr-CH" sz="1900" dirty="0"/>
              <a:t>Créer des échelles de réponse comportant des numéros à intervalles réguliers et des mots à chaque extrémité</a:t>
            </a:r>
          </a:p>
          <a:p>
            <a:pPr marL="342900" indent="-342900">
              <a:buFont typeface="Wingdings" panose="05000000000000000000" pitchFamily="2" charset="2"/>
              <a:buChar char="Ø"/>
            </a:pPr>
            <a:r>
              <a:rPr lang="fr-CH" sz="1900" dirty="0"/>
              <a:t>Utiliser uniquement des échelles de réponse avec un nombre impair de choix</a:t>
            </a:r>
          </a:p>
          <a:p>
            <a:pPr marL="342900" indent="-342900">
              <a:buFont typeface="Wingdings" panose="05000000000000000000" pitchFamily="2" charset="2"/>
              <a:buChar char="Ø"/>
            </a:pPr>
            <a:r>
              <a:rPr lang="fr-CH" sz="1900" dirty="0"/>
              <a:t>Positionner correctement le plus petit nombre et le plus grand nombre</a:t>
            </a:r>
          </a:p>
          <a:p>
            <a:pPr marL="342900" indent="-342900">
              <a:buFont typeface="Wingdings" panose="05000000000000000000" pitchFamily="2" charset="2"/>
              <a:buChar char="Ø"/>
            </a:pPr>
            <a:r>
              <a:rPr lang="fr-CH" sz="1900" dirty="0"/>
              <a:t>Choisir des échelles de réponse cohérentes avec les questions</a:t>
            </a:r>
          </a:p>
          <a:p>
            <a:pPr marL="342900" indent="-342900">
              <a:buFont typeface="Wingdings" panose="05000000000000000000" pitchFamily="2" charset="2"/>
              <a:buChar char="Ø"/>
            </a:pPr>
            <a:r>
              <a:rPr lang="fr-CH" sz="1900" dirty="0"/>
              <a:t>Inclure au moins une question sur la pertinence de la formation</a:t>
            </a:r>
          </a:p>
          <a:p>
            <a:pPr marL="342900" indent="-342900">
              <a:buFont typeface="Wingdings" panose="05000000000000000000" pitchFamily="2" charset="2"/>
              <a:buChar char="Ø"/>
            </a:pPr>
            <a:r>
              <a:rPr lang="fr-CH" sz="1900" dirty="0"/>
              <a:t>Inclure au moins une question sur l’implication en formation</a:t>
            </a:r>
          </a:p>
        </p:txBody>
      </p:sp>
      <p:sp>
        <p:nvSpPr>
          <p:cNvPr id="4" name="ZoneTexte 3">
            <a:extLst>
              <a:ext uri="{FF2B5EF4-FFF2-40B4-BE49-F238E27FC236}">
                <a16:creationId xmlns:a16="http://schemas.microsoft.com/office/drawing/2014/main" id="{CDFB1EDA-CCFA-C14A-B1C3-5B8E659A1023}"/>
              </a:ext>
            </a:extLst>
          </p:cNvPr>
          <p:cNvSpPr txBox="1"/>
          <p:nvPr/>
        </p:nvSpPr>
        <p:spPr>
          <a:xfrm rot="16200000">
            <a:off x="7710844" y="3509280"/>
            <a:ext cx="2470035" cy="369332"/>
          </a:xfrm>
          <a:prstGeom prst="rect">
            <a:avLst/>
          </a:prstGeom>
          <a:noFill/>
        </p:spPr>
        <p:txBody>
          <a:bodyPr wrap="none" rtlCol="0">
            <a:spAutoFit/>
          </a:bodyPr>
          <a:lstStyle/>
          <a:p>
            <a:r>
              <a:rPr lang="fr-CH" dirty="0" err="1"/>
              <a:t>Pottiez</a:t>
            </a:r>
            <a:r>
              <a:rPr lang="fr-CH" dirty="0"/>
              <a:t> 2024, pp. 95-122</a:t>
            </a:r>
          </a:p>
        </p:txBody>
      </p:sp>
    </p:spTree>
    <p:extLst>
      <p:ext uri="{BB962C8B-B14F-4D97-AF65-F5344CB8AC3E}">
        <p14:creationId xmlns:p14="http://schemas.microsoft.com/office/powerpoint/2010/main" val="555472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6EC85-15D9-84F2-6E00-91CB7EB780D5}"/>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8AE7DF3-A939-3070-7396-78C7B7D41288}"/>
              </a:ext>
            </a:extLst>
          </p:cNvPr>
          <p:cNvSpPr>
            <a:spLocks noGrp="1"/>
          </p:cNvSpPr>
          <p:nvPr>
            <p:ph type="sldNum" sz="quarter" idx="12"/>
          </p:nvPr>
        </p:nvSpPr>
        <p:spPr/>
        <p:txBody>
          <a:bodyPr/>
          <a:lstStyle/>
          <a:p>
            <a:pPr algn="r"/>
            <a:fld id="{2038AEF9-613E-4F50-AB3F-BF720E27A659}" type="slidenum">
              <a:rPr lang="fr-FR" smtClean="0"/>
              <a:pPr algn="r"/>
              <a:t>33</a:t>
            </a:fld>
            <a:endParaRPr lang="fr-FR" dirty="0"/>
          </a:p>
        </p:txBody>
      </p:sp>
      <p:sp>
        <p:nvSpPr>
          <p:cNvPr id="36" name="제목 3">
            <a:extLst>
              <a:ext uri="{FF2B5EF4-FFF2-40B4-BE49-F238E27FC236}">
                <a16:creationId xmlns:a16="http://schemas.microsoft.com/office/drawing/2014/main" id="{C00A02E1-8E98-F16D-69BE-173A9441843E}"/>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Niveau 2: bonnes pratiques</a:t>
            </a:r>
          </a:p>
        </p:txBody>
      </p:sp>
      <p:sp>
        <p:nvSpPr>
          <p:cNvPr id="2" name="ZoneTexte 1">
            <a:extLst>
              <a:ext uri="{FF2B5EF4-FFF2-40B4-BE49-F238E27FC236}">
                <a16:creationId xmlns:a16="http://schemas.microsoft.com/office/drawing/2014/main" id="{0DF725A2-0C17-BFE1-D07C-5B4E7D91F932}"/>
              </a:ext>
            </a:extLst>
          </p:cNvPr>
          <p:cNvSpPr txBox="1"/>
          <p:nvPr/>
        </p:nvSpPr>
        <p:spPr>
          <a:xfrm>
            <a:off x="452264" y="762253"/>
            <a:ext cx="8424936" cy="4185761"/>
          </a:xfrm>
          <a:prstGeom prst="rect">
            <a:avLst/>
          </a:prstGeom>
          <a:noFill/>
        </p:spPr>
        <p:txBody>
          <a:bodyPr wrap="square" rtlCol="0">
            <a:spAutoFit/>
          </a:bodyPr>
          <a:lstStyle/>
          <a:p>
            <a:pPr marL="342900" indent="-342900">
              <a:buFont typeface="Wingdings" panose="05000000000000000000" pitchFamily="2" charset="2"/>
              <a:buChar char="Ø"/>
            </a:pPr>
            <a:r>
              <a:rPr lang="fr-CH" sz="1900" dirty="0"/>
              <a:t>Donner des instructions claires pour compléter le questionnaire</a:t>
            </a:r>
          </a:p>
          <a:p>
            <a:pPr marL="342900" indent="-342900">
              <a:buFont typeface="Wingdings" panose="05000000000000000000" pitchFamily="2" charset="2"/>
              <a:buChar char="Ø"/>
            </a:pPr>
            <a:r>
              <a:rPr lang="fr-CH" sz="1900" dirty="0"/>
              <a:t>Limiter au maximum la taille du questionnaire			</a:t>
            </a:r>
          </a:p>
          <a:p>
            <a:pPr marL="342900" indent="-342900">
              <a:buFont typeface="Wingdings" panose="05000000000000000000" pitchFamily="2" charset="2"/>
              <a:buChar char="Ø"/>
            </a:pPr>
            <a:r>
              <a:rPr lang="fr-CH" sz="1900" dirty="0"/>
              <a:t>Créer des questions qui testent également la compréhension			</a:t>
            </a:r>
          </a:p>
          <a:p>
            <a:pPr marL="342900" indent="-342900">
              <a:buFont typeface="Wingdings" panose="05000000000000000000" pitchFamily="2" charset="2"/>
              <a:buChar char="Ø"/>
            </a:pPr>
            <a:r>
              <a:rPr lang="fr-CH" sz="1900" dirty="0"/>
              <a:t>Le cas échéant, utiliser les évaluations pour renforcer les connaissances	</a:t>
            </a:r>
          </a:p>
          <a:p>
            <a:pPr marL="342900" indent="-342900">
              <a:buFont typeface="Wingdings" panose="05000000000000000000" pitchFamily="2" charset="2"/>
              <a:buChar char="Ø"/>
            </a:pPr>
            <a:r>
              <a:rPr lang="fr-CH" sz="1900" dirty="0"/>
              <a:t>Grouper les questions par thème ou concept pour la notation			</a:t>
            </a:r>
          </a:p>
          <a:p>
            <a:pPr marL="342900" indent="-342900">
              <a:buFont typeface="Wingdings" panose="05000000000000000000" pitchFamily="2" charset="2"/>
              <a:buChar char="Ø"/>
            </a:pPr>
            <a:r>
              <a:rPr lang="fr-CH" sz="1900" dirty="0"/>
              <a:t>Bien distinguer les apprenants qui ont vraiment appris de ceux qui n’ont pas appris			</a:t>
            </a:r>
          </a:p>
          <a:p>
            <a:pPr marL="342900" indent="-342900">
              <a:buFont typeface="Wingdings" panose="05000000000000000000" pitchFamily="2" charset="2"/>
              <a:buChar char="Ø"/>
            </a:pPr>
            <a:r>
              <a:rPr lang="fr-CH" sz="1900" dirty="0"/>
              <a:t>Éviter les questions composées qui attendent plus qu’une simple réponse	</a:t>
            </a:r>
          </a:p>
          <a:p>
            <a:pPr marL="342900" indent="-342900">
              <a:buFont typeface="Wingdings" panose="05000000000000000000" pitchFamily="2" charset="2"/>
              <a:buChar char="Ø"/>
            </a:pPr>
            <a:r>
              <a:rPr lang="fr-CH" sz="1900" dirty="0"/>
              <a:t>Ne pas tester les apprenants sur des concepts ou des contenus non abordés en formation</a:t>
            </a:r>
          </a:p>
          <a:p>
            <a:pPr marL="342900" indent="-342900">
              <a:buFont typeface="Wingdings" panose="05000000000000000000" pitchFamily="2" charset="2"/>
              <a:buChar char="Ø"/>
            </a:pPr>
            <a:r>
              <a:rPr lang="fr-CH" sz="1900" dirty="0"/>
              <a:t>Formuler les questions en cohérence avec les objectifs de la formation		</a:t>
            </a:r>
          </a:p>
          <a:p>
            <a:pPr marL="342900" indent="-342900">
              <a:buFont typeface="Wingdings" panose="05000000000000000000" pitchFamily="2" charset="2"/>
              <a:buChar char="Ø"/>
            </a:pPr>
            <a:r>
              <a:rPr lang="fr-CH" sz="1900" dirty="0"/>
              <a:t>Permettre aux apprenants d’utiliser des aides durant l’évaluation, s’ils peuvent utiliser celles-ci quand ils effectuent leur travail			</a:t>
            </a:r>
          </a:p>
          <a:p>
            <a:pPr marL="342900" indent="-342900">
              <a:buFont typeface="Wingdings" panose="05000000000000000000" pitchFamily="2" charset="2"/>
              <a:buChar char="Ø"/>
            </a:pPr>
            <a:r>
              <a:rPr lang="fr-CH" sz="1900" dirty="0"/>
              <a:t>Éviter les questions qui contiennent des informations triviales</a:t>
            </a:r>
          </a:p>
        </p:txBody>
      </p:sp>
      <p:sp>
        <p:nvSpPr>
          <p:cNvPr id="4" name="ZoneTexte 3">
            <a:extLst>
              <a:ext uri="{FF2B5EF4-FFF2-40B4-BE49-F238E27FC236}">
                <a16:creationId xmlns:a16="http://schemas.microsoft.com/office/drawing/2014/main" id="{6E546464-1DB1-2F9E-39EA-AC977A237001}"/>
              </a:ext>
            </a:extLst>
          </p:cNvPr>
          <p:cNvSpPr txBox="1"/>
          <p:nvPr/>
        </p:nvSpPr>
        <p:spPr>
          <a:xfrm rot="16200000">
            <a:off x="7652334" y="3509280"/>
            <a:ext cx="2587055" cy="369332"/>
          </a:xfrm>
          <a:prstGeom prst="rect">
            <a:avLst/>
          </a:prstGeom>
          <a:noFill/>
        </p:spPr>
        <p:txBody>
          <a:bodyPr wrap="none" rtlCol="0">
            <a:spAutoFit/>
          </a:bodyPr>
          <a:lstStyle/>
          <a:p>
            <a:r>
              <a:rPr lang="fr-CH" dirty="0" err="1"/>
              <a:t>Pottiez</a:t>
            </a:r>
            <a:r>
              <a:rPr lang="fr-CH" dirty="0"/>
              <a:t> 2024, pp. 123-155</a:t>
            </a:r>
          </a:p>
        </p:txBody>
      </p:sp>
    </p:spTree>
    <p:extLst>
      <p:ext uri="{BB962C8B-B14F-4D97-AF65-F5344CB8AC3E}">
        <p14:creationId xmlns:p14="http://schemas.microsoft.com/office/powerpoint/2010/main" val="868364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817AB-9243-0D8B-36DD-ECC396D44F3D}"/>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F7EE50-EFF8-B846-B138-C01915FACC6D}"/>
              </a:ext>
            </a:extLst>
          </p:cNvPr>
          <p:cNvSpPr>
            <a:spLocks noGrp="1"/>
          </p:cNvSpPr>
          <p:nvPr>
            <p:ph type="sldNum" sz="quarter" idx="12"/>
          </p:nvPr>
        </p:nvSpPr>
        <p:spPr/>
        <p:txBody>
          <a:bodyPr/>
          <a:lstStyle/>
          <a:p>
            <a:pPr algn="r"/>
            <a:fld id="{2038AEF9-613E-4F50-AB3F-BF720E27A659}" type="slidenum">
              <a:rPr lang="fr-FR" smtClean="0"/>
              <a:pPr algn="r"/>
              <a:t>34</a:t>
            </a:fld>
            <a:endParaRPr lang="fr-FR" dirty="0"/>
          </a:p>
        </p:txBody>
      </p:sp>
      <p:sp>
        <p:nvSpPr>
          <p:cNvPr id="36" name="제목 3">
            <a:extLst>
              <a:ext uri="{FF2B5EF4-FFF2-40B4-BE49-F238E27FC236}">
                <a16:creationId xmlns:a16="http://schemas.microsoft.com/office/drawing/2014/main" id="{35682C16-A78F-9279-FC76-803DD51E7717}"/>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Niveau 3: bonnes pratiques (1)</a:t>
            </a:r>
          </a:p>
        </p:txBody>
      </p:sp>
      <p:sp>
        <p:nvSpPr>
          <p:cNvPr id="2" name="ZoneTexte 1">
            <a:extLst>
              <a:ext uri="{FF2B5EF4-FFF2-40B4-BE49-F238E27FC236}">
                <a16:creationId xmlns:a16="http://schemas.microsoft.com/office/drawing/2014/main" id="{D88A4194-CD10-CA9C-AB57-ADA0F4CC6B12}"/>
              </a:ext>
            </a:extLst>
          </p:cNvPr>
          <p:cNvSpPr txBox="1"/>
          <p:nvPr/>
        </p:nvSpPr>
        <p:spPr>
          <a:xfrm>
            <a:off x="452264" y="762253"/>
            <a:ext cx="8424936" cy="4185761"/>
          </a:xfrm>
          <a:prstGeom prst="rect">
            <a:avLst/>
          </a:prstGeom>
          <a:noFill/>
        </p:spPr>
        <p:txBody>
          <a:bodyPr wrap="square" rtlCol="0">
            <a:spAutoFit/>
          </a:bodyPr>
          <a:lstStyle/>
          <a:p>
            <a:r>
              <a:rPr lang="fr-CH" sz="1400" b="1" dirty="0"/>
              <a:t>Conception de l’évaluation</a:t>
            </a:r>
          </a:p>
          <a:p>
            <a:pPr marL="342900" indent="-342900">
              <a:buFont typeface="Wingdings" panose="05000000000000000000" pitchFamily="2" charset="2"/>
              <a:buChar char="Ø"/>
            </a:pPr>
            <a:r>
              <a:rPr lang="fr-CH" sz="1400" dirty="0"/>
              <a:t>Le questionnaire d’évaluation employé respecte les neuf bonnes pratiques en la matière	</a:t>
            </a:r>
          </a:p>
          <a:p>
            <a:pPr marL="342900" indent="-342900">
              <a:buFont typeface="Wingdings" panose="05000000000000000000" pitchFamily="2" charset="2"/>
              <a:buChar char="Ø"/>
            </a:pPr>
            <a:r>
              <a:rPr lang="fr-CH" sz="1400" dirty="0"/>
              <a:t>Les objectifs de formation utilisés sont concrets, formulés de façon à être observables ou mesurables en situation de travail (par ex. avec des verbes d’action)	</a:t>
            </a:r>
          </a:p>
          <a:p>
            <a:pPr marL="342900" indent="-342900">
              <a:buFont typeface="Wingdings" panose="05000000000000000000" pitchFamily="2" charset="2"/>
              <a:buChar char="Ø"/>
            </a:pPr>
            <a:r>
              <a:rPr lang="fr-CH" sz="1400" dirty="0"/>
              <a:t>Le questionnaire d’évaluation est envoyé aux apprenants ou aux managers au plus tard trois mois après la fin de la formation (« à froid »), quitte à répéter la mesure ultérieurement pour s’assurer que les comportements sont mis en œuvre durablement (par ex. six mois après)	</a:t>
            </a:r>
          </a:p>
          <a:p>
            <a:pPr marL="342900" indent="-342900">
              <a:buFont typeface="Wingdings" panose="05000000000000000000" pitchFamily="2" charset="2"/>
              <a:buChar char="Ø"/>
            </a:pPr>
            <a:r>
              <a:rPr lang="fr-CH" sz="1400" dirty="0"/>
              <a:t>Un protocole d’évaluation plus complexe (« avant-après » + mesures répétées dans le temps) est mis en œuvre pour un nombre limité de formations aux enjeux stratégiques	</a:t>
            </a:r>
          </a:p>
          <a:p>
            <a:pPr marL="342900" indent="-342900">
              <a:buFont typeface="Wingdings" panose="05000000000000000000" pitchFamily="2" charset="2"/>
              <a:buChar char="Ø"/>
            </a:pPr>
            <a:r>
              <a:rPr lang="fr-CH" sz="1400" dirty="0"/>
              <a:t>La </a:t>
            </a:r>
            <a:r>
              <a:rPr lang="fr-CH" sz="1400" dirty="0" err="1"/>
              <a:t>coévaluation</a:t>
            </a:r>
            <a:r>
              <a:rPr lang="fr-CH" sz="1400" dirty="0"/>
              <a:t> apprenant-manager est privilégiée, chacun recevant un questionnaire « miroir » de l’autre.	</a:t>
            </a:r>
          </a:p>
          <a:p>
            <a:pPr marL="342900" indent="-342900">
              <a:buFont typeface="Wingdings" panose="05000000000000000000" pitchFamily="2" charset="2"/>
              <a:buChar char="Ø"/>
            </a:pPr>
            <a:r>
              <a:rPr lang="fr-CH" sz="1400" dirty="0"/>
              <a:t>Les courriels envoyés aux apprenants ou aux managers en accompagnement du questionnaire précisent :</a:t>
            </a:r>
          </a:p>
          <a:p>
            <a:pPr marL="800100" lvl="1" indent="-342900">
              <a:buFont typeface="Wingdings" panose="05000000000000000000" pitchFamily="2" charset="2"/>
              <a:buChar char="Ø"/>
            </a:pPr>
            <a:r>
              <a:rPr lang="fr-CH" sz="1400" dirty="0"/>
              <a:t>    les objectifs de l’évaluation (finalités, intérêt pour l’organisation)</a:t>
            </a:r>
          </a:p>
          <a:p>
            <a:pPr marL="800100" lvl="1" indent="-342900">
              <a:buFont typeface="Wingdings" panose="05000000000000000000" pitchFamily="2" charset="2"/>
              <a:buChar char="Ø"/>
            </a:pPr>
            <a:r>
              <a:rPr lang="fr-CH" sz="1400" dirty="0"/>
              <a:t>    les destinataires des résultats </a:t>
            </a:r>
          </a:p>
          <a:p>
            <a:pPr marL="800100" lvl="1" indent="-342900">
              <a:buFont typeface="Wingdings" panose="05000000000000000000" pitchFamily="2" charset="2"/>
              <a:buChar char="Ø"/>
            </a:pPr>
            <a:r>
              <a:rPr lang="fr-CH" sz="1400" dirty="0"/>
              <a:t>    l’utilisation qui sera faite des réponses</a:t>
            </a:r>
          </a:p>
          <a:p>
            <a:pPr marL="800100" lvl="1" indent="-342900">
              <a:buFont typeface="Wingdings" panose="05000000000000000000" pitchFamily="2" charset="2"/>
              <a:buChar char="Ø"/>
            </a:pPr>
            <a:r>
              <a:rPr lang="fr-CH" sz="1400" dirty="0"/>
              <a:t>    les règles d’anonymat ou de confidentialité des réponses (le cas échéant) </a:t>
            </a:r>
          </a:p>
          <a:p>
            <a:pPr marL="800100" lvl="1" indent="-342900">
              <a:buFont typeface="Wingdings" panose="05000000000000000000" pitchFamily="2" charset="2"/>
              <a:buChar char="Ø"/>
            </a:pPr>
            <a:r>
              <a:rPr lang="fr-CH" sz="1400" dirty="0"/>
              <a:t>    l’estimation du temps de réponse nécessaire</a:t>
            </a:r>
          </a:p>
          <a:p>
            <a:pPr marL="342900" indent="-342900">
              <a:buFont typeface="Wingdings" panose="05000000000000000000" pitchFamily="2" charset="2"/>
              <a:buChar char="Ø"/>
            </a:pPr>
            <a:r>
              <a:rPr lang="fr-CH" sz="1400" dirty="0"/>
              <a:t>Des relances automatiques sont prévues et programmées à échéances régulières (par ex. J + 93, J + 95)	</a:t>
            </a:r>
          </a:p>
          <a:p>
            <a:pPr marL="342900" indent="-342900">
              <a:buFont typeface="Wingdings" panose="05000000000000000000" pitchFamily="2" charset="2"/>
              <a:buChar char="Ø"/>
            </a:pPr>
            <a:r>
              <a:rPr lang="fr-CH" sz="1400" dirty="0"/>
              <a:t>Une alerte individuelle en cas de transfert des acquis insuffisant (par ex. inférieur à 60 sur 100) est paramétrée et son destinataire clairement identifié</a:t>
            </a:r>
          </a:p>
        </p:txBody>
      </p:sp>
      <p:sp>
        <p:nvSpPr>
          <p:cNvPr id="4" name="ZoneTexte 3">
            <a:extLst>
              <a:ext uri="{FF2B5EF4-FFF2-40B4-BE49-F238E27FC236}">
                <a16:creationId xmlns:a16="http://schemas.microsoft.com/office/drawing/2014/main" id="{6CDAE2F8-0557-4E2C-C394-797466038B37}"/>
              </a:ext>
            </a:extLst>
          </p:cNvPr>
          <p:cNvSpPr txBox="1"/>
          <p:nvPr/>
        </p:nvSpPr>
        <p:spPr>
          <a:xfrm rot="16200000">
            <a:off x="7652334" y="3509280"/>
            <a:ext cx="2587055" cy="369332"/>
          </a:xfrm>
          <a:prstGeom prst="rect">
            <a:avLst/>
          </a:prstGeom>
          <a:noFill/>
        </p:spPr>
        <p:txBody>
          <a:bodyPr wrap="none" rtlCol="0">
            <a:spAutoFit/>
          </a:bodyPr>
          <a:lstStyle/>
          <a:p>
            <a:r>
              <a:rPr lang="fr-CH" dirty="0" err="1"/>
              <a:t>Pottiez</a:t>
            </a:r>
            <a:r>
              <a:rPr lang="fr-CH" dirty="0"/>
              <a:t> 2024, pp. 156-181</a:t>
            </a:r>
          </a:p>
        </p:txBody>
      </p:sp>
    </p:spTree>
    <p:extLst>
      <p:ext uri="{BB962C8B-B14F-4D97-AF65-F5344CB8AC3E}">
        <p14:creationId xmlns:p14="http://schemas.microsoft.com/office/powerpoint/2010/main" val="1915885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90CBE-9347-9EB1-0F18-BDBF522BE65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6765867-5914-560A-6D22-76B7E448F7C4}"/>
              </a:ext>
            </a:extLst>
          </p:cNvPr>
          <p:cNvSpPr>
            <a:spLocks noGrp="1"/>
          </p:cNvSpPr>
          <p:nvPr>
            <p:ph type="sldNum" sz="quarter" idx="12"/>
          </p:nvPr>
        </p:nvSpPr>
        <p:spPr/>
        <p:txBody>
          <a:bodyPr/>
          <a:lstStyle/>
          <a:p>
            <a:pPr algn="r"/>
            <a:fld id="{2038AEF9-613E-4F50-AB3F-BF720E27A659}" type="slidenum">
              <a:rPr lang="fr-FR" smtClean="0"/>
              <a:pPr algn="r"/>
              <a:t>35</a:t>
            </a:fld>
            <a:endParaRPr lang="fr-FR" dirty="0"/>
          </a:p>
        </p:txBody>
      </p:sp>
      <p:sp>
        <p:nvSpPr>
          <p:cNvPr id="36" name="제목 3">
            <a:extLst>
              <a:ext uri="{FF2B5EF4-FFF2-40B4-BE49-F238E27FC236}">
                <a16:creationId xmlns:a16="http://schemas.microsoft.com/office/drawing/2014/main" id="{8A55B511-D5FB-2720-35DF-16829F156573}"/>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Niveau 3: bonnes pratiques (2)</a:t>
            </a:r>
          </a:p>
        </p:txBody>
      </p:sp>
      <p:sp>
        <p:nvSpPr>
          <p:cNvPr id="2" name="ZoneTexte 1">
            <a:extLst>
              <a:ext uri="{FF2B5EF4-FFF2-40B4-BE49-F238E27FC236}">
                <a16:creationId xmlns:a16="http://schemas.microsoft.com/office/drawing/2014/main" id="{5E83E9D3-37FA-46FC-CA9A-FED497D69A3A}"/>
              </a:ext>
            </a:extLst>
          </p:cNvPr>
          <p:cNvSpPr txBox="1"/>
          <p:nvPr/>
        </p:nvSpPr>
        <p:spPr>
          <a:xfrm>
            <a:off x="452264" y="762253"/>
            <a:ext cx="8424936" cy="2246769"/>
          </a:xfrm>
          <a:prstGeom prst="rect">
            <a:avLst/>
          </a:prstGeom>
          <a:noFill/>
        </p:spPr>
        <p:txBody>
          <a:bodyPr wrap="square" rtlCol="0">
            <a:spAutoFit/>
          </a:bodyPr>
          <a:lstStyle/>
          <a:p>
            <a:r>
              <a:rPr lang="fr-CH" sz="2000" b="1" dirty="0"/>
              <a:t>Communication en amont</a:t>
            </a:r>
          </a:p>
          <a:p>
            <a:pPr marL="285750" indent="-285750">
              <a:buFont typeface="Wingdings" panose="05000000000000000000" pitchFamily="2" charset="2"/>
              <a:buChar char="Ø"/>
            </a:pPr>
            <a:r>
              <a:rPr lang="fr-CH" sz="2000" dirty="0"/>
              <a:t>Les représentants du personnel sont informés des objectifs et du déroulement de cette évaluation	</a:t>
            </a:r>
          </a:p>
          <a:p>
            <a:pPr marL="285750" indent="-285750">
              <a:buFont typeface="Wingdings" panose="05000000000000000000" pitchFamily="2" charset="2"/>
              <a:buChar char="Ø"/>
            </a:pPr>
            <a:r>
              <a:rPr lang="fr-CH" sz="2000" dirty="0"/>
              <a:t>Les apprenants sont informés des objectifs et du déroulement de cette évaluation (par ex. réunion de lancement, courriel, etc.)</a:t>
            </a:r>
          </a:p>
          <a:p>
            <a:pPr marL="285750" indent="-285750">
              <a:buFont typeface="Wingdings" panose="05000000000000000000" pitchFamily="2" charset="2"/>
              <a:buChar char="Ø"/>
            </a:pPr>
            <a:r>
              <a:rPr lang="fr-CH" sz="2000" dirty="0"/>
              <a:t>Les managers sont informés des objectifs et du déroulement de cette évaluation (par ex. réunion de lancement, courriel, etc.)</a:t>
            </a:r>
          </a:p>
        </p:txBody>
      </p:sp>
      <p:sp>
        <p:nvSpPr>
          <p:cNvPr id="4" name="ZoneTexte 3">
            <a:extLst>
              <a:ext uri="{FF2B5EF4-FFF2-40B4-BE49-F238E27FC236}">
                <a16:creationId xmlns:a16="http://schemas.microsoft.com/office/drawing/2014/main" id="{210971EE-40F0-0693-44AC-866C4626A355}"/>
              </a:ext>
            </a:extLst>
          </p:cNvPr>
          <p:cNvSpPr txBox="1"/>
          <p:nvPr/>
        </p:nvSpPr>
        <p:spPr>
          <a:xfrm rot="16200000">
            <a:off x="7652334" y="3509280"/>
            <a:ext cx="2587055" cy="369332"/>
          </a:xfrm>
          <a:prstGeom prst="rect">
            <a:avLst/>
          </a:prstGeom>
          <a:noFill/>
        </p:spPr>
        <p:txBody>
          <a:bodyPr wrap="none" rtlCol="0">
            <a:spAutoFit/>
          </a:bodyPr>
          <a:lstStyle/>
          <a:p>
            <a:r>
              <a:rPr lang="fr-CH" dirty="0" err="1"/>
              <a:t>Pottiez</a:t>
            </a:r>
            <a:r>
              <a:rPr lang="fr-CH" dirty="0"/>
              <a:t> 2024, pp. 156-181</a:t>
            </a:r>
          </a:p>
        </p:txBody>
      </p:sp>
    </p:spTree>
    <p:extLst>
      <p:ext uri="{BB962C8B-B14F-4D97-AF65-F5344CB8AC3E}">
        <p14:creationId xmlns:p14="http://schemas.microsoft.com/office/powerpoint/2010/main" val="2941934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28F19-5185-5BCF-F17F-D79DAD24AC3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B2D74B5-0646-1ADD-3799-DDE2C6D09810}"/>
              </a:ext>
            </a:extLst>
          </p:cNvPr>
          <p:cNvSpPr>
            <a:spLocks noGrp="1"/>
          </p:cNvSpPr>
          <p:nvPr>
            <p:ph type="sldNum" sz="quarter" idx="12"/>
          </p:nvPr>
        </p:nvSpPr>
        <p:spPr/>
        <p:txBody>
          <a:bodyPr/>
          <a:lstStyle/>
          <a:p>
            <a:pPr algn="r"/>
            <a:fld id="{2038AEF9-613E-4F50-AB3F-BF720E27A659}" type="slidenum">
              <a:rPr lang="fr-FR" smtClean="0"/>
              <a:pPr algn="r"/>
              <a:t>36</a:t>
            </a:fld>
            <a:endParaRPr lang="fr-FR" dirty="0"/>
          </a:p>
        </p:txBody>
      </p:sp>
      <p:sp>
        <p:nvSpPr>
          <p:cNvPr id="36" name="제목 3">
            <a:extLst>
              <a:ext uri="{FF2B5EF4-FFF2-40B4-BE49-F238E27FC236}">
                <a16:creationId xmlns:a16="http://schemas.microsoft.com/office/drawing/2014/main" id="{F7CDD6AF-3AB6-9A19-3DD6-C51F2CF1C7AC}"/>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Niveau 3: bonnes pratiques (3)</a:t>
            </a:r>
          </a:p>
        </p:txBody>
      </p:sp>
      <p:sp>
        <p:nvSpPr>
          <p:cNvPr id="2" name="ZoneTexte 1">
            <a:extLst>
              <a:ext uri="{FF2B5EF4-FFF2-40B4-BE49-F238E27FC236}">
                <a16:creationId xmlns:a16="http://schemas.microsoft.com/office/drawing/2014/main" id="{3FA8FB5F-0ED5-9B45-09D4-AC5229C1FB2C}"/>
              </a:ext>
            </a:extLst>
          </p:cNvPr>
          <p:cNvSpPr txBox="1"/>
          <p:nvPr/>
        </p:nvSpPr>
        <p:spPr>
          <a:xfrm>
            <a:off x="452264" y="762253"/>
            <a:ext cx="8424936" cy="2246769"/>
          </a:xfrm>
          <a:prstGeom prst="rect">
            <a:avLst/>
          </a:prstGeom>
          <a:noFill/>
        </p:spPr>
        <p:txBody>
          <a:bodyPr wrap="square" rtlCol="0">
            <a:spAutoFit/>
          </a:bodyPr>
          <a:lstStyle/>
          <a:p>
            <a:r>
              <a:rPr lang="fr-CH" sz="2000" b="1" dirty="0"/>
              <a:t>Communication durant la phase de transfert des acquis</a:t>
            </a:r>
          </a:p>
          <a:p>
            <a:pPr marL="342900" indent="-342900">
              <a:buFont typeface="Wingdings" panose="05000000000000000000" pitchFamily="2" charset="2"/>
              <a:buChar char="Ø"/>
            </a:pPr>
            <a:r>
              <a:rPr lang="fr-CH" sz="2000" dirty="0"/>
              <a:t>Des signaux </a:t>
            </a:r>
            <a:r>
              <a:rPr lang="fr-CH" sz="2000" dirty="0" err="1"/>
              <a:t>postformation</a:t>
            </a:r>
            <a:r>
              <a:rPr lang="fr-CH" sz="2000" dirty="0"/>
              <a:t> sont transmis aux apprenants pour favoriser le renforcement et l’utilisation des acquis (par ex. rappel des objectifs de formation, exemples de bonnes pratiques, etc.)	</a:t>
            </a:r>
          </a:p>
          <a:p>
            <a:pPr marL="342900" indent="-342900">
              <a:buFont typeface="Wingdings" panose="05000000000000000000" pitchFamily="2" charset="2"/>
              <a:buChar char="Ø"/>
            </a:pPr>
            <a:r>
              <a:rPr lang="fr-CH" sz="2000" dirty="0"/>
              <a:t>Des conseils de méthodes sont donnés aux managers pour les guider dans le soutien au transfert des acquis de la formation de leur(s) collaborateur(s) (par ex. organiser un entretien </a:t>
            </a:r>
            <a:r>
              <a:rPr lang="fr-CH" sz="2000" dirty="0" err="1"/>
              <a:t>postformation</a:t>
            </a:r>
            <a:r>
              <a:rPr lang="fr-CH" sz="2000" dirty="0"/>
              <a:t>)</a:t>
            </a:r>
          </a:p>
        </p:txBody>
      </p:sp>
      <p:sp>
        <p:nvSpPr>
          <p:cNvPr id="4" name="ZoneTexte 3">
            <a:extLst>
              <a:ext uri="{FF2B5EF4-FFF2-40B4-BE49-F238E27FC236}">
                <a16:creationId xmlns:a16="http://schemas.microsoft.com/office/drawing/2014/main" id="{C3F149D7-A1CD-4767-DE81-DA241DAD9E59}"/>
              </a:ext>
            </a:extLst>
          </p:cNvPr>
          <p:cNvSpPr txBox="1"/>
          <p:nvPr/>
        </p:nvSpPr>
        <p:spPr>
          <a:xfrm rot="16200000">
            <a:off x="7652334" y="3509280"/>
            <a:ext cx="2587055" cy="369332"/>
          </a:xfrm>
          <a:prstGeom prst="rect">
            <a:avLst/>
          </a:prstGeom>
          <a:noFill/>
        </p:spPr>
        <p:txBody>
          <a:bodyPr wrap="none" rtlCol="0">
            <a:spAutoFit/>
          </a:bodyPr>
          <a:lstStyle/>
          <a:p>
            <a:r>
              <a:rPr lang="fr-CH" dirty="0" err="1"/>
              <a:t>Pottiez</a:t>
            </a:r>
            <a:r>
              <a:rPr lang="fr-CH" dirty="0"/>
              <a:t> 2024, pp. 156-181</a:t>
            </a:r>
          </a:p>
        </p:txBody>
      </p:sp>
    </p:spTree>
    <p:extLst>
      <p:ext uri="{BB962C8B-B14F-4D97-AF65-F5344CB8AC3E}">
        <p14:creationId xmlns:p14="http://schemas.microsoft.com/office/powerpoint/2010/main" val="3923625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7AEBD-609A-3435-1030-E720328EDCC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62261B8-7B80-AD24-4BAA-EDB9B2BF28F8}"/>
              </a:ext>
            </a:extLst>
          </p:cNvPr>
          <p:cNvSpPr>
            <a:spLocks noGrp="1"/>
          </p:cNvSpPr>
          <p:nvPr>
            <p:ph type="sldNum" sz="quarter" idx="12"/>
          </p:nvPr>
        </p:nvSpPr>
        <p:spPr/>
        <p:txBody>
          <a:bodyPr/>
          <a:lstStyle/>
          <a:p>
            <a:pPr algn="r"/>
            <a:fld id="{2038AEF9-613E-4F50-AB3F-BF720E27A659}" type="slidenum">
              <a:rPr lang="fr-FR" smtClean="0"/>
              <a:pPr algn="r"/>
              <a:t>37</a:t>
            </a:fld>
            <a:endParaRPr lang="fr-FR" dirty="0"/>
          </a:p>
        </p:txBody>
      </p:sp>
      <p:sp>
        <p:nvSpPr>
          <p:cNvPr id="36" name="제목 3">
            <a:extLst>
              <a:ext uri="{FF2B5EF4-FFF2-40B4-BE49-F238E27FC236}">
                <a16:creationId xmlns:a16="http://schemas.microsoft.com/office/drawing/2014/main" id="{109375B5-C2E2-63AF-1F0F-58EE1A4AAB3E}"/>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Niveau 3: bonnes pratiques (4)</a:t>
            </a:r>
          </a:p>
        </p:txBody>
      </p:sp>
      <p:sp>
        <p:nvSpPr>
          <p:cNvPr id="2" name="ZoneTexte 1">
            <a:extLst>
              <a:ext uri="{FF2B5EF4-FFF2-40B4-BE49-F238E27FC236}">
                <a16:creationId xmlns:a16="http://schemas.microsoft.com/office/drawing/2014/main" id="{C25A19BC-3FE0-72E9-8459-0CD6F72C71B4}"/>
              </a:ext>
            </a:extLst>
          </p:cNvPr>
          <p:cNvSpPr txBox="1"/>
          <p:nvPr/>
        </p:nvSpPr>
        <p:spPr>
          <a:xfrm>
            <a:off x="452264" y="762253"/>
            <a:ext cx="8424936" cy="1631216"/>
          </a:xfrm>
          <a:prstGeom prst="rect">
            <a:avLst/>
          </a:prstGeom>
          <a:noFill/>
        </p:spPr>
        <p:txBody>
          <a:bodyPr wrap="square" rtlCol="0">
            <a:spAutoFit/>
          </a:bodyPr>
          <a:lstStyle/>
          <a:p>
            <a:r>
              <a:rPr lang="fr-CH" sz="2000" b="1" dirty="0"/>
              <a:t>Communication en aval</a:t>
            </a:r>
          </a:p>
          <a:p>
            <a:pPr marL="342900" indent="-342900">
              <a:buFont typeface="Wingdings" panose="05000000000000000000" pitchFamily="2" charset="2"/>
              <a:buChar char="Ø"/>
            </a:pPr>
            <a:r>
              <a:rPr lang="fr-CH" sz="2000" dirty="0"/>
              <a:t>Les apprenants reçoivent un rapport individuel, leur permettant de comparer leurs réponses avec celles de leur manager</a:t>
            </a:r>
          </a:p>
          <a:p>
            <a:pPr marL="342900" indent="-342900">
              <a:buFont typeface="Wingdings" panose="05000000000000000000" pitchFamily="2" charset="2"/>
              <a:buChar char="Ø"/>
            </a:pPr>
            <a:r>
              <a:rPr lang="fr-CH" sz="2000" dirty="0"/>
              <a:t>Les managers reçoivent un rapport individuel, leur permettant de comparer leurs réponses avec celles de leur(s) collaborateur(s)</a:t>
            </a:r>
          </a:p>
        </p:txBody>
      </p:sp>
      <p:sp>
        <p:nvSpPr>
          <p:cNvPr id="4" name="ZoneTexte 3">
            <a:extLst>
              <a:ext uri="{FF2B5EF4-FFF2-40B4-BE49-F238E27FC236}">
                <a16:creationId xmlns:a16="http://schemas.microsoft.com/office/drawing/2014/main" id="{CB16E6E1-4EFB-C31C-AF9C-8A5956D49A78}"/>
              </a:ext>
            </a:extLst>
          </p:cNvPr>
          <p:cNvSpPr txBox="1"/>
          <p:nvPr/>
        </p:nvSpPr>
        <p:spPr>
          <a:xfrm rot="16200000">
            <a:off x="7652334" y="3509280"/>
            <a:ext cx="2587055" cy="369332"/>
          </a:xfrm>
          <a:prstGeom prst="rect">
            <a:avLst/>
          </a:prstGeom>
          <a:noFill/>
        </p:spPr>
        <p:txBody>
          <a:bodyPr wrap="none" rtlCol="0">
            <a:spAutoFit/>
          </a:bodyPr>
          <a:lstStyle/>
          <a:p>
            <a:r>
              <a:rPr lang="fr-CH" dirty="0" err="1"/>
              <a:t>Pottiez</a:t>
            </a:r>
            <a:r>
              <a:rPr lang="fr-CH" dirty="0"/>
              <a:t> 2024, pp. 156-181</a:t>
            </a:r>
          </a:p>
        </p:txBody>
      </p:sp>
    </p:spTree>
    <p:extLst>
      <p:ext uri="{BB962C8B-B14F-4D97-AF65-F5344CB8AC3E}">
        <p14:creationId xmlns:p14="http://schemas.microsoft.com/office/powerpoint/2010/main" val="1124739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1735C-19B1-E519-27C1-A2DC64A4DA57}"/>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37D31E6-6BB0-976C-F84F-2C9D1F8F2F76}"/>
              </a:ext>
            </a:extLst>
          </p:cNvPr>
          <p:cNvSpPr>
            <a:spLocks noGrp="1"/>
          </p:cNvSpPr>
          <p:nvPr>
            <p:ph type="sldNum" sz="quarter" idx="12"/>
          </p:nvPr>
        </p:nvSpPr>
        <p:spPr/>
        <p:txBody>
          <a:bodyPr/>
          <a:lstStyle/>
          <a:p>
            <a:pPr algn="r"/>
            <a:fld id="{2038AEF9-613E-4F50-AB3F-BF720E27A659}" type="slidenum">
              <a:rPr lang="fr-FR" smtClean="0"/>
              <a:pPr algn="r"/>
              <a:t>38</a:t>
            </a:fld>
            <a:endParaRPr lang="fr-FR" dirty="0"/>
          </a:p>
        </p:txBody>
      </p:sp>
      <p:sp>
        <p:nvSpPr>
          <p:cNvPr id="36" name="제목 3">
            <a:extLst>
              <a:ext uri="{FF2B5EF4-FFF2-40B4-BE49-F238E27FC236}">
                <a16:creationId xmlns:a16="http://schemas.microsoft.com/office/drawing/2014/main" id="{E38E699C-007C-5782-EDDD-DB9BC8267ABD}"/>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Niveau 4: bonnes pratiques (1) </a:t>
            </a:r>
          </a:p>
        </p:txBody>
      </p:sp>
      <p:sp>
        <p:nvSpPr>
          <p:cNvPr id="2" name="ZoneTexte 1">
            <a:extLst>
              <a:ext uri="{FF2B5EF4-FFF2-40B4-BE49-F238E27FC236}">
                <a16:creationId xmlns:a16="http://schemas.microsoft.com/office/drawing/2014/main" id="{35DA882A-4CA3-8DB9-9AC1-7E82780FEC17}"/>
              </a:ext>
            </a:extLst>
          </p:cNvPr>
          <p:cNvSpPr txBox="1"/>
          <p:nvPr/>
        </p:nvSpPr>
        <p:spPr>
          <a:xfrm>
            <a:off x="452264" y="762253"/>
            <a:ext cx="8424936" cy="4154984"/>
          </a:xfrm>
          <a:prstGeom prst="rect">
            <a:avLst/>
          </a:prstGeom>
          <a:noFill/>
        </p:spPr>
        <p:txBody>
          <a:bodyPr wrap="square" rtlCol="0">
            <a:spAutoFit/>
          </a:bodyPr>
          <a:lstStyle/>
          <a:p>
            <a:r>
              <a:rPr lang="fr-CH" sz="1200" b="1" dirty="0"/>
              <a:t>Conception de l’évaluation</a:t>
            </a:r>
          </a:p>
          <a:p>
            <a:pPr marL="285750" indent="-285750">
              <a:buFont typeface="Wingdings" panose="05000000000000000000" pitchFamily="2" charset="2"/>
              <a:buChar char="Ø"/>
            </a:pPr>
            <a:r>
              <a:rPr lang="fr-CH" sz="1050" dirty="0"/>
              <a:t>Le responsable formation s’entretient avec les commanditaires (à l’origine de la demande de formation) afin de recueillir et de clarifier leurs attentes	</a:t>
            </a:r>
          </a:p>
          <a:p>
            <a:pPr marL="285750" indent="-285750">
              <a:buFont typeface="Wingdings" panose="05000000000000000000" pitchFamily="2" charset="2"/>
              <a:buChar char="Ø"/>
            </a:pPr>
            <a:r>
              <a:rPr lang="fr-CH" sz="1050" dirty="0"/>
              <a:t>Le responsable formation questionne les commanditaires pour identifier ou confirmer les résultats souhaités à long terme, en lien direct avec la mission ou la raison d’être de l’organisation (ROE)</a:t>
            </a:r>
          </a:p>
          <a:p>
            <a:pPr marL="285750" indent="-285750">
              <a:buFont typeface="Wingdings" panose="05000000000000000000" pitchFamily="2" charset="2"/>
              <a:buChar char="Ø"/>
            </a:pPr>
            <a:r>
              <a:rPr lang="fr-CH" sz="1050" dirty="0"/>
              <a:t>Le responsable formation s’assure qu’il s’agit bien d’un besoin de formation et que, en conséquence, la formation est une solution pertinente pour répondre aux attentes	</a:t>
            </a:r>
          </a:p>
          <a:p>
            <a:pPr marL="285750" indent="-285750">
              <a:buFont typeface="Wingdings" panose="05000000000000000000" pitchFamily="2" charset="2"/>
              <a:buChar char="Ø"/>
            </a:pPr>
            <a:r>
              <a:rPr lang="fr-CH" sz="1050" dirty="0"/>
              <a:t>Le responsable formation s’assure que les moyens engagés sont suffisants pour répondre à ces mêmes attentes (budget, temps, ressources humaines, etc.)</a:t>
            </a:r>
          </a:p>
          <a:p>
            <a:pPr marL="285750" indent="-285750">
              <a:buFont typeface="Wingdings" panose="05000000000000000000" pitchFamily="2" charset="2"/>
              <a:buChar char="Ø"/>
            </a:pPr>
            <a:r>
              <a:rPr lang="fr-CH" sz="1050" dirty="0"/>
              <a:t>Le responsable formation identifie avec les commanditaires les actions complémentaires à mener avant le lancement du projet ou en parallèle de celui-ci. Il peut s’agir de problèmes à régler en amont du projet car pouvant nuire à son bon déroulement</a:t>
            </a:r>
          </a:p>
          <a:p>
            <a:pPr marL="285750" indent="-285750">
              <a:buFont typeface="Wingdings" panose="05000000000000000000" pitchFamily="2" charset="2"/>
              <a:buChar char="Ø"/>
            </a:pPr>
            <a:r>
              <a:rPr lang="fr-CH" sz="1050" dirty="0"/>
              <a:t>Ces actions complémentaires à la formation sont, le cas échéant, planifiées ou mises en œuvre avec les responsables concernés, avec le soutien des commanditaires</a:t>
            </a:r>
          </a:p>
          <a:p>
            <a:pPr marL="285750" indent="-285750">
              <a:buFont typeface="Wingdings" panose="05000000000000000000" pitchFamily="2" charset="2"/>
              <a:buChar char="Ø"/>
            </a:pPr>
            <a:r>
              <a:rPr lang="fr-CH" sz="1050" dirty="0"/>
              <a:t>Le responsable formation identifie avec les commanditaires les indicateurs avancés qui permettront de vérifier les impacts à court terme sur les résultats de l’organisation</a:t>
            </a:r>
          </a:p>
          <a:p>
            <a:pPr marL="285750" indent="-285750">
              <a:buFont typeface="Wingdings" panose="05000000000000000000" pitchFamily="2" charset="2"/>
              <a:buChar char="Ø"/>
            </a:pPr>
            <a:r>
              <a:rPr lang="fr-CH" sz="1050" dirty="0"/>
              <a:t>Le responsable formation s’assure que les commanditaires disposent de données alimentant ces indicateurs ou, dans le cas contraire, contacte les personnes détentrices pour les intégrer au processus d’évaluation</a:t>
            </a:r>
          </a:p>
          <a:p>
            <a:pPr marL="285750" indent="-285750">
              <a:buFont typeface="Wingdings" panose="05000000000000000000" pitchFamily="2" charset="2"/>
              <a:buChar char="Ø"/>
            </a:pPr>
            <a:r>
              <a:rPr lang="fr-CH" sz="1050" dirty="0"/>
              <a:t>Le responsable formation envisage avec les commanditaires des leviers requis et discute de leur implication dans la mise en œuvre de ces derniers</a:t>
            </a:r>
          </a:p>
          <a:p>
            <a:pPr marL="285750" indent="-285750">
              <a:buFont typeface="Wingdings" panose="05000000000000000000" pitchFamily="2" charset="2"/>
              <a:buChar char="Ø"/>
            </a:pPr>
            <a:r>
              <a:rPr lang="fr-CH" sz="1050" dirty="0"/>
              <a:t>Le responsable formation revient vers les commanditaires pour leur présenter un plan d’évaluation détaillant les niveaux 3 et 4. Une fois validé, le travail sur la formation en tant que telle peut débuter (niveaux 1 et 2)</a:t>
            </a:r>
          </a:p>
          <a:p>
            <a:pPr marL="285750" indent="-285750">
              <a:buFont typeface="Wingdings" panose="05000000000000000000" pitchFamily="2" charset="2"/>
              <a:buChar char="Ø"/>
            </a:pPr>
            <a:r>
              <a:rPr lang="fr-CH" sz="1050" dirty="0"/>
              <a:t>Le responsable formation informe les commanditaires que les résultats seront présentés au cours d’une réunion durant laquelle ils estimeront si leurs attentes ont été satisfaites. Idéalement, ils prennent date, de façon à fixer une échéance et à rendre l’engagement de chacun un peu plus tangible	</a:t>
            </a:r>
          </a:p>
          <a:p>
            <a:pPr marL="285750" indent="-285750">
              <a:buFont typeface="Wingdings" panose="05000000000000000000" pitchFamily="2" charset="2"/>
              <a:buChar char="Ø"/>
            </a:pPr>
            <a:r>
              <a:rPr lang="fr-CH" sz="1050" dirty="0"/>
              <a:t>Le responsable formation demande aux commanditaires la tenue d’un point mensuel (a minima) au cours duquel il leur présentera les résultats au fil de l’eau</a:t>
            </a:r>
          </a:p>
        </p:txBody>
      </p:sp>
      <p:sp>
        <p:nvSpPr>
          <p:cNvPr id="4" name="ZoneTexte 3">
            <a:extLst>
              <a:ext uri="{FF2B5EF4-FFF2-40B4-BE49-F238E27FC236}">
                <a16:creationId xmlns:a16="http://schemas.microsoft.com/office/drawing/2014/main" id="{D81880F1-5F99-5DCC-EFA2-1A75023C046F}"/>
              </a:ext>
            </a:extLst>
          </p:cNvPr>
          <p:cNvSpPr txBox="1"/>
          <p:nvPr/>
        </p:nvSpPr>
        <p:spPr>
          <a:xfrm rot="16200000">
            <a:off x="7652334" y="3509280"/>
            <a:ext cx="2587055" cy="369332"/>
          </a:xfrm>
          <a:prstGeom prst="rect">
            <a:avLst/>
          </a:prstGeom>
          <a:noFill/>
        </p:spPr>
        <p:txBody>
          <a:bodyPr wrap="none" rtlCol="0">
            <a:spAutoFit/>
          </a:bodyPr>
          <a:lstStyle/>
          <a:p>
            <a:r>
              <a:rPr lang="fr-CH" dirty="0" err="1"/>
              <a:t>Pottiez</a:t>
            </a:r>
            <a:r>
              <a:rPr lang="fr-CH" dirty="0"/>
              <a:t> 2024, pp. 182-194</a:t>
            </a:r>
          </a:p>
        </p:txBody>
      </p:sp>
    </p:spTree>
    <p:extLst>
      <p:ext uri="{BB962C8B-B14F-4D97-AF65-F5344CB8AC3E}">
        <p14:creationId xmlns:p14="http://schemas.microsoft.com/office/powerpoint/2010/main" val="96451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0531F-B4D4-DEC8-B442-7F0944759868}"/>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CB74C99-8A15-76F8-82F8-0AE3741B0F03}"/>
              </a:ext>
            </a:extLst>
          </p:cNvPr>
          <p:cNvSpPr>
            <a:spLocks noGrp="1"/>
          </p:cNvSpPr>
          <p:nvPr>
            <p:ph type="sldNum" sz="quarter" idx="12"/>
          </p:nvPr>
        </p:nvSpPr>
        <p:spPr/>
        <p:txBody>
          <a:bodyPr/>
          <a:lstStyle/>
          <a:p>
            <a:pPr algn="r"/>
            <a:fld id="{2038AEF9-613E-4F50-AB3F-BF720E27A659}" type="slidenum">
              <a:rPr lang="fr-FR" smtClean="0"/>
              <a:pPr algn="r"/>
              <a:t>39</a:t>
            </a:fld>
            <a:endParaRPr lang="fr-FR" dirty="0"/>
          </a:p>
        </p:txBody>
      </p:sp>
      <p:sp>
        <p:nvSpPr>
          <p:cNvPr id="36" name="제목 3">
            <a:extLst>
              <a:ext uri="{FF2B5EF4-FFF2-40B4-BE49-F238E27FC236}">
                <a16:creationId xmlns:a16="http://schemas.microsoft.com/office/drawing/2014/main" id="{864F0614-27E7-C9EB-7B4F-01737BF9C2D2}"/>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Niveau 4: bonnes pratiques (2) </a:t>
            </a:r>
          </a:p>
        </p:txBody>
      </p:sp>
      <p:sp>
        <p:nvSpPr>
          <p:cNvPr id="2" name="ZoneTexte 1">
            <a:extLst>
              <a:ext uri="{FF2B5EF4-FFF2-40B4-BE49-F238E27FC236}">
                <a16:creationId xmlns:a16="http://schemas.microsoft.com/office/drawing/2014/main" id="{6A48D912-AC33-4A91-7980-F114CDBB0FC3}"/>
              </a:ext>
            </a:extLst>
          </p:cNvPr>
          <p:cNvSpPr txBox="1"/>
          <p:nvPr/>
        </p:nvSpPr>
        <p:spPr>
          <a:xfrm>
            <a:off x="452264" y="762253"/>
            <a:ext cx="8424936" cy="3416320"/>
          </a:xfrm>
          <a:prstGeom prst="rect">
            <a:avLst/>
          </a:prstGeom>
          <a:noFill/>
        </p:spPr>
        <p:txBody>
          <a:bodyPr wrap="square" rtlCol="0">
            <a:spAutoFit/>
          </a:bodyPr>
          <a:lstStyle/>
          <a:p>
            <a:r>
              <a:rPr lang="fr-CH" b="1" dirty="0"/>
              <a:t>Suivi des résultats</a:t>
            </a:r>
          </a:p>
          <a:p>
            <a:pPr marL="285750" indent="-285750">
              <a:buFont typeface="Wingdings" panose="05000000000000000000" pitchFamily="2" charset="2"/>
              <a:buChar char="Ø"/>
            </a:pPr>
            <a:r>
              <a:rPr lang="fr-CH" dirty="0"/>
              <a:t>Les données sont collectées à plusieurs reprises (avant, pendant et après la formation) afin de pouvoir étudier précisément l’évolution des résultats</a:t>
            </a:r>
          </a:p>
          <a:p>
            <a:pPr marL="285750" indent="-285750">
              <a:buFont typeface="Wingdings" panose="05000000000000000000" pitchFamily="2" charset="2"/>
              <a:buChar char="Ø"/>
            </a:pPr>
            <a:r>
              <a:rPr lang="fr-CH" dirty="0"/>
              <a:t>Les données sont collectées sur une période suffisamment longue afin que les résultats soient visibles</a:t>
            </a:r>
          </a:p>
          <a:p>
            <a:pPr marL="285750" indent="-285750">
              <a:buFont typeface="Wingdings" panose="05000000000000000000" pitchFamily="2" charset="2"/>
              <a:buChar char="Ø"/>
            </a:pPr>
            <a:r>
              <a:rPr lang="fr-CH" dirty="0"/>
              <a:t>Un point mensuel est organisé au cours duquel le responsable formation présente les résultats aux commanditaires (niveaux 3 et 4) et suggère des actions correctives pour les améliorer</a:t>
            </a:r>
          </a:p>
          <a:p>
            <a:pPr marL="285750" indent="-285750">
              <a:buFont typeface="Wingdings" panose="05000000000000000000" pitchFamily="2" charset="2"/>
              <a:buChar char="Ø"/>
            </a:pPr>
            <a:r>
              <a:rPr lang="fr-CH" dirty="0"/>
              <a:t>Ces actions correctives sont, le cas échéant, planifiées ou mises en œuvre avec les responsables concernés, avec le soutien des commanditaires</a:t>
            </a:r>
          </a:p>
          <a:p>
            <a:pPr marL="285750" indent="-285750">
              <a:buFont typeface="Wingdings" panose="05000000000000000000" pitchFamily="2" charset="2"/>
              <a:buChar char="Ø"/>
            </a:pPr>
            <a:r>
              <a:rPr lang="fr-CH" dirty="0"/>
              <a:t>Si besoin, le tableau de bord de suivi des résultats est amélioré afin de disposer des données nécessaires (par ex. ajout d’indicateurs avancés)</a:t>
            </a:r>
          </a:p>
        </p:txBody>
      </p:sp>
      <p:sp>
        <p:nvSpPr>
          <p:cNvPr id="4" name="ZoneTexte 3">
            <a:extLst>
              <a:ext uri="{FF2B5EF4-FFF2-40B4-BE49-F238E27FC236}">
                <a16:creationId xmlns:a16="http://schemas.microsoft.com/office/drawing/2014/main" id="{B5146E81-026A-FC32-9031-94C92747C54B}"/>
              </a:ext>
            </a:extLst>
          </p:cNvPr>
          <p:cNvSpPr txBox="1"/>
          <p:nvPr/>
        </p:nvSpPr>
        <p:spPr>
          <a:xfrm rot="16200000">
            <a:off x="7652334" y="3509280"/>
            <a:ext cx="2587055" cy="369332"/>
          </a:xfrm>
          <a:prstGeom prst="rect">
            <a:avLst/>
          </a:prstGeom>
          <a:noFill/>
        </p:spPr>
        <p:txBody>
          <a:bodyPr wrap="none" rtlCol="0">
            <a:spAutoFit/>
          </a:bodyPr>
          <a:lstStyle/>
          <a:p>
            <a:r>
              <a:rPr lang="fr-CH" dirty="0" err="1"/>
              <a:t>Pottiez</a:t>
            </a:r>
            <a:r>
              <a:rPr lang="fr-CH" dirty="0"/>
              <a:t> 2024, pp. 182-194</a:t>
            </a:r>
          </a:p>
        </p:txBody>
      </p:sp>
    </p:spTree>
    <p:extLst>
      <p:ext uri="{BB962C8B-B14F-4D97-AF65-F5344CB8AC3E}">
        <p14:creationId xmlns:p14="http://schemas.microsoft.com/office/powerpoint/2010/main" val="343420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F8AB2-A850-7F32-C71D-F3D75ACE68A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F71A26A-9A5F-F506-447E-24DD18810096}"/>
              </a:ext>
            </a:extLst>
          </p:cNvPr>
          <p:cNvSpPr>
            <a:spLocks noGrp="1"/>
          </p:cNvSpPr>
          <p:nvPr>
            <p:ph type="sldNum" sz="quarter" idx="12"/>
          </p:nvPr>
        </p:nvSpPr>
        <p:spPr/>
        <p:txBody>
          <a:bodyPr/>
          <a:lstStyle/>
          <a:p>
            <a:pPr algn="r"/>
            <a:fld id="{2038AEF9-613E-4F50-AB3F-BF720E27A659}" type="slidenum">
              <a:rPr lang="fr-FR" smtClean="0"/>
              <a:pPr algn="r"/>
              <a:t>4</a:t>
            </a:fld>
            <a:endParaRPr lang="fr-FR" dirty="0"/>
          </a:p>
        </p:txBody>
      </p:sp>
      <p:sp>
        <p:nvSpPr>
          <p:cNvPr id="36" name="제목 3">
            <a:extLst>
              <a:ext uri="{FF2B5EF4-FFF2-40B4-BE49-F238E27FC236}">
                <a16:creationId xmlns:a16="http://schemas.microsoft.com/office/drawing/2014/main" id="{623B91E3-90E9-5471-E72F-C648A0F676FF}"/>
              </a:ext>
            </a:extLst>
          </p:cNvPr>
          <p:cNvSpPr txBox="1">
            <a:spLocks/>
          </p:cNvSpPr>
          <p:nvPr/>
        </p:nvSpPr>
        <p:spPr>
          <a:xfrm>
            <a:off x="1170493" y="-16631"/>
            <a:ext cx="7406308" cy="1080120"/>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De l’évaluation des apprentissages à l’évaluation d’un dispositif de  formation</a:t>
            </a:r>
          </a:p>
        </p:txBody>
      </p:sp>
      <p:pic>
        <p:nvPicPr>
          <p:cNvPr id="4" name="Image 3">
            <a:extLst>
              <a:ext uri="{FF2B5EF4-FFF2-40B4-BE49-F238E27FC236}">
                <a16:creationId xmlns:a16="http://schemas.microsoft.com/office/drawing/2014/main" id="{CABB1D64-765D-8E8C-9473-3A0B4D6F17FE}"/>
              </a:ext>
            </a:extLst>
          </p:cNvPr>
          <p:cNvPicPr>
            <a:picLocks noChangeAspect="1"/>
          </p:cNvPicPr>
          <p:nvPr/>
        </p:nvPicPr>
        <p:blipFill>
          <a:blip r:embed="rId2"/>
          <a:stretch>
            <a:fillRect/>
          </a:stretch>
        </p:blipFill>
        <p:spPr>
          <a:xfrm>
            <a:off x="1403648" y="1095615"/>
            <a:ext cx="6939998" cy="4047885"/>
          </a:xfrm>
          <a:prstGeom prst="rect">
            <a:avLst/>
          </a:prstGeom>
        </p:spPr>
      </p:pic>
      <p:sp>
        <p:nvSpPr>
          <p:cNvPr id="5" name="ZoneTexte 4">
            <a:extLst>
              <a:ext uri="{FF2B5EF4-FFF2-40B4-BE49-F238E27FC236}">
                <a16:creationId xmlns:a16="http://schemas.microsoft.com/office/drawing/2014/main" id="{8D513685-3D02-7BFC-EEAB-DC5A0C5656E3}"/>
              </a:ext>
            </a:extLst>
          </p:cNvPr>
          <p:cNvSpPr txBox="1"/>
          <p:nvPr/>
        </p:nvSpPr>
        <p:spPr>
          <a:xfrm>
            <a:off x="6583064" y="4399889"/>
            <a:ext cx="1859805" cy="523220"/>
          </a:xfrm>
          <a:prstGeom prst="rect">
            <a:avLst/>
          </a:prstGeom>
          <a:noFill/>
        </p:spPr>
        <p:txBody>
          <a:bodyPr wrap="none" rtlCol="0">
            <a:spAutoFit/>
          </a:bodyPr>
          <a:lstStyle/>
          <a:p>
            <a:r>
              <a:rPr lang="fr-CH" sz="1000" dirty="0"/>
              <a:t>Carte conceptuelle basée sur </a:t>
            </a:r>
          </a:p>
          <a:p>
            <a:r>
              <a:rPr lang="fr-CH" dirty="0"/>
              <a:t>Allal, 2012, p. 181</a:t>
            </a:r>
          </a:p>
        </p:txBody>
      </p:sp>
      <p:sp>
        <p:nvSpPr>
          <p:cNvPr id="6" name="Rectangle : coins arrondis 5">
            <a:extLst>
              <a:ext uri="{FF2B5EF4-FFF2-40B4-BE49-F238E27FC236}">
                <a16:creationId xmlns:a16="http://schemas.microsoft.com/office/drawing/2014/main" id="{5D06976F-7948-C44A-7E7D-415364FDDBDB}"/>
              </a:ext>
            </a:extLst>
          </p:cNvPr>
          <p:cNvSpPr/>
          <p:nvPr/>
        </p:nvSpPr>
        <p:spPr>
          <a:xfrm>
            <a:off x="2267744" y="1707654"/>
            <a:ext cx="1296144" cy="288032"/>
          </a:xfrm>
          <a:prstGeom prst="round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ZoneTexte 7">
            <a:extLst>
              <a:ext uri="{FF2B5EF4-FFF2-40B4-BE49-F238E27FC236}">
                <a16:creationId xmlns:a16="http://schemas.microsoft.com/office/drawing/2014/main" id="{074740DB-D522-C1F0-EA1E-EC30A77A4407}"/>
              </a:ext>
            </a:extLst>
          </p:cNvPr>
          <p:cNvSpPr txBox="1"/>
          <p:nvPr/>
        </p:nvSpPr>
        <p:spPr>
          <a:xfrm rot="16200000">
            <a:off x="-1527017" y="2392496"/>
            <a:ext cx="4897495" cy="215444"/>
          </a:xfrm>
          <a:prstGeom prst="rect">
            <a:avLst/>
          </a:prstGeom>
          <a:noFill/>
        </p:spPr>
        <p:txBody>
          <a:bodyPr wrap="none" rtlCol="0">
            <a:spAutoFit/>
          </a:bodyPr>
          <a:lstStyle/>
          <a:p>
            <a:r>
              <a:rPr lang="fr-CH" sz="800" dirty="0">
                <a:solidFill>
                  <a:schemeClr val="bg1">
                    <a:lumMod val="50000"/>
                  </a:schemeClr>
                </a:solidFill>
              </a:rPr>
              <a:t>Voir: </a:t>
            </a:r>
            <a:r>
              <a:rPr lang="fr-CH" sz="800" dirty="0">
                <a:solidFill>
                  <a:schemeClr val="bg1">
                    <a:lumMod val="50000"/>
                  </a:schemeClr>
                </a:solidFill>
                <a:hlinkClick r:id="rId3">
                  <a:extLst>
                    <a:ext uri="{A12FA001-AC4F-418D-AE19-62706E023703}">
                      <ahyp:hlinkClr xmlns:ahyp="http://schemas.microsoft.com/office/drawing/2018/hyperlinkcolor" val="tx"/>
                    </a:ext>
                  </a:extLst>
                </a:hlinkClick>
              </a:rPr>
              <a:t>https://tecfa.unige.ch/perso/class/2024/EduNumCT/Mod2/UE2/08-Activite6-EvaluationApprentissages.pdf</a:t>
            </a:r>
            <a:endParaRPr lang="fr-CH" sz="800" dirty="0">
              <a:solidFill>
                <a:schemeClr val="bg1">
                  <a:lumMod val="50000"/>
                </a:schemeClr>
              </a:solidFill>
            </a:endParaRPr>
          </a:p>
        </p:txBody>
      </p:sp>
      <p:cxnSp>
        <p:nvCxnSpPr>
          <p:cNvPr id="10" name="Connecteur droit avec flèche 9">
            <a:extLst>
              <a:ext uri="{FF2B5EF4-FFF2-40B4-BE49-F238E27FC236}">
                <a16:creationId xmlns:a16="http://schemas.microsoft.com/office/drawing/2014/main" id="{6BBFA19D-2788-636A-D61A-D5D28374D252}"/>
              </a:ext>
            </a:extLst>
          </p:cNvPr>
          <p:cNvCxnSpPr>
            <a:cxnSpLocks/>
            <a:stCxn id="6" idx="1"/>
            <a:endCxn id="8" idx="2"/>
          </p:cNvCxnSpPr>
          <p:nvPr/>
        </p:nvCxnSpPr>
        <p:spPr>
          <a:xfrm flipH="1">
            <a:off x="1029453" y="1851670"/>
            <a:ext cx="1238291" cy="64854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D1A26226-2C8F-633B-D0BF-FAB094230992}"/>
              </a:ext>
            </a:extLst>
          </p:cNvPr>
          <p:cNvSpPr/>
          <p:nvPr/>
        </p:nvSpPr>
        <p:spPr>
          <a:xfrm>
            <a:off x="3995936" y="1643459"/>
            <a:ext cx="1944216" cy="36004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6" name="Connecteur droit avec flèche 15">
            <a:extLst>
              <a:ext uri="{FF2B5EF4-FFF2-40B4-BE49-F238E27FC236}">
                <a16:creationId xmlns:a16="http://schemas.microsoft.com/office/drawing/2014/main" id="{1A4C180D-818A-3C90-C716-441DE27C4FAD}"/>
              </a:ext>
            </a:extLst>
          </p:cNvPr>
          <p:cNvCxnSpPr>
            <a:cxnSpLocks/>
          </p:cNvCxnSpPr>
          <p:nvPr/>
        </p:nvCxnSpPr>
        <p:spPr>
          <a:xfrm flipH="1">
            <a:off x="5436096" y="1131590"/>
            <a:ext cx="288032" cy="4320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026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AB225-A777-80E7-27E0-BE8F995434AC}"/>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8228592-C783-4C37-08A6-0048861AF12E}"/>
              </a:ext>
            </a:extLst>
          </p:cNvPr>
          <p:cNvSpPr>
            <a:spLocks noGrp="1"/>
          </p:cNvSpPr>
          <p:nvPr>
            <p:ph type="sldNum" sz="quarter" idx="12"/>
          </p:nvPr>
        </p:nvSpPr>
        <p:spPr/>
        <p:txBody>
          <a:bodyPr/>
          <a:lstStyle/>
          <a:p>
            <a:pPr algn="r"/>
            <a:fld id="{2038AEF9-613E-4F50-AB3F-BF720E27A659}" type="slidenum">
              <a:rPr lang="fr-FR" smtClean="0"/>
              <a:pPr algn="r"/>
              <a:t>40</a:t>
            </a:fld>
            <a:endParaRPr lang="fr-FR" dirty="0"/>
          </a:p>
        </p:txBody>
      </p:sp>
      <p:sp>
        <p:nvSpPr>
          <p:cNvPr id="36" name="제목 3">
            <a:extLst>
              <a:ext uri="{FF2B5EF4-FFF2-40B4-BE49-F238E27FC236}">
                <a16:creationId xmlns:a16="http://schemas.microsoft.com/office/drawing/2014/main" id="{B3E674D4-FFF3-9CB9-A508-9783ABBD3E91}"/>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Niveau 4: bonnes pratiques (3) </a:t>
            </a:r>
          </a:p>
        </p:txBody>
      </p:sp>
      <p:sp>
        <p:nvSpPr>
          <p:cNvPr id="2" name="ZoneTexte 1">
            <a:extLst>
              <a:ext uri="{FF2B5EF4-FFF2-40B4-BE49-F238E27FC236}">
                <a16:creationId xmlns:a16="http://schemas.microsoft.com/office/drawing/2014/main" id="{1224905B-06AE-0893-740B-2E06DAE041AD}"/>
              </a:ext>
            </a:extLst>
          </p:cNvPr>
          <p:cNvSpPr txBox="1"/>
          <p:nvPr/>
        </p:nvSpPr>
        <p:spPr>
          <a:xfrm>
            <a:off x="452264" y="762253"/>
            <a:ext cx="8424936" cy="3139321"/>
          </a:xfrm>
          <a:prstGeom prst="rect">
            <a:avLst/>
          </a:prstGeom>
          <a:noFill/>
        </p:spPr>
        <p:txBody>
          <a:bodyPr wrap="square" rtlCol="0">
            <a:spAutoFit/>
          </a:bodyPr>
          <a:lstStyle/>
          <a:p>
            <a:r>
              <a:rPr lang="fr-CH" b="1" dirty="0"/>
              <a:t>Exploitation et utilisation des résultats</a:t>
            </a:r>
          </a:p>
          <a:p>
            <a:pPr marL="285750" indent="-285750">
              <a:buFont typeface="Wingdings" panose="05000000000000000000" pitchFamily="2" charset="2"/>
              <a:buChar char="Ø"/>
            </a:pPr>
            <a:r>
              <a:rPr lang="fr-CH" dirty="0"/>
              <a:t>Une réunion-bilan est organisée, au plus tard six à douze mois après la fin de la formation, pour présenter les résultats aux commanditaires. Des indicateurs quantitatifs et qualitatifs (par ex. témoignages) sont exposés et la contribution des différents acteurs du projet aux résultats est soulignée</a:t>
            </a:r>
          </a:p>
          <a:p>
            <a:pPr marL="285750" indent="-285750">
              <a:buFont typeface="Wingdings" panose="05000000000000000000" pitchFamily="2" charset="2"/>
              <a:buChar char="Ø"/>
            </a:pPr>
            <a:r>
              <a:rPr lang="fr-CH" dirty="0"/>
              <a:t>Les commanditaires se prononcent sur les résultats et estiment si leurs attentes ont été satisfaites</a:t>
            </a:r>
          </a:p>
          <a:p>
            <a:pPr marL="285750" indent="-285750">
              <a:buFont typeface="Wingdings" panose="05000000000000000000" pitchFamily="2" charset="2"/>
              <a:buChar char="Ø"/>
            </a:pPr>
            <a:r>
              <a:rPr lang="fr-CH" dirty="0"/>
              <a:t>Un rapport d’évaluation synthétique est transmis à l’ensemble des acteurs impliqués pour leur montrer que les résultats sont utiles et utilisés (par ex. indicateurs quantitatifs et qualitatifs, commentaires des commanditaires suite à la présentation, actions envisagées, etc.)</a:t>
            </a:r>
          </a:p>
        </p:txBody>
      </p:sp>
      <p:sp>
        <p:nvSpPr>
          <p:cNvPr id="4" name="ZoneTexte 3">
            <a:extLst>
              <a:ext uri="{FF2B5EF4-FFF2-40B4-BE49-F238E27FC236}">
                <a16:creationId xmlns:a16="http://schemas.microsoft.com/office/drawing/2014/main" id="{D55C35C3-A862-E141-6720-648CE3A99BFA}"/>
              </a:ext>
            </a:extLst>
          </p:cNvPr>
          <p:cNvSpPr txBox="1"/>
          <p:nvPr/>
        </p:nvSpPr>
        <p:spPr>
          <a:xfrm rot="16200000">
            <a:off x="7652334" y="3509280"/>
            <a:ext cx="2587055" cy="369332"/>
          </a:xfrm>
          <a:prstGeom prst="rect">
            <a:avLst/>
          </a:prstGeom>
          <a:noFill/>
        </p:spPr>
        <p:txBody>
          <a:bodyPr wrap="none" rtlCol="0">
            <a:spAutoFit/>
          </a:bodyPr>
          <a:lstStyle/>
          <a:p>
            <a:r>
              <a:rPr lang="fr-CH" dirty="0" err="1"/>
              <a:t>Pottiez</a:t>
            </a:r>
            <a:r>
              <a:rPr lang="fr-CH" dirty="0"/>
              <a:t> 2024, pp. 182-194</a:t>
            </a:r>
          </a:p>
        </p:txBody>
      </p:sp>
    </p:spTree>
    <p:extLst>
      <p:ext uri="{BB962C8B-B14F-4D97-AF65-F5344CB8AC3E}">
        <p14:creationId xmlns:p14="http://schemas.microsoft.com/office/powerpoint/2010/main" val="3873683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488D1-2E1D-C16C-4982-A901AA6586F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E6F1A16-74A4-509A-B1B4-4D65663308DB}"/>
              </a:ext>
            </a:extLst>
          </p:cNvPr>
          <p:cNvSpPr>
            <a:spLocks noGrp="1"/>
          </p:cNvSpPr>
          <p:nvPr>
            <p:ph type="sldNum" sz="quarter" idx="12"/>
          </p:nvPr>
        </p:nvSpPr>
        <p:spPr/>
        <p:txBody>
          <a:bodyPr/>
          <a:lstStyle/>
          <a:p>
            <a:pPr algn="r"/>
            <a:fld id="{2038AEF9-613E-4F50-AB3F-BF720E27A659}" type="slidenum">
              <a:rPr lang="fr-FR" smtClean="0"/>
              <a:pPr algn="r"/>
              <a:t>41</a:t>
            </a:fld>
            <a:endParaRPr lang="fr-FR" dirty="0"/>
          </a:p>
        </p:txBody>
      </p:sp>
      <p:sp>
        <p:nvSpPr>
          <p:cNvPr id="36" name="제목 3">
            <a:extLst>
              <a:ext uri="{FF2B5EF4-FFF2-40B4-BE49-F238E27FC236}">
                <a16:creationId xmlns:a16="http://schemas.microsoft.com/office/drawing/2014/main" id="{2DD92741-5FCE-1750-A68A-F0A4191A88B3}"/>
              </a:ext>
            </a:extLst>
          </p:cNvPr>
          <p:cNvSpPr txBox="1">
            <a:spLocks/>
          </p:cNvSpPr>
          <p:nvPr/>
        </p:nvSpPr>
        <p:spPr>
          <a:xfrm rot="16200000">
            <a:off x="-1710981" y="2330182"/>
            <a:ext cx="4608512"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altLang="ko-KR" sz="2800" dirty="0">
                <a:solidFill>
                  <a:schemeClr val="accent6"/>
                </a:solidFill>
                <a:latin typeface="Berlin Sans FB Demi" panose="020E0802020502020306" pitchFamily="34" charset="0"/>
              </a:rPr>
              <a:t>Modèle participatif </a:t>
            </a:r>
          </a:p>
          <a:p>
            <a:pPr algn="r">
              <a:lnSpc>
                <a:spcPct val="100000"/>
              </a:lnSpc>
            </a:pPr>
            <a:r>
              <a:rPr lang="fr-FR" altLang="ko-KR" sz="2800" dirty="0">
                <a:solidFill>
                  <a:schemeClr val="accent6"/>
                </a:solidFill>
                <a:latin typeface="Berlin Sans FB Demi" panose="020E0802020502020306" pitchFamily="34" charset="0"/>
              </a:rPr>
              <a:t>de 4</a:t>
            </a:r>
            <a:r>
              <a:rPr lang="fr-FR" altLang="ko-KR" sz="2800" baseline="30000" dirty="0">
                <a:solidFill>
                  <a:schemeClr val="accent6"/>
                </a:solidFill>
                <a:latin typeface="Berlin Sans FB Demi" panose="020E0802020502020306" pitchFamily="34" charset="0"/>
              </a:rPr>
              <a:t>ème </a:t>
            </a:r>
            <a:r>
              <a:rPr lang="fr-FR" altLang="ko-KR" sz="2800" dirty="0">
                <a:solidFill>
                  <a:schemeClr val="accent6"/>
                </a:solidFill>
                <a:latin typeface="Berlin Sans FB Demi" panose="020E0802020502020306" pitchFamily="34" charset="0"/>
              </a:rPr>
              <a:t>et 5</a:t>
            </a:r>
            <a:r>
              <a:rPr lang="fr-FR" altLang="ko-KR" sz="2800" baseline="30000" dirty="0">
                <a:solidFill>
                  <a:schemeClr val="accent6"/>
                </a:solidFill>
                <a:latin typeface="Berlin Sans FB Demi" panose="020E0802020502020306" pitchFamily="34" charset="0"/>
              </a:rPr>
              <a:t>ème</a:t>
            </a:r>
            <a:r>
              <a:rPr lang="fr-FR" altLang="ko-KR" sz="2800" dirty="0">
                <a:solidFill>
                  <a:schemeClr val="accent6"/>
                </a:solidFill>
                <a:latin typeface="Berlin Sans FB Demi" panose="020E0802020502020306" pitchFamily="34" charset="0"/>
              </a:rPr>
              <a:t> génération (1) </a:t>
            </a:r>
          </a:p>
        </p:txBody>
      </p:sp>
      <p:pic>
        <p:nvPicPr>
          <p:cNvPr id="5" name="Image 4">
            <a:extLst>
              <a:ext uri="{FF2B5EF4-FFF2-40B4-BE49-F238E27FC236}">
                <a16:creationId xmlns:a16="http://schemas.microsoft.com/office/drawing/2014/main" id="{3B16E595-34D9-FB0D-E87B-82B0DB05AAFC}"/>
              </a:ext>
            </a:extLst>
          </p:cNvPr>
          <p:cNvPicPr>
            <a:picLocks noChangeAspect="1"/>
          </p:cNvPicPr>
          <p:nvPr/>
        </p:nvPicPr>
        <p:blipFill>
          <a:blip r:embed="rId2"/>
          <a:stretch>
            <a:fillRect/>
          </a:stretch>
        </p:blipFill>
        <p:spPr>
          <a:xfrm>
            <a:off x="1650885" y="7301"/>
            <a:ext cx="6477215" cy="5143500"/>
          </a:xfrm>
          <a:prstGeom prst="rect">
            <a:avLst/>
          </a:prstGeom>
        </p:spPr>
      </p:pic>
      <p:sp>
        <p:nvSpPr>
          <p:cNvPr id="6" name="ZoneTexte 5">
            <a:extLst>
              <a:ext uri="{FF2B5EF4-FFF2-40B4-BE49-F238E27FC236}">
                <a16:creationId xmlns:a16="http://schemas.microsoft.com/office/drawing/2014/main" id="{3815E2EC-D305-3D8D-D3A8-26815ED6B159}"/>
              </a:ext>
            </a:extLst>
          </p:cNvPr>
          <p:cNvSpPr txBox="1"/>
          <p:nvPr/>
        </p:nvSpPr>
        <p:spPr>
          <a:xfrm rot="16200000">
            <a:off x="7588176" y="3155974"/>
            <a:ext cx="2401876" cy="369332"/>
          </a:xfrm>
          <a:prstGeom prst="rect">
            <a:avLst/>
          </a:prstGeom>
          <a:noFill/>
        </p:spPr>
        <p:txBody>
          <a:bodyPr wrap="none" rtlCol="0">
            <a:spAutoFit/>
          </a:bodyPr>
          <a:lstStyle/>
          <a:p>
            <a:r>
              <a:rPr lang="fr-CH" dirty="0"/>
              <a:t>Jacobs &amp; Ouvrard, 2009</a:t>
            </a:r>
          </a:p>
        </p:txBody>
      </p:sp>
    </p:spTree>
    <p:extLst>
      <p:ext uri="{BB962C8B-B14F-4D97-AF65-F5344CB8AC3E}">
        <p14:creationId xmlns:p14="http://schemas.microsoft.com/office/powerpoint/2010/main" val="2442632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784E9-9B84-2F8A-46A7-42BEB1B209A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0218C60-7742-6C55-118F-F8F2662BA43E}"/>
              </a:ext>
            </a:extLst>
          </p:cNvPr>
          <p:cNvSpPr>
            <a:spLocks noGrp="1"/>
          </p:cNvSpPr>
          <p:nvPr>
            <p:ph type="sldNum" sz="quarter" idx="12"/>
          </p:nvPr>
        </p:nvSpPr>
        <p:spPr/>
        <p:txBody>
          <a:bodyPr/>
          <a:lstStyle/>
          <a:p>
            <a:pPr algn="r"/>
            <a:fld id="{2038AEF9-613E-4F50-AB3F-BF720E27A659}" type="slidenum">
              <a:rPr lang="fr-FR" smtClean="0"/>
              <a:pPr algn="r"/>
              <a:t>42</a:t>
            </a:fld>
            <a:endParaRPr lang="fr-FR" dirty="0"/>
          </a:p>
        </p:txBody>
      </p:sp>
      <p:sp>
        <p:nvSpPr>
          <p:cNvPr id="36" name="제목 3">
            <a:extLst>
              <a:ext uri="{FF2B5EF4-FFF2-40B4-BE49-F238E27FC236}">
                <a16:creationId xmlns:a16="http://schemas.microsoft.com/office/drawing/2014/main" id="{260CD556-F2F4-C8C1-D46C-F6BC2841C319}"/>
              </a:ext>
            </a:extLst>
          </p:cNvPr>
          <p:cNvSpPr txBox="1">
            <a:spLocks/>
          </p:cNvSpPr>
          <p:nvPr/>
        </p:nvSpPr>
        <p:spPr>
          <a:xfrm rot="16200000">
            <a:off x="-1764704" y="2442997"/>
            <a:ext cx="4608512"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altLang="ko-KR" sz="2800" dirty="0">
                <a:solidFill>
                  <a:schemeClr val="accent6"/>
                </a:solidFill>
                <a:latin typeface="Berlin Sans FB Demi" panose="020E0802020502020306" pitchFamily="34" charset="0"/>
              </a:rPr>
              <a:t>Modèle participatif </a:t>
            </a:r>
          </a:p>
          <a:p>
            <a:pPr algn="r">
              <a:lnSpc>
                <a:spcPct val="100000"/>
              </a:lnSpc>
            </a:pPr>
            <a:r>
              <a:rPr lang="fr-FR" altLang="ko-KR" sz="2800" dirty="0">
                <a:solidFill>
                  <a:schemeClr val="accent6"/>
                </a:solidFill>
                <a:latin typeface="Berlin Sans FB Demi" panose="020E0802020502020306" pitchFamily="34" charset="0"/>
              </a:rPr>
              <a:t>de 4</a:t>
            </a:r>
            <a:r>
              <a:rPr lang="fr-FR" altLang="ko-KR" sz="2800" baseline="30000" dirty="0">
                <a:solidFill>
                  <a:schemeClr val="accent6"/>
                </a:solidFill>
                <a:latin typeface="Berlin Sans FB Demi" panose="020E0802020502020306" pitchFamily="34" charset="0"/>
              </a:rPr>
              <a:t>ème </a:t>
            </a:r>
            <a:r>
              <a:rPr lang="fr-FR" altLang="ko-KR" sz="2800" dirty="0">
                <a:solidFill>
                  <a:schemeClr val="accent6"/>
                </a:solidFill>
                <a:latin typeface="Berlin Sans FB Demi" panose="020E0802020502020306" pitchFamily="34" charset="0"/>
              </a:rPr>
              <a:t>et 5</a:t>
            </a:r>
            <a:r>
              <a:rPr lang="fr-FR" altLang="ko-KR" sz="2800" baseline="30000" dirty="0">
                <a:solidFill>
                  <a:schemeClr val="accent6"/>
                </a:solidFill>
                <a:latin typeface="Berlin Sans FB Demi" panose="020E0802020502020306" pitchFamily="34" charset="0"/>
              </a:rPr>
              <a:t>ème</a:t>
            </a:r>
            <a:r>
              <a:rPr lang="fr-FR" altLang="ko-KR" sz="2800" dirty="0">
                <a:solidFill>
                  <a:schemeClr val="accent6"/>
                </a:solidFill>
                <a:latin typeface="Berlin Sans FB Demi" panose="020E0802020502020306" pitchFamily="34" charset="0"/>
              </a:rPr>
              <a:t> génération (2) </a:t>
            </a:r>
          </a:p>
        </p:txBody>
      </p:sp>
      <p:sp>
        <p:nvSpPr>
          <p:cNvPr id="6" name="ZoneTexte 5">
            <a:extLst>
              <a:ext uri="{FF2B5EF4-FFF2-40B4-BE49-F238E27FC236}">
                <a16:creationId xmlns:a16="http://schemas.microsoft.com/office/drawing/2014/main" id="{6301E179-1690-BD2D-F847-84E8C8288255}"/>
              </a:ext>
            </a:extLst>
          </p:cNvPr>
          <p:cNvSpPr txBox="1"/>
          <p:nvPr/>
        </p:nvSpPr>
        <p:spPr>
          <a:xfrm rot="16200000">
            <a:off x="7588176" y="3155974"/>
            <a:ext cx="2401876" cy="369332"/>
          </a:xfrm>
          <a:prstGeom prst="rect">
            <a:avLst/>
          </a:prstGeom>
          <a:noFill/>
        </p:spPr>
        <p:txBody>
          <a:bodyPr wrap="none" rtlCol="0">
            <a:spAutoFit/>
          </a:bodyPr>
          <a:lstStyle/>
          <a:p>
            <a:r>
              <a:rPr lang="fr-CH" dirty="0"/>
              <a:t>Jacobs &amp; Ouvrard, 2009</a:t>
            </a:r>
          </a:p>
        </p:txBody>
      </p:sp>
      <p:pic>
        <p:nvPicPr>
          <p:cNvPr id="4" name="Image 3">
            <a:extLst>
              <a:ext uri="{FF2B5EF4-FFF2-40B4-BE49-F238E27FC236}">
                <a16:creationId xmlns:a16="http://schemas.microsoft.com/office/drawing/2014/main" id="{BB646245-96D5-76C0-51A8-2E800510D551}"/>
              </a:ext>
            </a:extLst>
          </p:cNvPr>
          <p:cNvPicPr>
            <a:picLocks noChangeAspect="1"/>
          </p:cNvPicPr>
          <p:nvPr/>
        </p:nvPicPr>
        <p:blipFill>
          <a:blip r:embed="rId2"/>
          <a:stretch>
            <a:fillRect/>
          </a:stretch>
        </p:blipFill>
        <p:spPr>
          <a:xfrm>
            <a:off x="1148183" y="0"/>
            <a:ext cx="6847634" cy="5143500"/>
          </a:xfrm>
          <a:prstGeom prst="rect">
            <a:avLst/>
          </a:prstGeom>
        </p:spPr>
      </p:pic>
    </p:spTree>
    <p:extLst>
      <p:ext uri="{BB962C8B-B14F-4D97-AF65-F5344CB8AC3E}">
        <p14:creationId xmlns:p14="http://schemas.microsoft.com/office/powerpoint/2010/main" val="2936394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6409E-44CF-F29E-BECA-62902C30DB6C}"/>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B9B8A84-017A-AFFB-A0AD-D26B6E213E65}"/>
              </a:ext>
            </a:extLst>
          </p:cNvPr>
          <p:cNvSpPr>
            <a:spLocks noGrp="1"/>
          </p:cNvSpPr>
          <p:nvPr>
            <p:ph type="sldNum" sz="quarter" idx="12"/>
          </p:nvPr>
        </p:nvSpPr>
        <p:spPr/>
        <p:txBody>
          <a:bodyPr/>
          <a:lstStyle/>
          <a:p>
            <a:pPr algn="r"/>
            <a:fld id="{2038AEF9-613E-4F50-AB3F-BF720E27A659}" type="slidenum">
              <a:rPr lang="fr-FR" smtClean="0"/>
              <a:pPr algn="r"/>
              <a:t>43</a:t>
            </a:fld>
            <a:endParaRPr lang="fr-FR" dirty="0"/>
          </a:p>
        </p:txBody>
      </p:sp>
      <p:sp>
        <p:nvSpPr>
          <p:cNvPr id="36" name="제목 3">
            <a:extLst>
              <a:ext uri="{FF2B5EF4-FFF2-40B4-BE49-F238E27FC236}">
                <a16:creationId xmlns:a16="http://schemas.microsoft.com/office/drawing/2014/main" id="{BA8BFE0C-8431-805D-6CD4-21FD67CBB463}"/>
              </a:ext>
            </a:extLst>
          </p:cNvPr>
          <p:cNvSpPr txBox="1">
            <a:spLocks/>
          </p:cNvSpPr>
          <p:nvPr/>
        </p:nvSpPr>
        <p:spPr>
          <a:xfrm rot="16200000">
            <a:off x="-1764704" y="2442997"/>
            <a:ext cx="4608512"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altLang="ko-KR" sz="2800" dirty="0">
                <a:solidFill>
                  <a:schemeClr val="accent6"/>
                </a:solidFill>
                <a:latin typeface="Berlin Sans FB Demi" panose="020E0802020502020306" pitchFamily="34" charset="0"/>
              </a:rPr>
              <a:t>Modèle participatif </a:t>
            </a:r>
          </a:p>
          <a:p>
            <a:pPr algn="r">
              <a:lnSpc>
                <a:spcPct val="100000"/>
              </a:lnSpc>
            </a:pPr>
            <a:r>
              <a:rPr lang="fr-FR" altLang="ko-KR" sz="2800" dirty="0">
                <a:solidFill>
                  <a:schemeClr val="accent6"/>
                </a:solidFill>
                <a:latin typeface="Berlin Sans FB Demi" panose="020E0802020502020306" pitchFamily="34" charset="0"/>
              </a:rPr>
              <a:t>de 4</a:t>
            </a:r>
            <a:r>
              <a:rPr lang="fr-FR" altLang="ko-KR" sz="2800" baseline="30000" dirty="0">
                <a:solidFill>
                  <a:schemeClr val="accent6"/>
                </a:solidFill>
                <a:latin typeface="Berlin Sans FB Demi" panose="020E0802020502020306" pitchFamily="34" charset="0"/>
              </a:rPr>
              <a:t>ème </a:t>
            </a:r>
            <a:r>
              <a:rPr lang="fr-FR" altLang="ko-KR" sz="2800" dirty="0">
                <a:solidFill>
                  <a:schemeClr val="accent6"/>
                </a:solidFill>
                <a:latin typeface="Berlin Sans FB Demi" panose="020E0802020502020306" pitchFamily="34" charset="0"/>
              </a:rPr>
              <a:t>et 5</a:t>
            </a:r>
            <a:r>
              <a:rPr lang="fr-FR" altLang="ko-KR" sz="2800" baseline="30000" dirty="0">
                <a:solidFill>
                  <a:schemeClr val="accent6"/>
                </a:solidFill>
                <a:latin typeface="Berlin Sans FB Demi" panose="020E0802020502020306" pitchFamily="34" charset="0"/>
              </a:rPr>
              <a:t>ème</a:t>
            </a:r>
            <a:r>
              <a:rPr lang="fr-FR" altLang="ko-KR" sz="2800" dirty="0">
                <a:solidFill>
                  <a:schemeClr val="accent6"/>
                </a:solidFill>
                <a:latin typeface="Berlin Sans FB Demi" panose="020E0802020502020306" pitchFamily="34" charset="0"/>
              </a:rPr>
              <a:t> génération (3) </a:t>
            </a:r>
          </a:p>
        </p:txBody>
      </p:sp>
      <p:sp>
        <p:nvSpPr>
          <p:cNvPr id="6" name="ZoneTexte 5">
            <a:extLst>
              <a:ext uri="{FF2B5EF4-FFF2-40B4-BE49-F238E27FC236}">
                <a16:creationId xmlns:a16="http://schemas.microsoft.com/office/drawing/2014/main" id="{FFA9DA11-C5F7-71C7-94E2-9C65768D9413}"/>
              </a:ext>
            </a:extLst>
          </p:cNvPr>
          <p:cNvSpPr txBox="1"/>
          <p:nvPr/>
        </p:nvSpPr>
        <p:spPr>
          <a:xfrm rot="16200000">
            <a:off x="7588176" y="3155974"/>
            <a:ext cx="2401876" cy="369332"/>
          </a:xfrm>
          <a:prstGeom prst="rect">
            <a:avLst/>
          </a:prstGeom>
          <a:noFill/>
        </p:spPr>
        <p:txBody>
          <a:bodyPr wrap="none" rtlCol="0">
            <a:spAutoFit/>
          </a:bodyPr>
          <a:lstStyle/>
          <a:p>
            <a:r>
              <a:rPr lang="fr-CH" dirty="0"/>
              <a:t>Jacobs &amp; Ouvrard, 2009</a:t>
            </a:r>
          </a:p>
        </p:txBody>
      </p:sp>
      <p:pic>
        <p:nvPicPr>
          <p:cNvPr id="5" name="Image 4">
            <a:extLst>
              <a:ext uri="{FF2B5EF4-FFF2-40B4-BE49-F238E27FC236}">
                <a16:creationId xmlns:a16="http://schemas.microsoft.com/office/drawing/2014/main" id="{0648FC45-6062-5448-76E4-CC125E695673}"/>
              </a:ext>
            </a:extLst>
          </p:cNvPr>
          <p:cNvPicPr>
            <a:picLocks noChangeAspect="1"/>
          </p:cNvPicPr>
          <p:nvPr/>
        </p:nvPicPr>
        <p:blipFill>
          <a:blip r:embed="rId2"/>
          <a:stretch>
            <a:fillRect/>
          </a:stretch>
        </p:blipFill>
        <p:spPr>
          <a:xfrm>
            <a:off x="1902056" y="0"/>
            <a:ext cx="5478256" cy="5143500"/>
          </a:xfrm>
          <a:prstGeom prst="rect">
            <a:avLst/>
          </a:prstGeom>
        </p:spPr>
      </p:pic>
    </p:spTree>
    <p:extLst>
      <p:ext uri="{BB962C8B-B14F-4D97-AF65-F5344CB8AC3E}">
        <p14:creationId xmlns:p14="http://schemas.microsoft.com/office/powerpoint/2010/main" val="2368002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A7EA9-D7DD-7F83-BAB4-1093AA1743E4}"/>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2513F82-3E9E-2AD6-6B9B-9707B7313969}"/>
              </a:ext>
            </a:extLst>
          </p:cNvPr>
          <p:cNvSpPr>
            <a:spLocks noGrp="1"/>
          </p:cNvSpPr>
          <p:nvPr>
            <p:ph type="sldNum" sz="quarter" idx="12"/>
          </p:nvPr>
        </p:nvSpPr>
        <p:spPr/>
        <p:txBody>
          <a:bodyPr/>
          <a:lstStyle/>
          <a:p>
            <a:pPr algn="r"/>
            <a:fld id="{2038AEF9-613E-4F50-AB3F-BF720E27A659}" type="slidenum">
              <a:rPr lang="fr-FR" smtClean="0"/>
              <a:pPr algn="r"/>
              <a:t>44</a:t>
            </a:fld>
            <a:endParaRPr lang="fr-FR" dirty="0"/>
          </a:p>
        </p:txBody>
      </p:sp>
      <p:sp>
        <p:nvSpPr>
          <p:cNvPr id="36" name="제목 3">
            <a:extLst>
              <a:ext uri="{FF2B5EF4-FFF2-40B4-BE49-F238E27FC236}">
                <a16:creationId xmlns:a16="http://schemas.microsoft.com/office/drawing/2014/main" id="{4181F9D2-C927-B98C-FF47-19BA26859168}"/>
              </a:ext>
            </a:extLst>
          </p:cNvPr>
          <p:cNvSpPr txBox="1">
            <a:spLocks/>
          </p:cNvSpPr>
          <p:nvPr/>
        </p:nvSpPr>
        <p:spPr>
          <a:xfrm>
            <a:off x="1619672" y="195486"/>
            <a:ext cx="6974260"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Effets d’une évaluation participative (1) </a:t>
            </a:r>
          </a:p>
        </p:txBody>
      </p:sp>
      <p:sp>
        <p:nvSpPr>
          <p:cNvPr id="2" name="ZoneTexte 1">
            <a:extLst>
              <a:ext uri="{FF2B5EF4-FFF2-40B4-BE49-F238E27FC236}">
                <a16:creationId xmlns:a16="http://schemas.microsoft.com/office/drawing/2014/main" id="{98CC5705-A067-E0E2-1758-6B3160D13D9F}"/>
              </a:ext>
            </a:extLst>
          </p:cNvPr>
          <p:cNvSpPr txBox="1"/>
          <p:nvPr/>
        </p:nvSpPr>
        <p:spPr>
          <a:xfrm>
            <a:off x="611560" y="4824853"/>
            <a:ext cx="6550961" cy="369332"/>
          </a:xfrm>
          <a:prstGeom prst="rect">
            <a:avLst/>
          </a:prstGeom>
          <a:noFill/>
        </p:spPr>
        <p:txBody>
          <a:bodyPr wrap="none" rtlCol="0">
            <a:spAutoFit/>
          </a:bodyPr>
          <a:lstStyle/>
          <a:p>
            <a:r>
              <a:rPr lang="fr-CH" dirty="0"/>
              <a:t>Cotton &amp; </a:t>
            </a:r>
            <a:r>
              <a:rPr lang="fr-CH" dirty="0" err="1"/>
              <a:t>Lacouette</a:t>
            </a:r>
            <a:r>
              <a:rPr lang="fr-CH" dirty="0"/>
              <a:t>-Fougère, 2022, p. 30 citant Earl &amp; Cousins, 1992</a:t>
            </a:r>
          </a:p>
        </p:txBody>
      </p:sp>
      <p:graphicFrame>
        <p:nvGraphicFramePr>
          <p:cNvPr id="7" name="Tableau 6">
            <a:extLst>
              <a:ext uri="{FF2B5EF4-FFF2-40B4-BE49-F238E27FC236}">
                <a16:creationId xmlns:a16="http://schemas.microsoft.com/office/drawing/2014/main" id="{C186EE5C-07EF-DF4F-2DD3-DD9457CFAA5A}"/>
              </a:ext>
            </a:extLst>
          </p:cNvPr>
          <p:cNvGraphicFramePr>
            <a:graphicFrameLocks noGrp="1"/>
          </p:cNvGraphicFramePr>
          <p:nvPr>
            <p:extLst>
              <p:ext uri="{D42A27DB-BD31-4B8C-83A1-F6EECF244321}">
                <p14:modId xmlns:p14="http://schemas.microsoft.com/office/powerpoint/2010/main" val="604451251"/>
              </p:ext>
            </p:extLst>
          </p:nvPr>
        </p:nvGraphicFramePr>
        <p:xfrm>
          <a:off x="611560" y="741885"/>
          <a:ext cx="7814570" cy="4082968"/>
        </p:xfrm>
        <a:graphic>
          <a:graphicData uri="http://schemas.openxmlformats.org/drawingml/2006/table">
            <a:tbl>
              <a:tblPr firstRow="1" firstCol="1" bandRow="1">
                <a:tableStyleId>{5C22544A-7EE6-4342-B048-85BDC9FD1C3A}</a:tableStyleId>
              </a:tblPr>
              <a:tblGrid>
                <a:gridCol w="3312368">
                  <a:extLst>
                    <a:ext uri="{9D8B030D-6E8A-4147-A177-3AD203B41FA5}">
                      <a16:colId xmlns:a16="http://schemas.microsoft.com/office/drawing/2014/main" val="78007054"/>
                    </a:ext>
                  </a:extLst>
                </a:gridCol>
                <a:gridCol w="4502202">
                  <a:extLst>
                    <a:ext uri="{9D8B030D-6E8A-4147-A177-3AD203B41FA5}">
                      <a16:colId xmlns:a16="http://schemas.microsoft.com/office/drawing/2014/main" val="2133668548"/>
                    </a:ext>
                  </a:extLst>
                </a:gridCol>
              </a:tblGrid>
              <a:tr h="127297">
                <a:tc>
                  <a:txBody>
                    <a:bodyPr/>
                    <a:lstStyle/>
                    <a:p>
                      <a:pPr>
                        <a:lnSpc>
                          <a:spcPct val="115000"/>
                        </a:lnSpc>
                        <a:spcAft>
                          <a:spcPts val="1000"/>
                        </a:spcAft>
                        <a:buNone/>
                      </a:pPr>
                      <a:r>
                        <a:rPr lang="en-US" sz="700">
                          <a:effectLst/>
                        </a:rPr>
                        <a:t>Effets identifiés</a:t>
                      </a:r>
                      <a:endParaRPr lang="fr-CH" sz="700">
                        <a:effectLst/>
                        <a:latin typeface="Cambria" panose="02040503050406030204" pitchFamily="18" charset="0"/>
                        <a:ea typeface="MS Mincho" panose="02020609040205080304" pitchFamily="49" charset="-128"/>
                        <a:cs typeface="Times New Roman" panose="02020603050405020304" pitchFamily="18" charset="0"/>
                      </a:endParaRPr>
                    </a:p>
                  </a:txBody>
                  <a:tcPr marL="40856" marR="40856" marT="0" marB="0"/>
                </a:tc>
                <a:tc>
                  <a:txBody>
                    <a:bodyPr/>
                    <a:lstStyle/>
                    <a:p>
                      <a:pPr>
                        <a:lnSpc>
                          <a:spcPct val="115000"/>
                        </a:lnSpc>
                        <a:spcAft>
                          <a:spcPts val="1000"/>
                        </a:spcAft>
                        <a:buNone/>
                      </a:pPr>
                      <a:r>
                        <a:rPr lang="en-US" sz="700" dirty="0">
                          <a:effectLst/>
                        </a:rPr>
                        <a:t>Description </a:t>
                      </a:r>
                      <a:r>
                        <a:rPr lang="en-US" sz="700" dirty="0" err="1">
                          <a:effectLst/>
                        </a:rPr>
                        <a:t>succincte</a:t>
                      </a:r>
                      <a:endParaRPr lang="fr-CH" sz="7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0856" marR="40856" marT="0" marB="0"/>
                </a:tc>
                <a:extLst>
                  <a:ext uri="{0D108BD9-81ED-4DB2-BD59-A6C34878D82A}">
                    <a16:rowId xmlns:a16="http://schemas.microsoft.com/office/drawing/2014/main" val="3089400066"/>
                  </a:ext>
                </a:extLst>
              </a:tr>
              <a:tr h="535381">
                <a:tc>
                  <a:txBody>
                    <a:bodyPr/>
                    <a:lstStyle/>
                    <a:p>
                      <a:pPr marL="228600" indent="-228600">
                        <a:lnSpc>
                          <a:spcPct val="115000"/>
                        </a:lnSpc>
                        <a:spcAft>
                          <a:spcPts val="1000"/>
                        </a:spcAft>
                        <a:buAutoNum type="alphaLcPeriod"/>
                      </a:pPr>
                      <a:r>
                        <a:rPr lang="en-US" sz="1000" dirty="0">
                          <a:effectLst/>
                        </a:rPr>
                        <a:t>Conception of use</a:t>
                      </a:r>
                      <a:endParaRPr lang="en-US" sz="1000" dirty="0">
                        <a:effectLst/>
                        <a:latin typeface="+mn-lt"/>
                        <a:ea typeface="+mn-ea"/>
                        <a:cs typeface="+mn-cs"/>
                      </a:endParaRPr>
                    </a:p>
                    <a:p>
                      <a:pPr marL="0" indent="0">
                        <a:lnSpc>
                          <a:spcPct val="115000"/>
                        </a:lnSpc>
                        <a:spcAft>
                          <a:spcPts val="1000"/>
                        </a:spcAft>
                        <a:buNone/>
                      </a:pPr>
                      <a:r>
                        <a:rPr lang="en-US" sz="1000" i="1" dirty="0">
                          <a:effectLst/>
                          <a:latin typeface="Cambria" panose="02040503050406030204" pitchFamily="18" charset="0"/>
                          <a:ea typeface="MS Mincho" panose="02020609040205080304" pitchFamily="49" charset="-128"/>
                          <a:cs typeface="Times New Roman" panose="02020603050405020304" pitchFamily="18" charset="0"/>
                        </a:rPr>
                        <a:t>Conception </a:t>
                      </a:r>
                      <a:r>
                        <a:rPr lang="en-US" sz="1000" i="1" dirty="0" err="1">
                          <a:effectLst/>
                          <a:latin typeface="Cambria" panose="02040503050406030204" pitchFamily="18" charset="0"/>
                          <a:ea typeface="MS Mincho" panose="02020609040205080304" pitchFamily="49" charset="-128"/>
                          <a:cs typeface="Times New Roman" panose="02020603050405020304" pitchFamily="18" charset="0"/>
                        </a:rPr>
                        <a:t>d’usage</a:t>
                      </a:r>
                      <a:endParaRPr lang="fr-CH" sz="1000" i="1" dirty="0">
                        <a:effectLst/>
                        <a:latin typeface="Cambria" panose="02040503050406030204" pitchFamily="18" charset="0"/>
                        <a:ea typeface="MS Mincho" panose="02020609040205080304" pitchFamily="49" charset="-128"/>
                        <a:cs typeface="Times New Roman" panose="02020603050405020304" pitchFamily="18" charset="0"/>
                      </a:endParaRPr>
                    </a:p>
                  </a:txBody>
                  <a:tcPr marL="40856" marR="40856" marT="0" marB="0"/>
                </a:tc>
                <a:tc>
                  <a:txBody>
                    <a:bodyPr/>
                    <a:lstStyle/>
                    <a:p>
                      <a:pPr>
                        <a:lnSpc>
                          <a:spcPct val="115000"/>
                        </a:lnSpc>
                        <a:spcAft>
                          <a:spcPts val="1000"/>
                        </a:spcAft>
                        <a:buNone/>
                      </a:pPr>
                      <a:r>
                        <a:rPr lang="en-US" sz="1000" dirty="0" err="1">
                          <a:effectLst/>
                        </a:rPr>
                        <a:t>L’évaluation</a:t>
                      </a:r>
                      <a:r>
                        <a:rPr lang="en-US" sz="1000" dirty="0">
                          <a:effectLst/>
                        </a:rPr>
                        <a:t> </a:t>
                      </a:r>
                      <a:r>
                        <a:rPr lang="en-US" sz="1000" dirty="0" err="1">
                          <a:effectLst/>
                        </a:rPr>
                        <a:t>n’est</a:t>
                      </a:r>
                      <a:r>
                        <a:rPr lang="en-US" sz="1000" dirty="0">
                          <a:effectLst/>
                        </a:rPr>
                        <a:t> pas </a:t>
                      </a:r>
                      <a:r>
                        <a:rPr lang="en-US" sz="1000" dirty="0" err="1">
                          <a:effectLst/>
                        </a:rPr>
                        <a:t>qu’une</a:t>
                      </a:r>
                      <a:r>
                        <a:rPr lang="en-US" sz="1000" dirty="0">
                          <a:effectLst/>
                        </a:rPr>
                        <a:t> simple aide à la </a:t>
                      </a:r>
                      <a:r>
                        <a:rPr lang="en-US" sz="1000" dirty="0" err="1">
                          <a:effectLst/>
                        </a:rPr>
                        <a:t>décision</a:t>
                      </a:r>
                      <a:r>
                        <a:rPr lang="en-US" sz="1000" dirty="0">
                          <a:effectLst/>
                        </a:rPr>
                        <a:t>, </a:t>
                      </a:r>
                      <a:r>
                        <a:rPr lang="en-US" sz="1000" dirty="0" err="1">
                          <a:effectLst/>
                        </a:rPr>
                        <a:t>mais</a:t>
                      </a:r>
                      <a:r>
                        <a:rPr lang="en-US" sz="1000" dirty="0">
                          <a:effectLst/>
                        </a:rPr>
                        <a:t> </a:t>
                      </a:r>
                      <a:r>
                        <a:rPr lang="en-US" sz="1000" dirty="0" err="1">
                          <a:effectLst/>
                        </a:rPr>
                        <a:t>contribue</a:t>
                      </a:r>
                      <a:r>
                        <a:rPr lang="en-US" sz="1000" dirty="0">
                          <a:effectLst/>
                        </a:rPr>
                        <a:t> à </a:t>
                      </a:r>
                      <a:r>
                        <a:rPr lang="en-US" sz="1000" dirty="0" err="1">
                          <a:effectLst/>
                        </a:rPr>
                        <a:t>légitimer</a:t>
                      </a:r>
                      <a:r>
                        <a:rPr lang="en-US" sz="1000" dirty="0">
                          <a:effectLst/>
                        </a:rPr>
                        <a:t> les </a:t>
                      </a:r>
                      <a:r>
                        <a:rPr lang="en-US" sz="1000" dirty="0" err="1">
                          <a:effectLst/>
                        </a:rPr>
                        <a:t>résultats</a:t>
                      </a:r>
                      <a:r>
                        <a:rPr lang="en-US" sz="1000" dirty="0">
                          <a:effectLst/>
                        </a:rPr>
                        <a:t> et à faire </a:t>
                      </a:r>
                      <a:r>
                        <a:rPr lang="en-US" sz="1000" dirty="0" err="1">
                          <a:effectLst/>
                        </a:rPr>
                        <a:t>approprier</a:t>
                      </a:r>
                      <a:r>
                        <a:rPr lang="en-US" sz="1000" dirty="0">
                          <a:effectLst/>
                        </a:rPr>
                        <a:t> </a:t>
                      </a:r>
                      <a:r>
                        <a:rPr lang="en-US" sz="1000" dirty="0" err="1">
                          <a:effectLst/>
                        </a:rPr>
                        <a:t>ses</a:t>
                      </a:r>
                      <a:r>
                        <a:rPr lang="en-US" sz="1000" dirty="0">
                          <a:effectLst/>
                        </a:rPr>
                        <a:t> </a:t>
                      </a:r>
                      <a:r>
                        <a:rPr lang="en-US" sz="1000" dirty="0" err="1">
                          <a:effectLst/>
                        </a:rPr>
                        <a:t>résultats</a:t>
                      </a:r>
                      <a:r>
                        <a:rPr lang="en-US" sz="1000" dirty="0">
                          <a:effectLst/>
                        </a:rPr>
                        <a:t>.</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0856" marR="40856" marT="0" marB="0"/>
                </a:tc>
                <a:extLst>
                  <a:ext uri="{0D108BD9-81ED-4DB2-BD59-A6C34878D82A}">
                    <a16:rowId xmlns:a16="http://schemas.microsoft.com/office/drawing/2014/main" val="2064085924"/>
                  </a:ext>
                </a:extLst>
              </a:tr>
              <a:tr h="535381">
                <a:tc>
                  <a:txBody>
                    <a:bodyPr/>
                    <a:lstStyle/>
                    <a:p>
                      <a:pPr>
                        <a:lnSpc>
                          <a:spcPct val="115000"/>
                        </a:lnSpc>
                        <a:spcAft>
                          <a:spcPts val="1000"/>
                        </a:spcAft>
                        <a:buNone/>
                      </a:pPr>
                      <a:r>
                        <a:rPr lang="en-US" sz="1000" dirty="0">
                          <a:effectLst/>
                        </a:rPr>
                        <a:t>b. Linkage on the use of research</a:t>
                      </a:r>
                    </a:p>
                    <a:p>
                      <a:pPr>
                        <a:lnSpc>
                          <a:spcPct val="115000"/>
                        </a:lnSpc>
                        <a:spcAft>
                          <a:spcPts val="1000"/>
                        </a:spcAft>
                        <a:buNone/>
                      </a:pPr>
                      <a:r>
                        <a:rPr lang="en-US" sz="1000" i="1" dirty="0">
                          <a:effectLst/>
                          <a:latin typeface="Cambria" panose="02040503050406030204" pitchFamily="18" charset="0"/>
                          <a:ea typeface="MS Mincho" panose="02020609040205080304" pitchFamily="49" charset="-128"/>
                          <a:cs typeface="Times New Roman" panose="02020603050405020304" pitchFamily="18" charset="0"/>
                        </a:rPr>
                        <a:t>Administration de la </a:t>
                      </a:r>
                      <a:r>
                        <a:rPr lang="en-US" sz="1000" i="1" dirty="0" err="1">
                          <a:effectLst/>
                          <a:latin typeface="Cambria" panose="02040503050406030204" pitchFamily="18" charset="0"/>
                          <a:ea typeface="MS Mincho" panose="02020609040205080304" pitchFamily="49" charset="-128"/>
                          <a:cs typeface="Times New Roman" panose="02020603050405020304" pitchFamily="18" charset="0"/>
                        </a:rPr>
                        <a:t>preuve</a:t>
                      </a:r>
                      <a:endParaRPr lang="fr-CH" sz="1000" i="1" dirty="0">
                        <a:effectLst/>
                        <a:latin typeface="Cambria" panose="02040503050406030204" pitchFamily="18" charset="0"/>
                        <a:ea typeface="MS Mincho" panose="02020609040205080304" pitchFamily="49" charset="-128"/>
                        <a:cs typeface="Times New Roman" panose="02020603050405020304" pitchFamily="18" charset="0"/>
                      </a:endParaRPr>
                    </a:p>
                  </a:txBody>
                  <a:tcPr marL="40856" marR="40856" marT="0" marB="0"/>
                </a:tc>
                <a:tc>
                  <a:txBody>
                    <a:bodyPr/>
                    <a:lstStyle/>
                    <a:p>
                      <a:pPr>
                        <a:lnSpc>
                          <a:spcPct val="115000"/>
                        </a:lnSpc>
                        <a:spcAft>
                          <a:spcPts val="1000"/>
                        </a:spcAft>
                        <a:buNone/>
                      </a:pPr>
                      <a:r>
                        <a:rPr lang="en-US" sz="1000">
                          <a:effectLst/>
                        </a:rPr>
                        <a:t>Le processus collaboratif permet une meilleure administration de la preuve, davantage de liens sont tissés entre les décideurs et les chercheurs.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40856" marR="40856" marT="0" marB="0"/>
                </a:tc>
                <a:extLst>
                  <a:ext uri="{0D108BD9-81ED-4DB2-BD59-A6C34878D82A}">
                    <a16:rowId xmlns:a16="http://schemas.microsoft.com/office/drawing/2014/main" val="3688860259"/>
                  </a:ext>
                </a:extLst>
              </a:tr>
              <a:tr h="1215521">
                <a:tc>
                  <a:txBody>
                    <a:bodyPr/>
                    <a:lstStyle/>
                    <a:p>
                      <a:pPr>
                        <a:lnSpc>
                          <a:spcPct val="115000"/>
                        </a:lnSpc>
                        <a:spcAft>
                          <a:spcPts val="1000"/>
                        </a:spcAft>
                        <a:buNone/>
                      </a:pPr>
                      <a:r>
                        <a:rPr lang="en-US" sz="1000" dirty="0">
                          <a:effectLst/>
                        </a:rPr>
                        <a:t>c. Linkage on the use of disseminated and other knowledge</a:t>
                      </a:r>
                    </a:p>
                    <a:p>
                      <a:pPr>
                        <a:lnSpc>
                          <a:spcPct val="115000"/>
                        </a:lnSpc>
                        <a:spcAft>
                          <a:spcPts val="1000"/>
                        </a:spcAft>
                        <a:buNone/>
                      </a:pPr>
                      <a:r>
                        <a:rPr lang="en-US" sz="1000" i="1" dirty="0" err="1">
                          <a:effectLst/>
                          <a:latin typeface="Cambria" panose="02040503050406030204" pitchFamily="18" charset="0"/>
                          <a:ea typeface="MS Mincho" panose="02020609040205080304" pitchFamily="49" charset="-128"/>
                          <a:cs typeface="Times New Roman" panose="02020603050405020304" pitchFamily="18" charset="0"/>
                        </a:rPr>
                        <a:t>Effet</a:t>
                      </a:r>
                      <a:r>
                        <a:rPr lang="en-US" sz="1000" i="1" dirty="0">
                          <a:effectLst/>
                          <a:latin typeface="Cambria" panose="02040503050406030204" pitchFamily="18" charset="0"/>
                          <a:ea typeface="MS Mincho" panose="02020609040205080304" pitchFamily="49" charset="-128"/>
                          <a:cs typeface="Times New Roman" panose="02020603050405020304" pitchFamily="18" charset="0"/>
                        </a:rPr>
                        <a:t> </a:t>
                      </a:r>
                      <a:r>
                        <a:rPr lang="en-US" sz="1000" i="1" dirty="0" err="1">
                          <a:effectLst/>
                          <a:latin typeface="Cambria" panose="02040503050406030204" pitchFamily="18" charset="0"/>
                          <a:ea typeface="MS Mincho" panose="02020609040205080304" pitchFamily="49" charset="-128"/>
                          <a:cs typeface="Times New Roman" panose="02020603050405020304" pitchFamily="18" charset="0"/>
                        </a:rPr>
                        <a:t>d’apprentissage</a:t>
                      </a:r>
                      <a:r>
                        <a:rPr lang="en-US" sz="1000" i="1" dirty="0">
                          <a:effectLst/>
                          <a:latin typeface="Cambria" panose="02040503050406030204" pitchFamily="18" charset="0"/>
                          <a:ea typeface="MS Mincho" panose="02020609040205080304" pitchFamily="49" charset="-128"/>
                          <a:cs typeface="Times New Roman" panose="02020603050405020304" pitchFamily="18" charset="0"/>
                        </a:rPr>
                        <a:t> </a:t>
                      </a:r>
                      <a:r>
                        <a:rPr lang="en-US" sz="1000" i="1" dirty="0" err="1">
                          <a:effectLst/>
                          <a:latin typeface="Cambria" panose="02040503050406030204" pitchFamily="18" charset="0"/>
                          <a:ea typeface="MS Mincho" panose="02020609040205080304" pitchFamily="49" charset="-128"/>
                          <a:cs typeface="Times New Roman" panose="02020603050405020304" pitchFamily="18" charset="0"/>
                        </a:rPr>
                        <a:t>induit</a:t>
                      </a:r>
                      <a:r>
                        <a:rPr lang="en-US" sz="1000" i="1" dirty="0">
                          <a:effectLst/>
                          <a:latin typeface="Cambria" panose="02040503050406030204" pitchFamily="18" charset="0"/>
                          <a:ea typeface="MS Mincho" panose="02020609040205080304" pitchFamily="49" charset="-128"/>
                          <a:cs typeface="Times New Roman" panose="02020603050405020304" pitchFamily="18" charset="0"/>
                        </a:rPr>
                        <a:t> par la </a:t>
                      </a:r>
                      <a:r>
                        <a:rPr lang="en-US" sz="1000" i="1" dirty="0" err="1">
                          <a:effectLst/>
                          <a:latin typeface="Cambria" panose="02040503050406030204" pitchFamily="18" charset="0"/>
                          <a:ea typeface="MS Mincho" panose="02020609040205080304" pitchFamily="49" charset="-128"/>
                          <a:cs typeface="Times New Roman" panose="02020603050405020304" pitchFamily="18" charset="0"/>
                        </a:rPr>
                        <a:t>découverte</a:t>
                      </a:r>
                      <a:r>
                        <a:rPr lang="en-US" sz="1000" i="1" dirty="0">
                          <a:effectLst/>
                          <a:latin typeface="Cambria" panose="02040503050406030204" pitchFamily="18" charset="0"/>
                          <a:ea typeface="MS Mincho" panose="02020609040205080304" pitchFamily="49" charset="-128"/>
                          <a:cs typeface="Times New Roman" panose="02020603050405020304" pitchFamily="18" charset="0"/>
                        </a:rPr>
                        <a:t> de nouveaux </a:t>
                      </a:r>
                      <a:r>
                        <a:rPr lang="en-US" sz="1000" i="1" dirty="0" err="1">
                          <a:effectLst/>
                          <a:latin typeface="Cambria" panose="02040503050406030204" pitchFamily="18" charset="0"/>
                          <a:ea typeface="MS Mincho" panose="02020609040205080304" pitchFamily="49" charset="-128"/>
                          <a:cs typeface="Times New Roman" panose="02020603050405020304" pitchFamily="18" charset="0"/>
                        </a:rPr>
                        <a:t>savoirs</a:t>
                      </a:r>
                      <a:endParaRPr lang="fr-CH" sz="1000" i="1" dirty="0">
                        <a:effectLst/>
                        <a:latin typeface="Cambria" panose="02040503050406030204" pitchFamily="18" charset="0"/>
                        <a:ea typeface="MS Mincho" panose="02020609040205080304" pitchFamily="49" charset="-128"/>
                        <a:cs typeface="Times New Roman" panose="02020603050405020304" pitchFamily="18" charset="0"/>
                      </a:endParaRPr>
                    </a:p>
                  </a:txBody>
                  <a:tcPr marL="40856" marR="40856" marT="0" marB="0"/>
                </a:tc>
                <a:tc>
                  <a:txBody>
                    <a:bodyPr/>
                    <a:lstStyle/>
                    <a:p>
                      <a:pPr>
                        <a:lnSpc>
                          <a:spcPct val="115000"/>
                        </a:lnSpc>
                        <a:spcAft>
                          <a:spcPts val="1000"/>
                        </a:spcAft>
                        <a:buNone/>
                      </a:pPr>
                      <a:r>
                        <a:rPr lang="en-US" sz="1000">
                          <a:effectLst/>
                        </a:rPr>
                        <a:t>Effet d’apprentissage induit par le fait que les acteurs parties prenantes (notamment les enseignants) sont tirés hors de leur zone de confort. Les auteurs constatent que suite à leur participation, ces derniers s’intéressent davantage aux savoirs théoriques, et ont une influence sur la motivation des élèves (*increase engagement*).</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40856" marR="40856" marT="0" marB="0"/>
                </a:tc>
                <a:extLst>
                  <a:ext uri="{0D108BD9-81ED-4DB2-BD59-A6C34878D82A}">
                    <a16:rowId xmlns:a16="http://schemas.microsoft.com/office/drawing/2014/main" val="4173728626"/>
                  </a:ext>
                </a:extLst>
              </a:tr>
              <a:tr h="535381">
                <a:tc>
                  <a:txBody>
                    <a:bodyPr/>
                    <a:lstStyle/>
                    <a:p>
                      <a:pPr>
                        <a:lnSpc>
                          <a:spcPct val="115000"/>
                        </a:lnSpc>
                        <a:spcAft>
                          <a:spcPts val="1000"/>
                        </a:spcAft>
                        <a:buNone/>
                      </a:pPr>
                      <a:r>
                        <a:rPr lang="en-US" sz="1000" dirty="0">
                          <a:effectLst/>
                        </a:rPr>
                        <a:t>d. Training in research</a:t>
                      </a:r>
                    </a:p>
                    <a:p>
                      <a:pPr>
                        <a:lnSpc>
                          <a:spcPct val="115000"/>
                        </a:lnSpc>
                        <a:spcAft>
                          <a:spcPts val="1000"/>
                        </a:spcAft>
                        <a:buNone/>
                      </a:pPr>
                      <a:r>
                        <a:rPr lang="en-US" sz="1000" i="1" dirty="0">
                          <a:effectLst/>
                          <a:latin typeface="Cambria" panose="02040503050406030204" pitchFamily="18" charset="0"/>
                          <a:ea typeface="MS Mincho" panose="02020609040205080304" pitchFamily="49" charset="-128"/>
                          <a:cs typeface="Times New Roman" panose="02020603050405020304" pitchFamily="18" charset="0"/>
                        </a:rPr>
                        <a:t>Formation </a:t>
                      </a:r>
                      <a:r>
                        <a:rPr lang="en-US" sz="1000" i="1" dirty="0" err="1">
                          <a:effectLst/>
                          <a:latin typeface="Cambria" panose="02040503050406030204" pitchFamily="18" charset="0"/>
                          <a:ea typeface="MS Mincho" panose="02020609040205080304" pitchFamily="49" charset="-128"/>
                          <a:cs typeface="Times New Roman" panose="02020603050405020304" pitchFamily="18" charset="0"/>
                        </a:rPr>
                        <a:t>en</a:t>
                      </a:r>
                      <a:r>
                        <a:rPr lang="en-US" sz="1000" i="1" dirty="0">
                          <a:effectLst/>
                          <a:latin typeface="Cambria" panose="02040503050406030204" pitchFamily="18" charset="0"/>
                          <a:ea typeface="MS Mincho" panose="02020609040205080304" pitchFamily="49" charset="-128"/>
                          <a:cs typeface="Times New Roman" panose="02020603050405020304" pitchFamily="18" charset="0"/>
                        </a:rPr>
                        <a:t> </a:t>
                      </a:r>
                      <a:r>
                        <a:rPr lang="en-US" sz="1000" i="1" dirty="0" err="1">
                          <a:effectLst/>
                          <a:latin typeface="Cambria" panose="02040503050406030204" pitchFamily="18" charset="0"/>
                          <a:ea typeface="MS Mincho" panose="02020609040205080304" pitchFamily="49" charset="-128"/>
                          <a:cs typeface="Times New Roman" panose="02020603050405020304" pitchFamily="18" charset="0"/>
                        </a:rPr>
                        <a:t>utilisation</a:t>
                      </a:r>
                      <a:r>
                        <a:rPr lang="en-US" sz="1000" i="1" dirty="0">
                          <a:effectLst/>
                          <a:latin typeface="Cambria" panose="02040503050406030204" pitchFamily="18" charset="0"/>
                          <a:ea typeface="MS Mincho" panose="02020609040205080304" pitchFamily="49" charset="-128"/>
                          <a:cs typeface="Times New Roman" panose="02020603050405020304" pitchFamily="18" charset="0"/>
                        </a:rPr>
                        <a:t> de la recherche </a:t>
                      </a:r>
                      <a:r>
                        <a:rPr lang="en-US" sz="1000" i="1" dirty="0" err="1">
                          <a:effectLst/>
                          <a:latin typeface="Cambria" panose="02040503050406030204" pitchFamily="18" charset="0"/>
                          <a:ea typeface="MS Mincho" panose="02020609040205080304" pitchFamily="49" charset="-128"/>
                          <a:cs typeface="Times New Roman" panose="02020603050405020304" pitchFamily="18" charset="0"/>
                        </a:rPr>
                        <a:t>en</a:t>
                      </a:r>
                      <a:r>
                        <a:rPr lang="en-US" sz="1000" i="1" dirty="0">
                          <a:effectLst/>
                          <a:latin typeface="Cambria" panose="02040503050406030204" pitchFamily="18" charset="0"/>
                          <a:ea typeface="MS Mincho" panose="02020609040205080304" pitchFamily="49" charset="-128"/>
                          <a:cs typeface="Times New Roman" panose="02020603050405020304" pitchFamily="18" charset="0"/>
                        </a:rPr>
                        <a:t> </a:t>
                      </a:r>
                      <a:r>
                        <a:rPr lang="en-US" sz="1000" i="1" dirty="0" err="1">
                          <a:effectLst/>
                          <a:latin typeface="Cambria" panose="02040503050406030204" pitchFamily="18" charset="0"/>
                          <a:ea typeface="MS Mincho" panose="02020609040205080304" pitchFamily="49" charset="-128"/>
                          <a:cs typeface="Times New Roman" panose="02020603050405020304" pitchFamily="18" charset="0"/>
                        </a:rPr>
                        <a:t>évaluation</a:t>
                      </a:r>
                      <a:endParaRPr lang="fr-CH" sz="1000" i="1" dirty="0">
                        <a:effectLst/>
                        <a:latin typeface="Cambria" panose="02040503050406030204" pitchFamily="18" charset="0"/>
                        <a:ea typeface="MS Mincho" panose="02020609040205080304" pitchFamily="49" charset="-128"/>
                        <a:cs typeface="Times New Roman" panose="02020603050405020304" pitchFamily="18" charset="0"/>
                      </a:endParaRPr>
                    </a:p>
                  </a:txBody>
                  <a:tcPr marL="40856" marR="40856" marT="0" marB="0"/>
                </a:tc>
                <a:tc>
                  <a:txBody>
                    <a:bodyPr/>
                    <a:lstStyle/>
                    <a:p>
                      <a:pPr>
                        <a:lnSpc>
                          <a:spcPct val="115000"/>
                        </a:lnSpc>
                        <a:spcAft>
                          <a:spcPts val="1000"/>
                        </a:spcAft>
                        <a:buNone/>
                      </a:pPr>
                      <a:r>
                        <a:rPr lang="en-US" sz="1000">
                          <a:effectLst/>
                        </a:rPr>
                        <a:t>Plus de volonté des parties prenantes de développer leurs savoir-faire, volonté d’utiliser davantage les travaux de la recherche (peu d’études le confirment).</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40856" marR="40856" marT="0" marB="0"/>
                </a:tc>
                <a:extLst>
                  <a:ext uri="{0D108BD9-81ED-4DB2-BD59-A6C34878D82A}">
                    <a16:rowId xmlns:a16="http://schemas.microsoft.com/office/drawing/2014/main" val="278723413"/>
                  </a:ext>
                </a:extLst>
              </a:tr>
              <a:tr h="671409">
                <a:tc>
                  <a:txBody>
                    <a:bodyPr/>
                    <a:lstStyle/>
                    <a:p>
                      <a:pPr>
                        <a:lnSpc>
                          <a:spcPct val="115000"/>
                        </a:lnSpc>
                        <a:spcAft>
                          <a:spcPts val="1000"/>
                        </a:spcAft>
                        <a:buNone/>
                      </a:pPr>
                      <a:r>
                        <a:rPr lang="en-US" sz="1000" dirty="0">
                          <a:effectLst/>
                        </a:rPr>
                        <a:t>e. School - university partnerships</a:t>
                      </a:r>
                    </a:p>
                    <a:p>
                      <a:pPr>
                        <a:lnSpc>
                          <a:spcPct val="115000"/>
                        </a:lnSpc>
                        <a:spcAft>
                          <a:spcPts val="1000"/>
                        </a:spcAft>
                        <a:buNone/>
                      </a:pPr>
                      <a:r>
                        <a:rPr lang="en-US" sz="1000" i="1" dirty="0" err="1">
                          <a:effectLst/>
                          <a:latin typeface="Cambria" panose="02040503050406030204" pitchFamily="18" charset="0"/>
                          <a:ea typeface="MS Mincho" panose="02020609040205080304" pitchFamily="49" charset="-128"/>
                          <a:cs typeface="Times New Roman" panose="02020603050405020304" pitchFamily="18" charset="0"/>
                        </a:rPr>
                        <a:t>Partenariat</a:t>
                      </a:r>
                      <a:r>
                        <a:rPr lang="en-US" sz="1000" i="1" dirty="0">
                          <a:effectLst/>
                          <a:latin typeface="Cambria" panose="02040503050406030204" pitchFamily="18" charset="0"/>
                          <a:ea typeface="MS Mincho" panose="02020609040205080304" pitchFamily="49" charset="-128"/>
                          <a:cs typeface="Times New Roman" panose="02020603050405020304" pitchFamily="18" charset="0"/>
                        </a:rPr>
                        <a:t> école-</a:t>
                      </a:r>
                      <a:r>
                        <a:rPr lang="en-US" sz="1000" i="1" dirty="0" err="1">
                          <a:effectLst/>
                          <a:latin typeface="Cambria" panose="02040503050406030204" pitchFamily="18" charset="0"/>
                          <a:ea typeface="MS Mincho" panose="02020609040205080304" pitchFamily="49" charset="-128"/>
                          <a:cs typeface="Times New Roman" panose="02020603050405020304" pitchFamily="18" charset="0"/>
                        </a:rPr>
                        <a:t>université</a:t>
                      </a:r>
                      <a:endParaRPr lang="fr-CH" sz="1000" i="1" dirty="0">
                        <a:effectLst/>
                        <a:latin typeface="Cambria" panose="02040503050406030204" pitchFamily="18" charset="0"/>
                        <a:ea typeface="MS Mincho" panose="02020609040205080304" pitchFamily="49" charset="-128"/>
                        <a:cs typeface="Times New Roman" panose="02020603050405020304" pitchFamily="18" charset="0"/>
                      </a:endParaRPr>
                    </a:p>
                  </a:txBody>
                  <a:tcPr marL="40856" marR="40856" marT="0" marB="0"/>
                </a:tc>
                <a:tc>
                  <a:txBody>
                    <a:bodyPr/>
                    <a:lstStyle/>
                    <a:p>
                      <a:pPr>
                        <a:lnSpc>
                          <a:spcPct val="115000"/>
                        </a:lnSpc>
                        <a:spcAft>
                          <a:spcPts val="1000"/>
                        </a:spcAft>
                        <a:buNone/>
                      </a:pPr>
                      <a:r>
                        <a:rPr lang="en-US" sz="1000">
                          <a:effectLst/>
                        </a:rPr>
                        <a:t>Les partenariats sont de meilleure qualité, mieux organisés, avec un meilleur système de gouvernance et des instances qui permettent la participation de tous les professionnels de l’organisation.</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40856" marR="40856" marT="0" marB="0"/>
                </a:tc>
                <a:extLst>
                  <a:ext uri="{0D108BD9-81ED-4DB2-BD59-A6C34878D82A}">
                    <a16:rowId xmlns:a16="http://schemas.microsoft.com/office/drawing/2014/main" val="678623428"/>
                  </a:ext>
                </a:extLst>
              </a:tr>
              <a:tr h="399353">
                <a:tc>
                  <a:txBody>
                    <a:bodyPr/>
                    <a:lstStyle/>
                    <a:p>
                      <a:pPr>
                        <a:lnSpc>
                          <a:spcPct val="115000"/>
                        </a:lnSpc>
                        <a:spcAft>
                          <a:spcPts val="1000"/>
                        </a:spcAft>
                        <a:buNone/>
                      </a:pPr>
                      <a:r>
                        <a:rPr lang="en-US" sz="1000" dirty="0">
                          <a:effectLst/>
                        </a:rPr>
                        <a:t>f. Internal evaluation</a:t>
                      </a:r>
                    </a:p>
                    <a:p>
                      <a:pPr>
                        <a:lnSpc>
                          <a:spcPct val="115000"/>
                        </a:lnSpc>
                        <a:spcAft>
                          <a:spcPts val="1000"/>
                        </a:spcAft>
                        <a:buNone/>
                      </a:pPr>
                      <a:r>
                        <a:rPr lang="en-US" sz="1000" i="1" dirty="0">
                          <a:effectLst/>
                          <a:latin typeface="Cambria" panose="02040503050406030204" pitchFamily="18" charset="0"/>
                          <a:ea typeface="MS Mincho" panose="02020609040205080304" pitchFamily="49" charset="-128"/>
                          <a:cs typeface="Times New Roman" panose="02020603050405020304" pitchFamily="18" charset="0"/>
                        </a:rPr>
                        <a:t>Evaluation interne</a:t>
                      </a:r>
                      <a:endParaRPr lang="fr-CH" sz="1000" i="1" dirty="0">
                        <a:effectLst/>
                        <a:latin typeface="Cambria" panose="02040503050406030204" pitchFamily="18" charset="0"/>
                        <a:ea typeface="MS Mincho" panose="02020609040205080304" pitchFamily="49" charset="-128"/>
                        <a:cs typeface="Times New Roman" panose="02020603050405020304" pitchFamily="18" charset="0"/>
                      </a:endParaRPr>
                    </a:p>
                  </a:txBody>
                  <a:tcPr marL="40856" marR="40856" marT="0" marB="0"/>
                </a:tc>
                <a:tc>
                  <a:txBody>
                    <a:bodyPr/>
                    <a:lstStyle/>
                    <a:p>
                      <a:pPr>
                        <a:lnSpc>
                          <a:spcPct val="115000"/>
                        </a:lnSpc>
                        <a:spcAft>
                          <a:spcPts val="1000"/>
                        </a:spcAft>
                        <a:buNone/>
                      </a:pPr>
                      <a:r>
                        <a:rPr lang="en-US" sz="1000" dirty="0" err="1">
                          <a:effectLst/>
                        </a:rPr>
                        <a:t>Meilleure</a:t>
                      </a:r>
                      <a:r>
                        <a:rPr lang="en-US" sz="1000" dirty="0">
                          <a:effectLst/>
                        </a:rPr>
                        <a:t> acceptation des </a:t>
                      </a:r>
                      <a:r>
                        <a:rPr lang="en-US" sz="1000" dirty="0" err="1">
                          <a:effectLst/>
                        </a:rPr>
                        <a:t>procédures</a:t>
                      </a:r>
                      <a:r>
                        <a:rPr lang="en-US" sz="1000" dirty="0">
                          <a:effectLst/>
                        </a:rPr>
                        <a:t> de </a:t>
                      </a:r>
                      <a:r>
                        <a:rPr lang="en-US" sz="1000" dirty="0" err="1">
                          <a:effectLst/>
                        </a:rPr>
                        <a:t>contrôle</a:t>
                      </a:r>
                      <a:r>
                        <a:rPr lang="en-US" sz="1000" dirty="0">
                          <a:effectLst/>
                        </a:rPr>
                        <a:t> </a:t>
                      </a:r>
                      <a:r>
                        <a:rPr lang="en-US" sz="1000" dirty="0" err="1">
                          <a:effectLst/>
                        </a:rPr>
                        <a:t>ou</a:t>
                      </a:r>
                      <a:r>
                        <a:rPr lang="en-US" sz="1000" dirty="0">
                          <a:effectLst/>
                        </a:rPr>
                        <a:t> </a:t>
                      </a:r>
                      <a:r>
                        <a:rPr lang="en-US" sz="1000" dirty="0" err="1">
                          <a:effectLst/>
                        </a:rPr>
                        <a:t>d’audits</a:t>
                      </a:r>
                      <a:r>
                        <a:rPr lang="en-US" sz="1000" dirty="0">
                          <a:effectLst/>
                        </a:rPr>
                        <a:t>, </a:t>
                      </a:r>
                      <a:r>
                        <a:rPr lang="en-US" sz="1000" dirty="0" err="1">
                          <a:effectLst/>
                        </a:rPr>
                        <a:t>vues</a:t>
                      </a:r>
                      <a:r>
                        <a:rPr lang="en-US" sz="1000" dirty="0">
                          <a:effectLst/>
                        </a:rPr>
                        <a:t> </a:t>
                      </a:r>
                      <a:r>
                        <a:rPr lang="en-US" sz="1000" dirty="0" err="1">
                          <a:effectLst/>
                        </a:rPr>
                        <a:t>comme</a:t>
                      </a:r>
                      <a:r>
                        <a:rPr lang="en-US" sz="1000" dirty="0">
                          <a:effectLst/>
                        </a:rPr>
                        <a:t> des démarches </a:t>
                      </a:r>
                      <a:r>
                        <a:rPr lang="en-US" sz="1000" dirty="0" err="1">
                          <a:effectLst/>
                        </a:rPr>
                        <a:t>constructives</a:t>
                      </a:r>
                      <a:r>
                        <a:rPr lang="en-US" sz="1000" dirty="0">
                          <a:effectLst/>
                        </a:rPr>
                        <a:t> et positives.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0856" marR="40856" marT="0" marB="0"/>
                </a:tc>
                <a:extLst>
                  <a:ext uri="{0D108BD9-81ED-4DB2-BD59-A6C34878D82A}">
                    <a16:rowId xmlns:a16="http://schemas.microsoft.com/office/drawing/2014/main" val="1458622578"/>
                  </a:ext>
                </a:extLst>
              </a:tr>
            </a:tbl>
          </a:graphicData>
        </a:graphic>
      </p:graphicFrame>
    </p:spTree>
    <p:extLst>
      <p:ext uri="{BB962C8B-B14F-4D97-AF65-F5344CB8AC3E}">
        <p14:creationId xmlns:p14="http://schemas.microsoft.com/office/powerpoint/2010/main" val="2175390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4E38C-2B14-A0B8-A62B-178005C9D7B3}"/>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7ADA957-4260-4837-8B0D-D506880DD2BA}"/>
              </a:ext>
            </a:extLst>
          </p:cNvPr>
          <p:cNvSpPr>
            <a:spLocks noGrp="1"/>
          </p:cNvSpPr>
          <p:nvPr>
            <p:ph type="sldNum" sz="quarter" idx="12"/>
          </p:nvPr>
        </p:nvSpPr>
        <p:spPr/>
        <p:txBody>
          <a:bodyPr/>
          <a:lstStyle/>
          <a:p>
            <a:pPr algn="r"/>
            <a:fld id="{2038AEF9-613E-4F50-AB3F-BF720E27A659}" type="slidenum">
              <a:rPr lang="fr-FR" smtClean="0"/>
              <a:pPr algn="r"/>
              <a:t>45</a:t>
            </a:fld>
            <a:endParaRPr lang="fr-FR" dirty="0"/>
          </a:p>
        </p:txBody>
      </p:sp>
      <p:sp>
        <p:nvSpPr>
          <p:cNvPr id="36" name="제목 3">
            <a:extLst>
              <a:ext uri="{FF2B5EF4-FFF2-40B4-BE49-F238E27FC236}">
                <a16:creationId xmlns:a16="http://schemas.microsoft.com/office/drawing/2014/main" id="{AF1F60AF-5380-9C1B-DEE2-DCB1050103DF}"/>
              </a:ext>
            </a:extLst>
          </p:cNvPr>
          <p:cNvSpPr txBox="1">
            <a:spLocks/>
          </p:cNvSpPr>
          <p:nvPr/>
        </p:nvSpPr>
        <p:spPr>
          <a:xfrm>
            <a:off x="683568" y="195486"/>
            <a:ext cx="7910364"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Effets d’une évaluation participative (2) </a:t>
            </a:r>
          </a:p>
        </p:txBody>
      </p:sp>
      <p:sp>
        <p:nvSpPr>
          <p:cNvPr id="2" name="ZoneTexte 1">
            <a:extLst>
              <a:ext uri="{FF2B5EF4-FFF2-40B4-BE49-F238E27FC236}">
                <a16:creationId xmlns:a16="http://schemas.microsoft.com/office/drawing/2014/main" id="{D16DFAED-7106-9BEB-853A-ED69D3D26B1E}"/>
              </a:ext>
            </a:extLst>
          </p:cNvPr>
          <p:cNvSpPr txBox="1"/>
          <p:nvPr/>
        </p:nvSpPr>
        <p:spPr>
          <a:xfrm>
            <a:off x="467544" y="782724"/>
            <a:ext cx="8064896" cy="3724096"/>
          </a:xfrm>
          <a:prstGeom prst="rect">
            <a:avLst/>
          </a:prstGeom>
          <a:noFill/>
        </p:spPr>
        <p:txBody>
          <a:bodyPr wrap="square" rtlCol="0">
            <a:spAutoFit/>
          </a:bodyPr>
          <a:lstStyle/>
          <a:p>
            <a:pPr marL="342900" indent="-342900">
              <a:buFont typeface="Wingdings" panose="05000000000000000000" pitchFamily="2" charset="2"/>
              <a:buChar char="Ø"/>
            </a:pPr>
            <a:r>
              <a:rPr lang="fr-CH" sz="2200" dirty="0"/>
              <a:t>Apprentissage, compréhension et diffusion de bonnes pratiques</a:t>
            </a:r>
          </a:p>
          <a:p>
            <a:pPr marL="342900" indent="-342900">
              <a:buFont typeface="Wingdings" panose="05000000000000000000" pitchFamily="2" charset="2"/>
              <a:buChar char="Ø"/>
            </a:pPr>
            <a:r>
              <a:rPr lang="fr-CH" sz="2200" dirty="0"/>
              <a:t>Import et traduction d’idées nouvelles en phase avec les besoins locaux</a:t>
            </a:r>
          </a:p>
          <a:p>
            <a:pPr marL="342900" indent="-342900">
              <a:buFont typeface="Wingdings" panose="05000000000000000000" pitchFamily="2" charset="2"/>
              <a:buChar char="Ø"/>
            </a:pPr>
            <a:r>
              <a:rPr lang="fr-CH" sz="2200" dirty="0"/>
              <a:t>Préservation de modèles d’éducations locaux, lutte contre l’internationalisation et l’uniformisation des systèmes</a:t>
            </a:r>
          </a:p>
          <a:p>
            <a:pPr marL="342900" indent="-342900">
              <a:buFont typeface="Wingdings" panose="05000000000000000000" pitchFamily="2" charset="2"/>
              <a:buChar char="Ø"/>
            </a:pPr>
            <a:endParaRPr lang="fr-CH" sz="800" dirty="0"/>
          </a:p>
          <a:p>
            <a:r>
              <a:rPr lang="fr-CH" sz="2200" dirty="0"/>
              <a:t>Valeurs de tolérance, de respect et de dialogue =&gt; produire un sens commun et des connaissances utiles pour l’amélioration du système d’éducation</a:t>
            </a:r>
          </a:p>
          <a:p>
            <a:endParaRPr lang="fr-CH" sz="800" dirty="0"/>
          </a:p>
          <a:p>
            <a:r>
              <a:rPr lang="fr-CH" sz="2200" dirty="0"/>
              <a:t>«Modèle adapté pour l’évaluation de politiques publiques éducatives dans les pays en voie de développement»</a:t>
            </a:r>
          </a:p>
        </p:txBody>
      </p:sp>
      <p:sp>
        <p:nvSpPr>
          <p:cNvPr id="4" name="ZoneTexte 3">
            <a:extLst>
              <a:ext uri="{FF2B5EF4-FFF2-40B4-BE49-F238E27FC236}">
                <a16:creationId xmlns:a16="http://schemas.microsoft.com/office/drawing/2014/main" id="{CA2C7FFB-FECF-1BB3-2978-7EF94BC2352B}"/>
              </a:ext>
            </a:extLst>
          </p:cNvPr>
          <p:cNvSpPr txBox="1"/>
          <p:nvPr/>
        </p:nvSpPr>
        <p:spPr>
          <a:xfrm rot="16200000">
            <a:off x="6761960" y="2662442"/>
            <a:ext cx="4280787" cy="276999"/>
          </a:xfrm>
          <a:prstGeom prst="rect">
            <a:avLst/>
          </a:prstGeom>
          <a:noFill/>
        </p:spPr>
        <p:txBody>
          <a:bodyPr wrap="none" rtlCol="0">
            <a:spAutoFit/>
          </a:bodyPr>
          <a:lstStyle/>
          <a:p>
            <a:r>
              <a:rPr lang="fr-CH" sz="1200" dirty="0"/>
              <a:t>Cotton &amp; </a:t>
            </a:r>
            <a:r>
              <a:rPr lang="fr-CH" sz="1200" dirty="0" err="1"/>
              <a:t>Lacouette</a:t>
            </a:r>
            <a:r>
              <a:rPr lang="fr-CH" sz="1200" dirty="0"/>
              <a:t>-Fougère, 2022, pp. 30-31 citant Greene, 2012</a:t>
            </a:r>
          </a:p>
        </p:txBody>
      </p:sp>
    </p:spTree>
    <p:extLst>
      <p:ext uri="{BB962C8B-B14F-4D97-AF65-F5344CB8AC3E}">
        <p14:creationId xmlns:p14="http://schemas.microsoft.com/office/powerpoint/2010/main" val="3818481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1C1D1-038B-E2EE-CE77-3A20043A94E2}"/>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77C31C3-1652-DBC7-4FD4-69836B022DC9}"/>
              </a:ext>
            </a:extLst>
          </p:cNvPr>
          <p:cNvSpPr>
            <a:spLocks noGrp="1"/>
          </p:cNvSpPr>
          <p:nvPr>
            <p:ph type="sldNum" sz="quarter" idx="12"/>
          </p:nvPr>
        </p:nvSpPr>
        <p:spPr/>
        <p:txBody>
          <a:bodyPr/>
          <a:lstStyle/>
          <a:p>
            <a:pPr algn="r"/>
            <a:fld id="{2038AEF9-613E-4F50-AB3F-BF720E27A659}" type="slidenum">
              <a:rPr lang="fr-FR" smtClean="0"/>
              <a:pPr algn="r"/>
              <a:t>46</a:t>
            </a:fld>
            <a:endParaRPr lang="fr-FR" dirty="0"/>
          </a:p>
        </p:txBody>
      </p:sp>
      <p:sp>
        <p:nvSpPr>
          <p:cNvPr id="36" name="제목 3">
            <a:extLst>
              <a:ext uri="{FF2B5EF4-FFF2-40B4-BE49-F238E27FC236}">
                <a16:creationId xmlns:a16="http://schemas.microsoft.com/office/drawing/2014/main" id="{4EDA5A24-F02C-CAB5-D305-53D9A09ECDFA}"/>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Conditions de production d’effets (1)</a:t>
            </a:r>
          </a:p>
        </p:txBody>
      </p:sp>
      <p:graphicFrame>
        <p:nvGraphicFramePr>
          <p:cNvPr id="4" name="Tableau 3">
            <a:extLst>
              <a:ext uri="{FF2B5EF4-FFF2-40B4-BE49-F238E27FC236}">
                <a16:creationId xmlns:a16="http://schemas.microsoft.com/office/drawing/2014/main" id="{5628F091-5A99-9C01-7B60-61201B7A002C}"/>
              </a:ext>
            </a:extLst>
          </p:cNvPr>
          <p:cNvGraphicFramePr>
            <a:graphicFrameLocks noGrp="1"/>
          </p:cNvGraphicFramePr>
          <p:nvPr/>
        </p:nvGraphicFramePr>
        <p:xfrm>
          <a:off x="457200" y="699542"/>
          <a:ext cx="4071189" cy="4315761"/>
        </p:xfrm>
        <a:graphic>
          <a:graphicData uri="http://schemas.openxmlformats.org/drawingml/2006/table">
            <a:tbl>
              <a:tblPr firstRow="1" firstCol="1" bandRow="1">
                <a:tableStyleId>{5C22544A-7EE6-4342-B048-85BDC9FD1C3A}</a:tableStyleId>
              </a:tblPr>
              <a:tblGrid>
                <a:gridCol w="1357063">
                  <a:extLst>
                    <a:ext uri="{9D8B030D-6E8A-4147-A177-3AD203B41FA5}">
                      <a16:colId xmlns:a16="http://schemas.microsoft.com/office/drawing/2014/main" val="251265110"/>
                    </a:ext>
                  </a:extLst>
                </a:gridCol>
                <a:gridCol w="1357063">
                  <a:extLst>
                    <a:ext uri="{9D8B030D-6E8A-4147-A177-3AD203B41FA5}">
                      <a16:colId xmlns:a16="http://schemas.microsoft.com/office/drawing/2014/main" val="2417168191"/>
                    </a:ext>
                  </a:extLst>
                </a:gridCol>
                <a:gridCol w="1357063">
                  <a:extLst>
                    <a:ext uri="{9D8B030D-6E8A-4147-A177-3AD203B41FA5}">
                      <a16:colId xmlns:a16="http://schemas.microsoft.com/office/drawing/2014/main" val="1124669135"/>
                    </a:ext>
                  </a:extLst>
                </a:gridCol>
              </a:tblGrid>
              <a:tr h="387008">
                <a:tc>
                  <a:txBody>
                    <a:bodyPr/>
                    <a:lstStyle/>
                    <a:p>
                      <a:pPr>
                        <a:lnSpc>
                          <a:spcPct val="115000"/>
                        </a:lnSpc>
                        <a:spcAft>
                          <a:spcPts val="1000"/>
                        </a:spcAft>
                        <a:buNone/>
                      </a:pPr>
                      <a:r>
                        <a:rPr lang="en-US" sz="1000">
                          <a:effectLst/>
                        </a:rPr>
                        <a:t>Effet ou condition identifiée</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Acteur concerné</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dirty="0">
                          <a:effectLst/>
                        </a:rPr>
                        <a:t>Auteur(s)</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extLst>
                  <a:ext uri="{0D108BD9-81ED-4DB2-BD59-A6C34878D82A}">
                    <a16:rowId xmlns:a16="http://schemas.microsoft.com/office/drawing/2014/main" val="929470245"/>
                  </a:ext>
                </a:extLst>
              </a:tr>
              <a:tr h="986862">
                <a:tc>
                  <a:txBody>
                    <a:bodyPr/>
                    <a:lstStyle/>
                    <a:p>
                      <a:pPr>
                        <a:lnSpc>
                          <a:spcPct val="115000"/>
                        </a:lnSpc>
                        <a:spcAft>
                          <a:spcPts val="1000"/>
                        </a:spcAft>
                        <a:buNone/>
                      </a:pPr>
                      <a:r>
                        <a:rPr lang="en-US" sz="1000">
                          <a:effectLst/>
                        </a:rPr>
                        <a:t>Lancer l’évaluation avec une intention de réajustement ou de réorientation de l’intervention</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Autorité publique commanditaire</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dirty="0">
                          <a:effectLst/>
                        </a:rPr>
                        <a:t>Lorna M. Earl &amp; J. Bradley Cousins (1992)</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extLst>
                  <a:ext uri="{0D108BD9-81ED-4DB2-BD59-A6C34878D82A}">
                    <a16:rowId xmlns:a16="http://schemas.microsoft.com/office/drawing/2014/main" val="1955581343"/>
                  </a:ext>
                </a:extLst>
              </a:tr>
              <a:tr h="786911">
                <a:tc>
                  <a:txBody>
                    <a:bodyPr/>
                    <a:lstStyle/>
                    <a:p>
                      <a:pPr>
                        <a:lnSpc>
                          <a:spcPct val="115000"/>
                        </a:lnSpc>
                        <a:spcAft>
                          <a:spcPts val="1000"/>
                        </a:spcAft>
                        <a:buNone/>
                      </a:pPr>
                      <a:r>
                        <a:rPr lang="en-US" sz="1000" dirty="0" err="1">
                          <a:effectLst/>
                        </a:rPr>
                        <a:t>Prévoir</a:t>
                      </a:r>
                      <a:r>
                        <a:rPr lang="en-US" sz="1000" dirty="0">
                          <a:effectLst/>
                        </a:rPr>
                        <a:t> les </a:t>
                      </a:r>
                      <a:r>
                        <a:rPr lang="en-US" sz="1000" dirty="0" err="1">
                          <a:effectLst/>
                        </a:rPr>
                        <a:t>modalités</a:t>
                      </a:r>
                      <a:r>
                        <a:rPr lang="en-US" sz="1000" dirty="0">
                          <a:effectLst/>
                        </a:rPr>
                        <a:t> de diffusion, appropriation et </a:t>
                      </a:r>
                      <a:r>
                        <a:rPr lang="en-US" sz="1000" dirty="0" err="1">
                          <a:effectLst/>
                        </a:rPr>
                        <a:t>capitalisation</a:t>
                      </a:r>
                      <a:r>
                        <a:rPr lang="en-US" sz="1000" dirty="0">
                          <a:effectLst/>
                        </a:rPr>
                        <a:t> des </a:t>
                      </a:r>
                      <a:r>
                        <a:rPr lang="en-US" sz="1000" dirty="0" err="1">
                          <a:effectLst/>
                        </a:rPr>
                        <a:t>résultats</a:t>
                      </a:r>
                      <a:r>
                        <a:rPr lang="en-US" sz="1000" dirty="0">
                          <a:effectLst/>
                        </a:rPr>
                        <a:t> </a:t>
                      </a:r>
                      <a:r>
                        <a:rPr lang="en-US" sz="1000" dirty="0" err="1">
                          <a:effectLst/>
                        </a:rPr>
                        <a:t>dès</a:t>
                      </a:r>
                      <a:r>
                        <a:rPr lang="en-US" sz="1000" dirty="0">
                          <a:effectLst/>
                        </a:rPr>
                        <a:t> le début</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Autorité publique commanditaire</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Lorna M. Earl &amp; J. Bradley Cousins (1992)</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extLst>
                  <a:ext uri="{0D108BD9-81ED-4DB2-BD59-A6C34878D82A}">
                    <a16:rowId xmlns:a16="http://schemas.microsoft.com/office/drawing/2014/main" val="1129537878"/>
                  </a:ext>
                </a:extLst>
              </a:tr>
              <a:tr h="586960">
                <a:tc>
                  <a:txBody>
                    <a:bodyPr/>
                    <a:lstStyle/>
                    <a:p>
                      <a:pPr>
                        <a:lnSpc>
                          <a:spcPct val="115000"/>
                        </a:lnSpc>
                        <a:spcAft>
                          <a:spcPts val="1000"/>
                        </a:spcAft>
                        <a:buNone/>
                      </a:pPr>
                      <a:r>
                        <a:rPr lang="en-US" sz="1000">
                          <a:effectLst/>
                        </a:rPr>
                        <a:t>Allouer du temps et des ressources suffisants à l’évaluation</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Autorité publique commanditaire</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Lorna M. Earl &amp; J. Bradley Cousins (1992)</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extLst>
                  <a:ext uri="{0D108BD9-81ED-4DB2-BD59-A6C34878D82A}">
                    <a16:rowId xmlns:a16="http://schemas.microsoft.com/office/drawing/2014/main" val="2055972277"/>
                  </a:ext>
                </a:extLst>
              </a:tr>
              <a:tr h="872389">
                <a:tc>
                  <a:txBody>
                    <a:bodyPr/>
                    <a:lstStyle/>
                    <a:p>
                      <a:pPr>
                        <a:lnSpc>
                          <a:spcPct val="115000"/>
                        </a:lnSpc>
                        <a:spcAft>
                          <a:spcPts val="1000"/>
                        </a:spcAft>
                        <a:buNone/>
                      </a:pPr>
                      <a:r>
                        <a:rPr lang="en-US" sz="1000">
                          <a:effectLst/>
                        </a:rPr>
                        <a:t>Impliquer des participants familiers de l’objet évalué, motivés et non contraints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Participants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Lorna M. Earl &amp; J. Bradley Cousins (1992)</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extLst>
                  <a:ext uri="{0D108BD9-81ED-4DB2-BD59-A6C34878D82A}">
                    <a16:rowId xmlns:a16="http://schemas.microsoft.com/office/drawing/2014/main" val="3256706323"/>
                  </a:ext>
                </a:extLst>
              </a:tr>
              <a:tr h="695631">
                <a:tc>
                  <a:txBody>
                    <a:bodyPr/>
                    <a:lstStyle/>
                    <a:p>
                      <a:pPr>
                        <a:lnSpc>
                          <a:spcPct val="115000"/>
                        </a:lnSpc>
                        <a:spcAft>
                          <a:spcPts val="1000"/>
                        </a:spcAft>
                        <a:buNone/>
                      </a:pPr>
                      <a:r>
                        <a:rPr lang="en-US" sz="1000">
                          <a:effectLst/>
                        </a:rPr>
                        <a:t>Évaluateurs disponibles, accessibles et disposant de moyens suffisants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Évaluateurs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dirty="0">
                          <a:effectLst/>
                        </a:rPr>
                        <a:t>Lorna M. Earl &amp; J. Bradley Cousins (1992)</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extLst>
                  <a:ext uri="{0D108BD9-81ED-4DB2-BD59-A6C34878D82A}">
                    <a16:rowId xmlns:a16="http://schemas.microsoft.com/office/drawing/2014/main" val="3948878212"/>
                  </a:ext>
                </a:extLst>
              </a:tr>
            </a:tbl>
          </a:graphicData>
        </a:graphic>
      </p:graphicFrame>
      <p:sp>
        <p:nvSpPr>
          <p:cNvPr id="2" name="ZoneTexte 1">
            <a:extLst>
              <a:ext uri="{FF2B5EF4-FFF2-40B4-BE49-F238E27FC236}">
                <a16:creationId xmlns:a16="http://schemas.microsoft.com/office/drawing/2014/main" id="{3355A4DD-6761-EA94-4758-A3A1A420AEC8}"/>
              </a:ext>
            </a:extLst>
          </p:cNvPr>
          <p:cNvSpPr txBox="1"/>
          <p:nvPr/>
        </p:nvSpPr>
        <p:spPr>
          <a:xfrm>
            <a:off x="4860032" y="4383776"/>
            <a:ext cx="3998146" cy="369332"/>
          </a:xfrm>
          <a:prstGeom prst="rect">
            <a:avLst/>
          </a:prstGeom>
          <a:noFill/>
        </p:spPr>
        <p:txBody>
          <a:bodyPr wrap="none" rtlCol="0">
            <a:spAutoFit/>
          </a:bodyPr>
          <a:lstStyle/>
          <a:p>
            <a:r>
              <a:rPr lang="fr-CH" dirty="0"/>
              <a:t>Cotton &amp; </a:t>
            </a:r>
            <a:r>
              <a:rPr lang="fr-CH" dirty="0" err="1"/>
              <a:t>Lacouette</a:t>
            </a:r>
            <a:r>
              <a:rPr lang="fr-CH" dirty="0"/>
              <a:t>-Fougère, 2022, p. 31</a:t>
            </a:r>
          </a:p>
        </p:txBody>
      </p:sp>
    </p:spTree>
    <p:extLst>
      <p:ext uri="{BB962C8B-B14F-4D97-AF65-F5344CB8AC3E}">
        <p14:creationId xmlns:p14="http://schemas.microsoft.com/office/powerpoint/2010/main" val="3747397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FA05D-77F7-A649-DD77-C7EA184B222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A3B2BF8-B133-B16F-FE74-53AD95753DAA}"/>
              </a:ext>
            </a:extLst>
          </p:cNvPr>
          <p:cNvSpPr>
            <a:spLocks noGrp="1"/>
          </p:cNvSpPr>
          <p:nvPr>
            <p:ph type="sldNum" sz="quarter" idx="12"/>
          </p:nvPr>
        </p:nvSpPr>
        <p:spPr/>
        <p:txBody>
          <a:bodyPr/>
          <a:lstStyle/>
          <a:p>
            <a:pPr algn="r"/>
            <a:fld id="{2038AEF9-613E-4F50-AB3F-BF720E27A659}" type="slidenum">
              <a:rPr lang="fr-FR" smtClean="0"/>
              <a:pPr algn="r"/>
              <a:t>47</a:t>
            </a:fld>
            <a:endParaRPr lang="fr-FR" dirty="0"/>
          </a:p>
        </p:txBody>
      </p:sp>
      <p:sp>
        <p:nvSpPr>
          <p:cNvPr id="36" name="제목 3">
            <a:extLst>
              <a:ext uri="{FF2B5EF4-FFF2-40B4-BE49-F238E27FC236}">
                <a16:creationId xmlns:a16="http://schemas.microsoft.com/office/drawing/2014/main" id="{0D191AF7-E372-6A67-DFD8-0BF19D0F047A}"/>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Conditions de production d’effets (2)</a:t>
            </a:r>
          </a:p>
        </p:txBody>
      </p:sp>
      <p:graphicFrame>
        <p:nvGraphicFramePr>
          <p:cNvPr id="4" name="Tableau 3">
            <a:extLst>
              <a:ext uri="{FF2B5EF4-FFF2-40B4-BE49-F238E27FC236}">
                <a16:creationId xmlns:a16="http://schemas.microsoft.com/office/drawing/2014/main" id="{4809FFE3-BC99-7AEB-66B0-7F6AC83625D3}"/>
              </a:ext>
            </a:extLst>
          </p:cNvPr>
          <p:cNvGraphicFramePr>
            <a:graphicFrameLocks noGrp="1"/>
          </p:cNvGraphicFramePr>
          <p:nvPr>
            <p:extLst>
              <p:ext uri="{D42A27DB-BD31-4B8C-83A1-F6EECF244321}">
                <p14:modId xmlns:p14="http://schemas.microsoft.com/office/powerpoint/2010/main" val="3341332564"/>
              </p:ext>
            </p:extLst>
          </p:nvPr>
        </p:nvGraphicFramePr>
        <p:xfrm>
          <a:off x="971601" y="771550"/>
          <a:ext cx="4791267" cy="4116319"/>
        </p:xfrm>
        <a:graphic>
          <a:graphicData uri="http://schemas.openxmlformats.org/drawingml/2006/table">
            <a:tbl>
              <a:tblPr firstRow="1" firstCol="1" bandRow="1">
                <a:tableStyleId>{5C22544A-7EE6-4342-B048-85BDC9FD1C3A}</a:tableStyleId>
              </a:tblPr>
              <a:tblGrid>
                <a:gridCol w="1597089">
                  <a:extLst>
                    <a:ext uri="{9D8B030D-6E8A-4147-A177-3AD203B41FA5}">
                      <a16:colId xmlns:a16="http://schemas.microsoft.com/office/drawing/2014/main" val="251265110"/>
                    </a:ext>
                  </a:extLst>
                </a:gridCol>
                <a:gridCol w="1597089">
                  <a:extLst>
                    <a:ext uri="{9D8B030D-6E8A-4147-A177-3AD203B41FA5}">
                      <a16:colId xmlns:a16="http://schemas.microsoft.com/office/drawing/2014/main" val="2417168191"/>
                    </a:ext>
                  </a:extLst>
                </a:gridCol>
                <a:gridCol w="1597089">
                  <a:extLst>
                    <a:ext uri="{9D8B030D-6E8A-4147-A177-3AD203B41FA5}">
                      <a16:colId xmlns:a16="http://schemas.microsoft.com/office/drawing/2014/main" val="1124669135"/>
                    </a:ext>
                  </a:extLst>
                </a:gridCol>
              </a:tblGrid>
              <a:tr h="328417">
                <a:tc>
                  <a:txBody>
                    <a:bodyPr/>
                    <a:lstStyle/>
                    <a:p>
                      <a:pPr>
                        <a:lnSpc>
                          <a:spcPct val="115000"/>
                        </a:lnSpc>
                        <a:spcAft>
                          <a:spcPts val="1000"/>
                        </a:spcAft>
                        <a:buNone/>
                      </a:pPr>
                      <a:r>
                        <a:rPr lang="en-US" sz="1000">
                          <a:effectLst/>
                        </a:rPr>
                        <a:t>Effet ou condition identifiée</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Acteur concerné</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Auteur(s)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extLst>
                  <a:ext uri="{0D108BD9-81ED-4DB2-BD59-A6C34878D82A}">
                    <a16:rowId xmlns:a16="http://schemas.microsoft.com/office/drawing/2014/main" val="929470245"/>
                  </a:ext>
                </a:extLst>
              </a:tr>
              <a:tr h="667776">
                <a:tc>
                  <a:txBody>
                    <a:bodyPr/>
                    <a:lstStyle/>
                    <a:p>
                      <a:pPr>
                        <a:lnSpc>
                          <a:spcPct val="115000"/>
                        </a:lnSpc>
                        <a:spcAft>
                          <a:spcPts val="1000"/>
                        </a:spcAft>
                        <a:buNone/>
                      </a:pPr>
                      <a:r>
                        <a:rPr lang="en-US" sz="1000">
                          <a:effectLst/>
                        </a:rPr>
                        <a:t>Mobiliser des compétences pédagogiques et de sensibilité aux processus d’apprentissage</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Évaluateurs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dirty="0">
                          <a:effectLst/>
                        </a:rPr>
                        <a:t>Lorna M. Earl &amp; J. Bradley Cousins (1992)</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extLst>
                  <a:ext uri="{0D108BD9-81ED-4DB2-BD59-A6C34878D82A}">
                    <a16:rowId xmlns:a16="http://schemas.microsoft.com/office/drawing/2014/main" val="2551168155"/>
                  </a:ext>
                </a:extLst>
              </a:tr>
              <a:tr h="667776">
                <a:tc>
                  <a:txBody>
                    <a:bodyPr/>
                    <a:lstStyle/>
                    <a:p>
                      <a:pPr>
                        <a:lnSpc>
                          <a:spcPct val="115000"/>
                        </a:lnSpc>
                        <a:spcAft>
                          <a:spcPts val="1000"/>
                        </a:spcAft>
                        <a:buNone/>
                      </a:pPr>
                      <a:r>
                        <a:rPr lang="en-US" sz="1000">
                          <a:effectLst/>
                        </a:rPr>
                        <a:t>Établir une relation évaluative de collaboration fondée sur une interdépendance positive</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Tous les acteurs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Lucie Mottier Lopez (2013), Gérard Figari (2012)</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extLst>
                  <a:ext uri="{0D108BD9-81ED-4DB2-BD59-A6C34878D82A}">
                    <a16:rowId xmlns:a16="http://schemas.microsoft.com/office/drawing/2014/main" val="3409148648"/>
                  </a:ext>
                </a:extLst>
              </a:tr>
              <a:tr h="498096">
                <a:tc>
                  <a:txBody>
                    <a:bodyPr/>
                    <a:lstStyle/>
                    <a:p>
                      <a:pPr>
                        <a:lnSpc>
                          <a:spcPct val="115000"/>
                        </a:lnSpc>
                        <a:spcAft>
                          <a:spcPts val="1000"/>
                        </a:spcAft>
                        <a:buNone/>
                      </a:pPr>
                      <a:r>
                        <a:rPr lang="en-US" sz="1000">
                          <a:effectLst/>
                        </a:rPr>
                        <a:t>Produire ensemble le sens de l’évaluation via un engagement mutuel</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Évaluateurs et participants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Lucie Mottier Lopez (2013), E. Wenger (1998)</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extLst>
                  <a:ext uri="{0D108BD9-81ED-4DB2-BD59-A6C34878D82A}">
                    <a16:rowId xmlns:a16="http://schemas.microsoft.com/office/drawing/2014/main" val="1668448175"/>
                  </a:ext>
                </a:extLst>
              </a:tr>
              <a:tr h="667776">
                <a:tc>
                  <a:txBody>
                    <a:bodyPr/>
                    <a:lstStyle/>
                    <a:p>
                      <a:pPr>
                        <a:lnSpc>
                          <a:spcPct val="115000"/>
                        </a:lnSpc>
                        <a:spcAft>
                          <a:spcPts val="1000"/>
                        </a:spcAft>
                        <a:buNone/>
                      </a:pPr>
                      <a:r>
                        <a:rPr lang="en-US" sz="1000">
                          <a:effectLst/>
                        </a:rPr>
                        <a:t>S’inscrire dans une entreprise commune incluant la redéfinition des conditions d’évaluation</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Évaluateurs et participants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Lucie Mottier Lopez (2013), E. Wenger (1998)</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extLst>
                  <a:ext uri="{0D108BD9-81ED-4DB2-BD59-A6C34878D82A}">
                    <a16:rowId xmlns:a16="http://schemas.microsoft.com/office/drawing/2014/main" val="1703686154"/>
                  </a:ext>
                </a:extLst>
              </a:tr>
              <a:tr h="498096">
                <a:tc>
                  <a:txBody>
                    <a:bodyPr/>
                    <a:lstStyle/>
                    <a:p>
                      <a:pPr>
                        <a:lnSpc>
                          <a:spcPct val="115000"/>
                        </a:lnSpc>
                        <a:spcAft>
                          <a:spcPts val="1000"/>
                        </a:spcAft>
                        <a:buNone/>
                      </a:pPr>
                      <a:r>
                        <a:rPr lang="en-US" sz="1000">
                          <a:effectLst/>
                        </a:rPr>
                        <a:t>Construire un répertoire partagé (langage, outils, symboles, routines)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Évaluateurs et participants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dirty="0">
                          <a:effectLst/>
                        </a:rPr>
                        <a:t>Lucie Mottier Lopez (2013), E. Wenger (1998)</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extLst>
                  <a:ext uri="{0D108BD9-81ED-4DB2-BD59-A6C34878D82A}">
                    <a16:rowId xmlns:a16="http://schemas.microsoft.com/office/drawing/2014/main" val="1808449928"/>
                  </a:ext>
                </a:extLst>
              </a:tr>
              <a:tr h="667776">
                <a:tc>
                  <a:txBody>
                    <a:bodyPr/>
                    <a:lstStyle/>
                    <a:p>
                      <a:pPr>
                        <a:lnSpc>
                          <a:spcPct val="115000"/>
                        </a:lnSpc>
                        <a:spcAft>
                          <a:spcPts val="1000"/>
                        </a:spcAft>
                        <a:buNone/>
                      </a:pPr>
                      <a:r>
                        <a:rPr lang="en-US" sz="1000">
                          <a:effectLst/>
                        </a:rPr>
                        <a:t>Mobiliser une démarche robuste avec référentiel de jugement (critères et indicateurs)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a:effectLst/>
                        </a:rPr>
                        <a:t>Évaluateurs</a:t>
                      </a:r>
                      <a:endParaRPr lang="fr-CH" sz="100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tc>
                  <a:txBody>
                    <a:bodyPr/>
                    <a:lstStyle/>
                    <a:p>
                      <a:pPr>
                        <a:lnSpc>
                          <a:spcPct val="115000"/>
                        </a:lnSpc>
                        <a:spcAft>
                          <a:spcPts val="1000"/>
                        </a:spcAft>
                        <a:buNone/>
                      </a:pPr>
                      <a:r>
                        <a:rPr lang="en-US" sz="1000" dirty="0">
                          <a:effectLst/>
                        </a:rPr>
                        <a:t>Lucie Mottier Lopez (2013), Figari &amp; </a:t>
                      </a:r>
                      <a:r>
                        <a:rPr lang="en-US" sz="1000" dirty="0" err="1">
                          <a:effectLst/>
                        </a:rPr>
                        <a:t>Tourmen</a:t>
                      </a:r>
                      <a:r>
                        <a:rPr lang="en-US" sz="1000" dirty="0">
                          <a:effectLst/>
                        </a:rPr>
                        <a:t> (2014)</a:t>
                      </a:r>
                      <a:endParaRPr lang="fr-CH"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9772" marR="29772" marT="0" marB="0"/>
                </a:tc>
                <a:extLst>
                  <a:ext uri="{0D108BD9-81ED-4DB2-BD59-A6C34878D82A}">
                    <a16:rowId xmlns:a16="http://schemas.microsoft.com/office/drawing/2014/main" val="3058182018"/>
                  </a:ext>
                </a:extLst>
              </a:tr>
            </a:tbl>
          </a:graphicData>
        </a:graphic>
      </p:graphicFrame>
      <p:sp>
        <p:nvSpPr>
          <p:cNvPr id="5" name="ZoneTexte 4">
            <a:extLst>
              <a:ext uri="{FF2B5EF4-FFF2-40B4-BE49-F238E27FC236}">
                <a16:creationId xmlns:a16="http://schemas.microsoft.com/office/drawing/2014/main" id="{582543E6-5E46-0FF8-DF89-07F0CBE5F930}"/>
              </a:ext>
            </a:extLst>
          </p:cNvPr>
          <p:cNvSpPr txBox="1"/>
          <p:nvPr/>
        </p:nvSpPr>
        <p:spPr>
          <a:xfrm rot="16200000">
            <a:off x="5565905" y="2801981"/>
            <a:ext cx="3998146" cy="369332"/>
          </a:xfrm>
          <a:prstGeom prst="rect">
            <a:avLst/>
          </a:prstGeom>
          <a:noFill/>
        </p:spPr>
        <p:txBody>
          <a:bodyPr wrap="none" rtlCol="0">
            <a:spAutoFit/>
          </a:bodyPr>
          <a:lstStyle/>
          <a:p>
            <a:r>
              <a:rPr lang="fr-CH" dirty="0"/>
              <a:t>Cotton &amp; </a:t>
            </a:r>
            <a:r>
              <a:rPr lang="fr-CH" dirty="0" err="1"/>
              <a:t>Lacouette</a:t>
            </a:r>
            <a:r>
              <a:rPr lang="fr-CH" dirty="0"/>
              <a:t>-Fougère, 2022, p. 31</a:t>
            </a:r>
          </a:p>
        </p:txBody>
      </p:sp>
    </p:spTree>
    <p:extLst>
      <p:ext uri="{BB962C8B-B14F-4D97-AF65-F5344CB8AC3E}">
        <p14:creationId xmlns:p14="http://schemas.microsoft.com/office/powerpoint/2010/main" val="2106818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E4813-DDC3-61AA-A085-AC6D1C44B4D2}"/>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5B36C11-6079-1B92-A2D5-CEAB92215D55}"/>
              </a:ext>
            </a:extLst>
          </p:cNvPr>
          <p:cNvSpPr>
            <a:spLocks noGrp="1"/>
          </p:cNvSpPr>
          <p:nvPr>
            <p:ph type="sldNum" sz="quarter" idx="12"/>
          </p:nvPr>
        </p:nvSpPr>
        <p:spPr/>
        <p:txBody>
          <a:bodyPr/>
          <a:lstStyle/>
          <a:p>
            <a:pPr algn="r"/>
            <a:fld id="{2038AEF9-613E-4F50-AB3F-BF720E27A659}" type="slidenum">
              <a:rPr lang="fr-FR" smtClean="0"/>
              <a:pPr algn="r"/>
              <a:t>48</a:t>
            </a:fld>
            <a:endParaRPr lang="fr-FR" dirty="0"/>
          </a:p>
        </p:txBody>
      </p:sp>
      <p:sp>
        <p:nvSpPr>
          <p:cNvPr id="36" name="제목 3">
            <a:extLst>
              <a:ext uri="{FF2B5EF4-FFF2-40B4-BE49-F238E27FC236}">
                <a16:creationId xmlns:a16="http://schemas.microsoft.com/office/drawing/2014/main" id="{5CA895A5-6504-1C57-4196-E5D6283F682A}"/>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Hybridation de modèles non linéaire</a:t>
            </a:r>
          </a:p>
        </p:txBody>
      </p:sp>
      <p:sp>
        <p:nvSpPr>
          <p:cNvPr id="2" name="ZoneTexte 1">
            <a:extLst>
              <a:ext uri="{FF2B5EF4-FFF2-40B4-BE49-F238E27FC236}">
                <a16:creationId xmlns:a16="http://schemas.microsoft.com/office/drawing/2014/main" id="{87CF2EF4-6881-784A-E64B-EEB0E0B51FDB}"/>
              </a:ext>
            </a:extLst>
          </p:cNvPr>
          <p:cNvSpPr txBox="1"/>
          <p:nvPr/>
        </p:nvSpPr>
        <p:spPr>
          <a:xfrm>
            <a:off x="467544" y="987574"/>
            <a:ext cx="8352928" cy="3046988"/>
          </a:xfrm>
          <a:prstGeom prst="rect">
            <a:avLst/>
          </a:prstGeom>
          <a:noFill/>
        </p:spPr>
        <p:txBody>
          <a:bodyPr wrap="square" rtlCol="0">
            <a:spAutoFit/>
          </a:bodyPr>
          <a:lstStyle/>
          <a:p>
            <a:r>
              <a:rPr lang="fr-CH" sz="2400" dirty="0"/>
              <a:t>Souvent les évaluations sont constituées d’une hybridation de paradigmes et de modélisations</a:t>
            </a:r>
          </a:p>
          <a:p>
            <a:r>
              <a:rPr lang="fr-CH" sz="2400" dirty="0"/>
              <a:t>L’évaluation participative reste plus isolée au détriment de «</a:t>
            </a:r>
            <a:r>
              <a:rPr lang="fr-CH" dirty="0"/>
              <a:t>Dans une perspective plus internationale, le domaine de l’éducation n’est par ailleurs pas épargné par la diffusion des principes du </a:t>
            </a:r>
            <a:r>
              <a:rPr lang="fr-CH" i="1" dirty="0"/>
              <a:t>New Public Management </a:t>
            </a:r>
            <a:r>
              <a:rPr lang="fr-CH" dirty="0"/>
              <a:t>: impératif de reddition de comptes, gouvernance par la performance et généralisation des indicateurs quantitatifs de résultats.» (Cotton &amp; </a:t>
            </a:r>
            <a:r>
              <a:rPr lang="fr-CH" dirty="0" err="1"/>
              <a:t>Lacouète</a:t>
            </a:r>
            <a:r>
              <a:rPr lang="fr-CH" dirty="0"/>
              <a:t> p.30)</a:t>
            </a:r>
            <a:endParaRPr lang="fr-CH" sz="2400" dirty="0"/>
          </a:p>
          <a:p>
            <a:r>
              <a:rPr lang="fr-CH" sz="2400" dirty="0"/>
              <a:t>Pour des études de cas d’évaluation participative, voir Cotton &amp; </a:t>
            </a:r>
            <a:r>
              <a:rPr lang="fr-CH" sz="2400" dirty="0" err="1"/>
              <a:t>Lacouète</a:t>
            </a:r>
            <a:r>
              <a:rPr lang="fr-CH" sz="2400" dirty="0"/>
              <a:t>, 2022, p. 30</a:t>
            </a:r>
          </a:p>
        </p:txBody>
      </p:sp>
      <p:sp>
        <p:nvSpPr>
          <p:cNvPr id="5" name="ZoneTexte 4">
            <a:extLst>
              <a:ext uri="{FF2B5EF4-FFF2-40B4-BE49-F238E27FC236}">
                <a16:creationId xmlns:a16="http://schemas.microsoft.com/office/drawing/2014/main" id="{3646B319-28BC-B357-F947-F23269EF7A27}"/>
              </a:ext>
            </a:extLst>
          </p:cNvPr>
          <p:cNvSpPr txBox="1"/>
          <p:nvPr/>
        </p:nvSpPr>
        <p:spPr>
          <a:xfrm>
            <a:off x="467544" y="4181286"/>
            <a:ext cx="8352928" cy="646331"/>
          </a:xfrm>
          <a:prstGeom prst="rect">
            <a:avLst/>
          </a:prstGeom>
          <a:noFill/>
        </p:spPr>
        <p:txBody>
          <a:bodyPr wrap="square">
            <a:spAutoFit/>
          </a:bodyPr>
          <a:lstStyle/>
          <a:p>
            <a:r>
              <a:rPr lang="fr-CH" i="1" dirty="0"/>
              <a:t>New Public Management </a:t>
            </a:r>
            <a:r>
              <a:rPr lang="fr-CH" dirty="0"/>
              <a:t>(années 1980): gérer le service public avec des méthodes du privé</a:t>
            </a:r>
            <a:r>
              <a:rPr lang="fr-CH" i="1" dirty="0"/>
              <a:t> </a:t>
            </a:r>
            <a:r>
              <a:rPr lang="fr-CH" sz="1200" dirty="0">
                <a:hlinkClick r:id="rId2"/>
              </a:rPr>
              <a:t>https://fr.wikipedia.org/wiki/Nouvelle_gestion_publique</a:t>
            </a:r>
            <a:r>
              <a:rPr lang="fr-CH" sz="1200" dirty="0"/>
              <a:t> </a:t>
            </a:r>
          </a:p>
        </p:txBody>
      </p:sp>
    </p:spTree>
    <p:extLst>
      <p:ext uri="{BB962C8B-B14F-4D97-AF65-F5344CB8AC3E}">
        <p14:creationId xmlns:p14="http://schemas.microsoft.com/office/powerpoint/2010/main" val="2030127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F96A-7A90-C066-0F28-35C47F1D599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FC7D7CB-2800-BE28-37A1-E174DDBD2B17}"/>
              </a:ext>
            </a:extLst>
          </p:cNvPr>
          <p:cNvSpPr>
            <a:spLocks noGrp="1"/>
          </p:cNvSpPr>
          <p:nvPr>
            <p:ph type="sldNum" sz="quarter" idx="12"/>
          </p:nvPr>
        </p:nvSpPr>
        <p:spPr/>
        <p:txBody>
          <a:bodyPr/>
          <a:lstStyle/>
          <a:p>
            <a:pPr algn="r"/>
            <a:fld id="{2038AEF9-613E-4F50-AB3F-BF720E27A659}" type="slidenum">
              <a:rPr lang="fr-FR" smtClean="0"/>
              <a:pPr algn="r"/>
              <a:t>49</a:t>
            </a:fld>
            <a:endParaRPr lang="fr-FR" dirty="0"/>
          </a:p>
        </p:txBody>
      </p:sp>
      <p:sp>
        <p:nvSpPr>
          <p:cNvPr id="36" name="제목 3">
            <a:extLst>
              <a:ext uri="{FF2B5EF4-FFF2-40B4-BE49-F238E27FC236}">
                <a16:creationId xmlns:a16="http://schemas.microsoft.com/office/drawing/2014/main" id="{2D9CEFAD-9ED5-06B4-3944-8E99E18EB4D5}"/>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endParaRPr lang="fr-FR" altLang="ko-KR" sz="2800" dirty="0">
              <a:solidFill>
                <a:schemeClr val="accent6"/>
              </a:solidFill>
              <a:latin typeface="Berlin Sans FB Demi" panose="020E0802020502020306" pitchFamily="34" charset="0"/>
            </a:endParaRPr>
          </a:p>
        </p:txBody>
      </p:sp>
      <p:sp>
        <p:nvSpPr>
          <p:cNvPr id="12" name="ZoneTexte 11">
            <a:extLst>
              <a:ext uri="{FF2B5EF4-FFF2-40B4-BE49-F238E27FC236}">
                <a16:creationId xmlns:a16="http://schemas.microsoft.com/office/drawing/2014/main" id="{D404942B-7FCB-29AB-9F99-1C51FB17DEB8}"/>
              </a:ext>
            </a:extLst>
          </p:cNvPr>
          <p:cNvSpPr txBox="1"/>
          <p:nvPr/>
        </p:nvSpPr>
        <p:spPr>
          <a:xfrm>
            <a:off x="7236296" y="4132913"/>
            <a:ext cx="1792478" cy="369332"/>
          </a:xfrm>
          <a:prstGeom prst="rect">
            <a:avLst/>
          </a:prstGeom>
          <a:noFill/>
        </p:spPr>
        <p:txBody>
          <a:bodyPr wrap="none" rtlCol="0">
            <a:spAutoFit/>
          </a:bodyPr>
          <a:lstStyle/>
          <a:p>
            <a:r>
              <a:rPr lang="fr-CH" dirty="0"/>
              <a:t>DDC-</a:t>
            </a:r>
            <a:r>
              <a:rPr lang="fr-CH" dirty="0" err="1"/>
              <a:t>Nadel</a:t>
            </a:r>
            <a:r>
              <a:rPr lang="fr-CH" dirty="0"/>
              <a:t>, 2017</a:t>
            </a:r>
          </a:p>
        </p:txBody>
      </p:sp>
      <p:sp>
        <p:nvSpPr>
          <p:cNvPr id="16" name="제목 3">
            <a:extLst>
              <a:ext uri="{FF2B5EF4-FFF2-40B4-BE49-F238E27FC236}">
                <a16:creationId xmlns:a16="http://schemas.microsoft.com/office/drawing/2014/main" id="{DAF789A0-91C1-83C1-1091-35F2BE749BC0}"/>
              </a:ext>
            </a:extLst>
          </p:cNvPr>
          <p:cNvSpPr txBox="1">
            <a:spLocks/>
          </p:cNvSpPr>
          <p:nvPr/>
        </p:nvSpPr>
        <p:spPr>
          <a:xfrm>
            <a:off x="683568" y="195486"/>
            <a:ext cx="7910364"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L’évaluation d’impact… encore une autre forme! </a:t>
            </a:r>
          </a:p>
        </p:txBody>
      </p:sp>
      <p:pic>
        <p:nvPicPr>
          <p:cNvPr id="18" name="Image 17">
            <a:extLst>
              <a:ext uri="{FF2B5EF4-FFF2-40B4-BE49-F238E27FC236}">
                <a16:creationId xmlns:a16="http://schemas.microsoft.com/office/drawing/2014/main" id="{AD20B4A1-E769-3A13-D579-EF43FAD9443F}"/>
              </a:ext>
            </a:extLst>
          </p:cNvPr>
          <p:cNvPicPr>
            <a:picLocks noChangeAspect="1"/>
          </p:cNvPicPr>
          <p:nvPr/>
        </p:nvPicPr>
        <p:blipFill>
          <a:blip r:embed="rId2"/>
          <a:stretch>
            <a:fillRect/>
          </a:stretch>
        </p:blipFill>
        <p:spPr>
          <a:xfrm>
            <a:off x="971600" y="820338"/>
            <a:ext cx="6030276" cy="4155925"/>
          </a:xfrm>
          <a:prstGeom prst="rect">
            <a:avLst/>
          </a:prstGeom>
        </p:spPr>
      </p:pic>
    </p:spTree>
    <p:extLst>
      <p:ext uri="{BB962C8B-B14F-4D97-AF65-F5344CB8AC3E}">
        <p14:creationId xmlns:p14="http://schemas.microsoft.com/office/powerpoint/2010/main" val="56119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ABE97-644F-FAC4-9E04-007CBDC17E24}"/>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B744488-FEDB-2B62-A06E-C8A7FF36F5B5}"/>
              </a:ext>
            </a:extLst>
          </p:cNvPr>
          <p:cNvSpPr>
            <a:spLocks noGrp="1"/>
          </p:cNvSpPr>
          <p:nvPr>
            <p:ph type="sldNum" sz="quarter" idx="12"/>
          </p:nvPr>
        </p:nvSpPr>
        <p:spPr/>
        <p:txBody>
          <a:bodyPr/>
          <a:lstStyle/>
          <a:p>
            <a:pPr algn="r"/>
            <a:fld id="{2038AEF9-613E-4F50-AB3F-BF720E27A659}" type="slidenum">
              <a:rPr lang="fr-FR" smtClean="0"/>
              <a:pPr algn="r"/>
              <a:t>5</a:t>
            </a:fld>
            <a:endParaRPr lang="fr-FR" dirty="0"/>
          </a:p>
        </p:txBody>
      </p:sp>
      <p:sp>
        <p:nvSpPr>
          <p:cNvPr id="36" name="제목 3">
            <a:extLst>
              <a:ext uri="{FF2B5EF4-FFF2-40B4-BE49-F238E27FC236}">
                <a16:creationId xmlns:a16="http://schemas.microsoft.com/office/drawing/2014/main" id="{4E5ED764-8E21-85C3-84CF-9D4A63A30E75}"/>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Petit historique</a:t>
            </a:r>
          </a:p>
        </p:txBody>
      </p:sp>
      <p:graphicFrame>
        <p:nvGraphicFramePr>
          <p:cNvPr id="4" name="Tableau 3">
            <a:extLst>
              <a:ext uri="{FF2B5EF4-FFF2-40B4-BE49-F238E27FC236}">
                <a16:creationId xmlns:a16="http://schemas.microsoft.com/office/drawing/2014/main" id="{2186D6CC-8656-CB46-F9D5-475C318E4CA3}"/>
              </a:ext>
            </a:extLst>
          </p:cNvPr>
          <p:cNvGraphicFramePr>
            <a:graphicFrameLocks noGrp="1"/>
          </p:cNvGraphicFramePr>
          <p:nvPr>
            <p:extLst>
              <p:ext uri="{D42A27DB-BD31-4B8C-83A1-F6EECF244321}">
                <p14:modId xmlns:p14="http://schemas.microsoft.com/office/powerpoint/2010/main" val="3477299651"/>
              </p:ext>
            </p:extLst>
          </p:nvPr>
        </p:nvGraphicFramePr>
        <p:xfrm>
          <a:off x="490825" y="943252"/>
          <a:ext cx="7393542" cy="4003938"/>
        </p:xfrm>
        <a:graphic>
          <a:graphicData uri="http://schemas.openxmlformats.org/drawingml/2006/table">
            <a:tbl>
              <a:tblPr firstRow="1" firstCol="1" bandRow="1">
                <a:tableStyleId>{5C22544A-7EE6-4342-B048-85BDC9FD1C3A}</a:tableStyleId>
              </a:tblPr>
              <a:tblGrid>
                <a:gridCol w="2464514">
                  <a:extLst>
                    <a:ext uri="{9D8B030D-6E8A-4147-A177-3AD203B41FA5}">
                      <a16:colId xmlns:a16="http://schemas.microsoft.com/office/drawing/2014/main" val="3698033614"/>
                    </a:ext>
                  </a:extLst>
                </a:gridCol>
                <a:gridCol w="2702897">
                  <a:extLst>
                    <a:ext uri="{9D8B030D-6E8A-4147-A177-3AD203B41FA5}">
                      <a16:colId xmlns:a16="http://schemas.microsoft.com/office/drawing/2014/main" val="1324561779"/>
                    </a:ext>
                  </a:extLst>
                </a:gridCol>
                <a:gridCol w="2226131">
                  <a:extLst>
                    <a:ext uri="{9D8B030D-6E8A-4147-A177-3AD203B41FA5}">
                      <a16:colId xmlns:a16="http://schemas.microsoft.com/office/drawing/2014/main" val="420923155"/>
                    </a:ext>
                  </a:extLst>
                </a:gridCol>
              </a:tblGrid>
              <a:tr h="155321">
                <a:tc>
                  <a:txBody>
                    <a:bodyPr/>
                    <a:lstStyle/>
                    <a:p>
                      <a:pPr>
                        <a:lnSpc>
                          <a:spcPct val="115000"/>
                        </a:lnSpc>
                        <a:spcAft>
                          <a:spcPts val="1000"/>
                        </a:spcAft>
                        <a:buNone/>
                      </a:pPr>
                      <a:r>
                        <a:rPr lang="en-US" sz="1100" dirty="0" err="1">
                          <a:effectLst/>
                        </a:rPr>
                        <a:t>Âge</a:t>
                      </a:r>
                      <a:r>
                        <a:rPr lang="en-US" sz="1100" dirty="0">
                          <a:effectLst/>
                        </a:rPr>
                        <a:t> (dates)</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tc>
                  <a:txBody>
                    <a:bodyPr/>
                    <a:lstStyle/>
                    <a:p>
                      <a:pPr>
                        <a:lnSpc>
                          <a:spcPct val="115000"/>
                        </a:lnSpc>
                        <a:spcAft>
                          <a:spcPts val="1000"/>
                        </a:spcAft>
                        <a:buNone/>
                      </a:pPr>
                      <a:r>
                        <a:rPr lang="en-US" sz="1100">
                          <a:effectLst/>
                        </a:rPr>
                        <a:t>Finalité principale</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tc>
                  <a:txBody>
                    <a:bodyPr/>
                    <a:lstStyle/>
                    <a:p>
                      <a:pPr>
                        <a:lnSpc>
                          <a:spcPct val="115000"/>
                        </a:lnSpc>
                        <a:spcAft>
                          <a:spcPts val="1000"/>
                        </a:spcAft>
                        <a:buNone/>
                      </a:pPr>
                      <a:r>
                        <a:rPr lang="en-US" sz="1100" dirty="0" err="1">
                          <a:effectLst/>
                        </a:rPr>
                        <a:t>Contexte</a:t>
                      </a:r>
                      <a:r>
                        <a:rPr lang="en-US" sz="1100" dirty="0">
                          <a:effectLst/>
                        </a:rPr>
                        <a:t> socio-</a:t>
                      </a:r>
                      <a:r>
                        <a:rPr lang="en-US" sz="1100" dirty="0" err="1">
                          <a:effectLst/>
                        </a:rPr>
                        <a:t>historique</a:t>
                      </a:r>
                      <a:r>
                        <a:rPr lang="en-US" sz="1100" dirty="0">
                          <a:effectLst/>
                        </a:rPr>
                        <a:t> du “Nord”</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extLst>
                  <a:ext uri="{0D108BD9-81ED-4DB2-BD59-A6C34878D82A}">
                    <a16:rowId xmlns:a16="http://schemas.microsoft.com/office/drawing/2014/main" val="474880574"/>
                  </a:ext>
                </a:extLst>
              </a:tr>
              <a:tr h="494814">
                <a:tc>
                  <a:txBody>
                    <a:bodyPr/>
                    <a:lstStyle/>
                    <a:p>
                      <a:pPr>
                        <a:lnSpc>
                          <a:spcPct val="115000"/>
                        </a:lnSpc>
                        <a:spcAft>
                          <a:spcPts val="1000"/>
                        </a:spcAft>
                        <a:buNone/>
                      </a:pPr>
                      <a:r>
                        <a:rPr lang="en-US" sz="1100">
                          <a:effectLst/>
                        </a:rPr>
                        <a:t>Âge de réforme (1792–1900)</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tc>
                  <a:txBody>
                    <a:bodyPr/>
                    <a:lstStyle/>
                    <a:p>
                      <a:pPr>
                        <a:lnSpc>
                          <a:spcPct val="115000"/>
                        </a:lnSpc>
                        <a:spcAft>
                          <a:spcPts val="1000"/>
                        </a:spcAft>
                        <a:buNone/>
                      </a:pPr>
                      <a:r>
                        <a:rPr lang="en-US" sz="1100" dirty="0" err="1">
                          <a:effectLst/>
                        </a:rPr>
                        <a:t>Contrôler</a:t>
                      </a:r>
                      <a:r>
                        <a:rPr lang="en-US" sz="1100" dirty="0">
                          <a:effectLst/>
                        </a:rPr>
                        <a:t> et </a:t>
                      </a:r>
                      <a:r>
                        <a:rPr lang="en-US" sz="1100" dirty="0" err="1">
                          <a:effectLst/>
                        </a:rPr>
                        <a:t>légitimer</a:t>
                      </a:r>
                      <a:r>
                        <a:rPr lang="en-US" sz="1100" dirty="0">
                          <a:effectLst/>
                        </a:rPr>
                        <a:t> les </a:t>
                      </a:r>
                      <a:r>
                        <a:rPr lang="en-US" sz="1100" dirty="0" err="1">
                          <a:effectLst/>
                        </a:rPr>
                        <a:t>réformes</a:t>
                      </a:r>
                      <a:r>
                        <a:rPr lang="en-US" sz="1100" dirty="0">
                          <a:effectLst/>
                        </a:rPr>
                        <a:t> </a:t>
                      </a:r>
                      <a:r>
                        <a:rPr lang="en-US" sz="1100" dirty="0" err="1">
                          <a:effectLst/>
                        </a:rPr>
                        <a:t>sociales</a:t>
                      </a:r>
                      <a:r>
                        <a:rPr lang="en-US" sz="1100" dirty="0">
                          <a:effectLst/>
                        </a:rPr>
                        <a:t> et </a:t>
                      </a:r>
                      <a:r>
                        <a:rPr lang="en-US" sz="1100" dirty="0" err="1">
                          <a:effectLst/>
                        </a:rPr>
                        <a:t>éducatives</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tc>
                  <a:txBody>
                    <a:bodyPr/>
                    <a:lstStyle/>
                    <a:p>
                      <a:pPr>
                        <a:lnSpc>
                          <a:spcPct val="115000"/>
                        </a:lnSpc>
                        <a:spcAft>
                          <a:spcPts val="1000"/>
                        </a:spcAft>
                        <a:buNone/>
                      </a:pPr>
                      <a:r>
                        <a:rPr lang="en-US" sz="1100" b="1" dirty="0" err="1">
                          <a:effectLst/>
                        </a:rPr>
                        <a:t>Révolution</a:t>
                      </a:r>
                      <a:r>
                        <a:rPr lang="en-US" sz="1100" b="1" dirty="0">
                          <a:effectLst/>
                        </a:rPr>
                        <a:t> </a:t>
                      </a:r>
                      <a:r>
                        <a:rPr lang="en-US" sz="1100" b="1" dirty="0" err="1">
                          <a:effectLst/>
                        </a:rPr>
                        <a:t>industrielle</a:t>
                      </a:r>
                      <a:r>
                        <a:rPr lang="en-US" sz="1100" dirty="0">
                          <a:effectLst/>
                        </a:rPr>
                        <a:t>, </a:t>
                      </a:r>
                      <a:r>
                        <a:rPr lang="en-US" sz="1100" dirty="0" err="1">
                          <a:effectLst/>
                        </a:rPr>
                        <a:t>philanthropie</a:t>
                      </a:r>
                      <a:r>
                        <a:rPr lang="en-US" sz="1100" dirty="0">
                          <a:effectLst/>
                        </a:rPr>
                        <a:t>, inspection </a:t>
                      </a:r>
                      <a:r>
                        <a:rPr lang="en-US" sz="1100" dirty="0" err="1">
                          <a:effectLst/>
                        </a:rPr>
                        <a:t>scolaire</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extLst>
                  <a:ext uri="{0D108BD9-81ED-4DB2-BD59-A6C34878D82A}">
                    <a16:rowId xmlns:a16="http://schemas.microsoft.com/office/drawing/2014/main" val="437658988"/>
                  </a:ext>
                </a:extLst>
              </a:tr>
              <a:tr h="377216">
                <a:tc>
                  <a:txBody>
                    <a:bodyPr/>
                    <a:lstStyle/>
                    <a:p>
                      <a:pPr>
                        <a:lnSpc>
                          <a:spcPct val="115000"/>
                        </a:lnSpc>
                        <a:spcAft>
                          <a:spcPts val="1000"/>
                        </a:spcAft>
                        <a:buNone/>
                      </a:pPr>
                      <a:r>
                        <a:rPr lang="en-US" sz="1100">
                          <a:effectLst/>
                        </a:rPr>
                        <a:t>Âge d’efficacité et de tests (1900–1930)</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tc>
                  <a:txBody>
                    <a:bodyPr/>
                    <a:lstStyle/>
                    <a:p>
                      <a:pPr>
                        <a:lnSpc>
                          <a:spcPct val="115000"/>
                        </a:lnSpc>
                        <a:spcAft>
                          <a:spcPts val="1000"/>
                        </a:spcAft>
                        <a:buNone/>
                      </a:pPr>
                      <a:r>
                        <a:rPr lang="en-US" sz="1100" dirty="0" err="1">
                          <a:effectLst/>
                        </a:rPr>
                        <a:t>Mesurer</a:t>
                      </a:r>
                      <a:r>
                        <a:rPr lang="en-US" sz="1100" dirty="0">
                          <a:effectLst/>
                        </a:rPr>
                        <a:t> </a:t>
                      </a:r>
                      <a:r>
                        <a:rPr lang="en-US" sz="1100" dirty="0" err="1">
                          <a:effectLst/>
                        </a:rPr>
                        <a:t>l'efficience</a:t>
                      </a:r>
                      <a:r>
                        <a:rPr lang="en-US" sz="1100" dirty="0">
                          <a:effectLst/>
                        </a:rPr>
                        <a:t> </a:t>
                      </a:r>
                      <a:r>
                        <a:rPr lang="en-US" sz="1100" dirty="0" err="1">
                          <a:effectLst/>
                        </a:rPr>
                        <a:t>scolaire</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tc>
                  <a:txBody>
                    <a:bodyPr/>
                    <a:lstStyle/>
                    <a:p>
                      <a:pPr>
                        <a:lnSpc>
                          <a:spcPct val="115000"/>
                        </a:lnSpc>
                        <a:spcAft>
                          <a:spcPts val="1000"/>
                        </a:spcAft>
                        <a:buNone/>
                      </a:pPr>
                      <a:r>
                        <a:rPr lang="en-US" sz="1100">
                          <a:effectLst/>
                        </a:rPr>
                        <a:t>Taylorisme, psychométrie, croissance urbaine</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extLst>
                  <a:ext uri="{0D108BD9-81ED-4DB2-BD59-A6C34878D82A}">
                    <a16:rowId xmlns:a16="http://schemas.microsoft.com/office/drawing/2014/main" val="981164981"/>
                  </a:ext>
                </a:extLst>
              </a:tr>
              <a:tr h="664561">
                <a:tc>
                  <a:txBody>
                    <a:bodyPr/>
                    <a:lstStyle/>
                    <a:p>
                      <a:pPr>
                        <a:lnSpc>
                          <a:spcPct val="115000"/>
                        </a:lnSpc>
                        <a:spcAft>
                          <a:spcPts val="1000"/>
                        </a:spcAft>
                        <a:buNone/>
                      </a:pPr>
                      <a:r>
                        <a:rPr lang="en-US" sz="1100" dirty="0" err="1">
                          <a:effectLst/>
                        </a:rPr>
                        <a:t>Âge</a:t>
                      </a:r>
                      <a:r>
                        <a:rPr lang="en-US" sz="1100" dirty="0">
                          <a:effectLst/>
                        </a:rPr>
                        <a:t> </a:t>
                      </a:r>
                      <a:r>
                        <a:rPr lang="en-US" sz="1100" dirty="0" err="1">
                          <a:effectLst/>
                        </a:rPr>
                        <a:t>tylérien</a:t>
                      </a:r>
                      <a:r>
                        <a:rPr lang="en-US" sz="1100" dirty="0">
                          <a:effectLst/>
                        </a:rPr>
                        <a:t> (1930–1945) </a:t>
                      </a:r>
                    </a:p>
                    <a:p>
                      <a:pPr>
                        <a:lnSpc>
                          <a:spcPct val="115000"/>
                        </a:lnSpc>
                        <a:spcAft>
                          <a:spcPts val="1000"/>
                        </a:spcAft>
                        <a:buNone/>
                      </a:pPr>
                      <a:r>
                        <a:rPr lang="en-US" sz="1100" dirty="0">
                          <a:effectLst/>
                        </a:rPr>
                        <a:t>Ralph Tyler </a:t>
                      </a:r>
                      <a:r>
                        <a:rPr lang="en-US" sz="1100" dirty="0" err="1">
                          <a:effectLst/>
                        </a:rPr>
                        <a:t>est</a:t>
                      </a:r>
                      <a:r>
                        <a:rPr lang="en-US" sz="1100" dirty="0">
                          <a:effectLst/>
                        </a:rPr>
                        <a:t> </a:t>
                      </a:r>
                      <a:r>
                        <a:rPr lang="en-US" sz="1100" dirty="0" err="1">
                          <a:effectLst/>
                        </a:rPr>
                        <a:t>considéré</a:t>
                      </a:r>
                      <a:r>
                        <a:rPr lang="en-US" sz="1100" dirty="0">
                          <a:effectLst/>
                        </a:rPr>
                        <a:t> </a:t>
                      </a:r>
                      <a:r>
                        <a:rPr lang="en-US" sz="1100" dirty="0" err="1">
                          <a:effectLst/>
                        </a:rPr>
                        <a:t>comme</a:t>
                      </a:r>
                      <a:r>
                        <a:rPr lang="en-US" sz="1100" dirty="0">
                          <a:effectLst/>
                        </a:rPr>
                        <a:t> le père de </a:t>
                      </a:r>
                      <a:r>
                        <a:rPr lang="en-US" sz="1100" dirty="0" err="1">
                          <a:effectLst/>
                        </a:rPr>
                        <a:t>l’évaluation</a:t>
                      </a:r>
                      <a:r>
                        <a:rPr lang="en-US" sz="1100" dirty="0">
                          <a:effectLst/>
                        </a:rPr>
                        <a:t> </a:t>
                      </a:r>
                      <a:r>
                        <a:rPr lang="en-US" sz="1100" dirty="0" err="1">
                          <a:effectLst/>
                        </a:rPr>
                        <a:t>en</a:t>
                      </a:r>
                      <a:r>
                        <a:rPr lang="en-US" sz="1100" dirty="0">
                          <a:effectLst/>
                        </a:rPr>
                        <a:t> </a:t>
                      </a:r>
                      <a:r>
                        <a:rPr lang="en-US" sz="1100" dirty="0" err="1">
                          <a:effectLst/>
                        </a:rPr>
                        <a:t>éducation</a:t>
                      </a:r>
                      <a:endParaRPr lang="en-US" sz="1100" dirty="0">
                        <a:effectLst/>
                      </a:endParaRPr>
                    </a:p>
                  </a:txBody>
                  <a:tcPr marL="51994" marR="51994" marT="0" marB="0"/>
                </a:tc>
                <a:tc>
                  <a:txBody>
                    <a:bodyPr/>
                    <a:lstStyle/>
                    <a:p>
                      <a:pPr>
                        <a:lnSpc>
                          <a:spcPct val="115000"/>
                        </a:lnSpc>
                        <a:spcAft>
                          <a:spcPts val="1000"/>
                        </a:spcAft>
                        <a:buNone/>
                      </a:pPr>
                      <a:r>
                        <a:rPr lang="en-US" sz="1100" dirty="0" err="1">
                          <a:effectLst/>
                        </a:rPr>
                        <a:t>Améliorer</a:t>
                      </a:r>
                      <a:r>
                        <a:rPr lang="en-US" sz="1100" dirty="0">
                          <a:effectLst/>
                        </a:rPr>
                        <a:t> </a:t>
                      </a:r>
                      <a:r>
                        <a:rPr lang="en-US" sz="1100" dirty="0" err="1">
                          <a:effectLst/>
                        </a:rPr>
                        <a:t>l’education</a:t>
                      </a:r>
                      <a:r>
                        <a:rPr lang="en-US" sz="1100" dirty="0">
                          <a:effectLst/>
                        </a:rPr>
                        <a:t> à travers </a:t>
                      </a:r>
                      <a:r>
                        <a:rPr lang="en-US" sz="1100" dirty="0" err="1">
                          <a:effectLst/>
                        </a:rPr>
                        <a:t>l’alignement</a:t>
                      </a:r>
                      <a:r>
                        <a:rPr lang="en-US" sz="1100" dirty="0">
                          <a:effectLst/>
                        </a:rPr>
                        <a:t> </a:t>
                      </a:r>
                      <a:r>
                        <a:rPr lang="en-US" sz="1100" dirty="0" err="1">
                          <a:effectLst/>
                        </a:rPr>
                        <a:t>objectifs</a:t>
                      </a:r>
                      <a:r>
                        <a:rPr lang="en-US" sz="1100" dirty="0">
                          <a:effectLst/>
                        </a:rPr>
                        <a:t>/</a:t>
                      </a:r>
                      <a:r>
                        <a:rPr lang="en-US" sz="1100" dirty="0" err="1">
                          <a:effectLst/>
                        </a:rPr>
                        <a:t>résultats</a:t>
                      </a:r>
                      <a:r>
                        <a:rPr lang="en-US" sz="1100" dirty="0">
                          <a:effectLst/>
                        </a:rPr>
                        <a:t> ; </a:t>
                      </a:r>
                      <a:r>
                        <a:rPr lang="en-US" sz="1100" dirty="0" err="1">
                          <a:effectLst/>
                        </a:rPr>
                        <a:t>valoriser</a:t>
                      </a:r>
                      <a:r>
                        <a:rPr lang="en-US" sz="1100" dirty="0">
                          <a:effectLst/>
                        </a:rPr>
                        <a:t> les </a:t>
                      </a:r>
                      <a:r>
                        <a:rPr lang="en-US" sz="1100" dirty="0" err="1">
                          <a:effectLst/>
                        </a:rPr>
                        <a:t>apprentissages</a:t>
                      </a:r>
                      <a:r>
                        <a:rPr lang="en-US" sz="1100" dirty="0">
                          <a:effectLst/>
                        </a:rPr>
                        <a:t> </a:t>
                      </a:r>
                      <a:r>
                        <a:rPr lang="en-US" sz="1100" dirty="0" err="1">
                          <a:effectLst/>
                        </a:rPr>
                        <a:t>mesurables</a:t>
                      </a:r>
                      <a:r>
                        <a:rPr lang="en-US" sz="1100" dirty="0">
                          <a:effectLst/>
                        </a:rPr>
                        <a:t>; </a:t>
                      </a:r>
                      <a:r>
                        <a:rPr lang="en-US" sz="1100" dirty="0" err="1">
                          <a:effectLst/>
                        </a:rPr>
                        <a:t>promouvoir</a:t>
                      </a:r>
                      <a:r>
                        <a:rPr lang="en-US" sz="1100" dirty="0">
                          <a:effectLst/>
                        </a:rPr>
                        <a:t> </a:t>
                      </a:r>
                      <a:r>
                        <a:rPr lang="en-US" sz="1100" dirty="0" err="1">
                          <a:effectLst/>
                        </a:rPr>
                        <a:t>une</a:t>
                      </a:r>
                      <a:r>
                        <a:rPr lang="en-US" sz="1100" dirty="0">
                          <a:effectLst/>
                        </a:rPr>
                        <a:t> culture de </a:t>
                      </a:r>
                      <a:r>
                        <a:rPr lang="en-US" sz="1100" dirty="0" err="1">
                          <a:effectLst/>
                        </a:rPr>
                        <a:t>l’objectivation</a:t>
                      </a:r>
                      <a:r>
                        <a:rPr lang="en-US" sz="1100" dirty="0">
                          <a:effectLst/>
                        </a:rPr>
                        <a:t> des </a:t>
                      </a:r>
                      <a:r>
                        <a:rPr lang="en-US" sz="1100" dirty="0" err="1">
                          <a:effectLst/>
                        </a:rPr>
                        <a:t>résultats</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tc>
                  <a:txBody>
                    <a:bodyPr/>
                    <a:lstStyle/>
                    <a:p>
                      <a:pPr>
                        <a:lnSpc>
                          <a:spcPct val="115000"/>
                        </a:lnSpc>
                        <a:spcAft>
                          <a:spcPts val="1000"/>
                        </a:spcAft>
                        <a:buNone/>
                      </a:pPr>
                      <a:r>
                        <a:rPr lang="en-US" sz="1100" i="1" dirty="0">
                          <a:effectLst/>
                        </a:rPr>
                        <a:t>New Deal</a:t>
                      </a:r>
                      <a:r>
                        <a:rPr lang="en-US" sz="1100" dirty="0">
                          <a:effectLst/>
                        </a:rPr>
                        <a:t>, </a:t>
                      </a:r>
                      <a:r>
                        <a:rPr lang="en-US" sz="1100" dirty="0" err="1">
                          <a:effectLst/>
                        </a:rPr>
                        <a:t>éducation</a:t>
                      </a:r>
                      <a:r>
                        <a:rPr lang="en-US" sz="1100" dirty="0">
                          <a:effectLst/>
                        </a:rPr>
                        <a:t> progressive</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extLst>
                  <a:ext uri="{0D108BD9-81ED-4DB2-BD59-A6C34878D82A}">
                    <a16:rowId xmlns:a16="http://schemas.microsoft.com/office/drawing/2014/main" val="3637650620"/>
                  </a:ext>
                </a:extLst>
              </a:tr>
              <a:tr h="494814">
                <a:tc>
                  <a:txBody>
                    <a:bodyPr/>
                    <a:lstStyle/>
                    <a:p>
                      <a:pPr>
                        <a:lnSpc>
                          <a:spcPct val="115000"/>
                        </a:lnSpc>
                        <a:spcAft>
                          <a:spcPts val="1000"/>
                        </a:spcAft>
                        <a:buNone/>
                      </a:pPr>
                      <a:r>
                        <a:rPr lang="en-US" sz="1100">
                          <a:effectLst/>
                        </a:rPr>
                        <a:t>Âge de l’innocence (1946–1957)</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tc>
                  <a:txBody>
                    <a:bodyPr/>
                    <a:lstStyle/>
                    <a:p>
                      <a:pPr>
                        <a:lnSpc>
                          <a:spcPct val="115000"/>
                        </a:lnSpc>
                        <a:spcAft>
                          <a:spcPts val="1000"/>
                        </a:spcAft>
                        <a:buNone/>
                      </a:pPr>
                      <a:r>
                        <a:rPr lang="en-US" sz="1100" dirty="0">
                          <a:effectLst/>
                        </a:rPr>
                        <a:t>Justifier </a:t>
                      </a:r>
                      <a:r>
                        <a:rPr lang="en-US" sz="1100" dirty="0" err="1">
                          <a:effectLst/>
                        </a:rPr>
                        <a:t>l’expansion</a:t>
                      </a:r>
                      <a:r>
                        <a:rPr lang="en-US" sz="1100" dirty="0">
                          <a:effectLst/>
                        </a:rPr>
                        <a:t> des </a:t>
                      </a:r>
                      <a:r>
                        <a:rPr lang="en-US" sz="1100" dirty="0" err="1">
                          <a:effectLst/>
                        </a:rPr>
                        <a:t>programmes</a:t>
                      </a:r>
                      <a:r>
                        <a:rPr lang="en-US" sz="1100" dirty="0">
                          <a:effectLst/>
                        </a:rPr>
                        <a:t> </a:t>
                      </a:r>
                      <a:r>
                        <a:rPr lang="en-US" sz="1100" dirty="0" err="1">
                          <a:effectLst/>
                        </a:rPr>
                        <a:t>éducatifs</a:t>
                      </a:r>
                      <a:r>
                        <a:rPr lang="en-US" sz="1100" dirty="0">
                          <a:effectLst/>
                        </a:rPr>
                        <a:t> (usage </a:t>
                      </a:r>
                      <a:r>
                        <a:rPr lang="en-US" sz="1100" dirty="0" err="1">
                          <a:effectLst/>
                        </a:rPr>
                        <a:t>intensif</a:t>
                      </a:r>
                      <a:r>
                        <a:rPr lang="en-US" sz="1100" dirty="0">
                          <a:effectLst/>
                        </a:rPr>
                        <a:t> et peu critique des tests </a:t>
                      </a:r>
                      <a:r>
                        <a:rPr lang="en-US" sz="1100" dirty="0" err="1">
                          <a:effectLst/>
                        </a:rPr>
                        <a:t>standardisés</a:t>
                      </a:r>
                      <a:r>
                        <a:rPr lang="en-US" sz="1100" dirty="0">
                          <a:effectLst/>
                        </a:rPr>
                        <a:t>)</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tc>
                  <a:txBody>
                    <a:bodyPr/>
                    <a:lstStyle/>
                    <a:p>
                      <a:pPr>
                        <a:lnSpc>
                          <a:spcPct val="115000"/>
                        </a:lnSpc>
                        <a:spcAft>
                          <a:spcPts val="1000"/>
                        </a:spcAft>
                        <a:buNone/>
                      </a:pPr>
                      <a:r>
                        <a:rPr lang="en-US" sz="1100">
                          <a:effectLst/>
                        </a:rPr>
                        <a:t>Prospérité et expansion post-Seconde Guerre mondiale</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extLst>
                  <a:ext uri="{0D108BD9-81ED-4DB2-BD59-A6C34878D82A}">
                    <a16:rowId xmlns:a16="http://schemas.microsoft.com/office/drawing/2014/main" val="726404467"/>
                  </a:ext>
                </a:extLst>
              </a:tr>
              <a:tr h="494814">
                <a:tc>
                  <a:txBody>
                    <a:bodyPr/>
                    <a:lstStyle/>
                    <a:p>
                      <a:pPr>
                        <a:lnSpc>
                          <a:spcPct val="115000"/>
                        </a:lnSpc>
                        <a:spcAft>
                          <a:spcPts val="1000"/>
                        </a:spcAft>
                        <a:buNone/>
                      </a:pPr>
                      <a:r>
                        <a:rPr lang="en-US" sz="1100">
                          <a:effectLst/>
                        </a:rPr>
                        <a:t>Âge de l’expansion (1958–1972)</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tc>
                  <a:txBody>
                    <a:bodyPr/>
                    <a:lstStyle/>
                    <a:p>
                      <a:pPr>
                        <a:lnSpc>
                          <a:spcPct val="115000"/>
                        </a:lnSpc>
                        <a:spcAft>
                          <a:spcPts val="1000"/>
                        </a:spcAft>
                        <a:buNone/>
                      </a:pPr>
                      <a:r>
                        <a:rPr lang="en-US" sz="1100" dirty="0" err="1">
                          <a:effectLst/>
                        </a:rPr>
                        <a:t>Rendre</a:t>
                      </a:r>
                      <a:r>
                        <a:rPr lang="en-US" sz="1100" dirty="0">
                          <a:effectLst/>
                        </a:rPr>
                        <a:t> </a:t>
                      </a:r>
                      <a:r>
                        <a:rPr lang="en-US" sz="1100" dirty="0" err="1">
                          <a:effectLst/>
                        </a:rPr>
                        <a:t>compte</a:t>
                      </a:r>
                      <a:r>
                        <a:rPr lang="en-US" sz="1100" dirty="0">
                          <a:effectLst/>
                        </a:rPr>
                        <a:t> de </a:t>
                      </a:r>
                      <a:r>
                        <a:rPr lang="en-US" sz="1100" dirty="0" err="1">
                          <a:effectLst/>
                        </a:rPr>
                        <a:t>l’efficacité</a:t>
                      </a:r>
                      <a:r>
                        <a:rPr lang="en-US" sz="1100" dirty="0">
                          <a:effectLst/>
                        </a:rPr>
                        <a:t> des </a:t>
                      </a:r>
                      <a:r>
                        <a:rPr lang="en-US" sz="1100" dirty="0" err="1">
                          <a:effectLst/>
                        </a:rPr>
                        <a:t>programmes</a:t>
                      </a:r>
                      <a:r>
                        <a:rPr lang="en-US" sz="1100" dirty="0">
                          <a:effectLst/>
                        </a:rPr>
                        <a:t> </a:t>
                      </a:r>
                      <a:r>
                        <a:rPr lang="en-US" sz="1100" dirty="0" err="1">
                          <a:effectLst/>
                        </a:rPr>
                        <a:t>financés</a:t>
                      </a:r>
                      <a:r>
                        <a:rPr lang="en-US" sz="1100" dirty="0">
                          <a:effectLst/>
                        </a:rPr>
                        <a:t> par </a:t>
                      </a:r>
                      <a:r>
                        <a:rPr lang="en-US" sz="1100" dirty="0" err="1">
                          <a:effectLst/>
                        </a:rPr>
                        <a:t>l’État</a:t>
                      </a:r>
                      <a:r>
                        <a:rPr lang="en-US" sz="1100" dirty="0">
                          <a:effectLst/>
                        </a:rPr>
                        <a:t>; </a:t>
                      </a:r>
                      <a:r>
                        <a:rPr lang="en-US" sz="1100" dirty="0" err="1">
                          <a:effectLst/>
                        </a:rPr>
                        <a:t>soutenir</a:t>
                      </a:r>
                      <a:r>
                        <a:rPr lang="en-US" sz="1100" dirty="0">
                          <a:effectLst/>
                        </a:rPr>
                        <a:t> les </a:t>
                      </a:r>
                      <a:r>
                        <a:rPr lang="en-US" sz="1100" dirty="0" err="1">
                          <a:effectLst/>
                        </a:rPr>
                        <a:t>réformes</a:t>
                      </a:r>
                      <a:r>
                        <a:rPr lang="en-US" sz="1100" dirty="0">
                          <a:effectLst/>
                        </a:rPr>
                        <a:t> </a:t>
                      </a:r>
                      <a:r>
                        <a:rPr lang="en-US" sz="1100" dirty="0" err="1">
                          <a:effectLst/>
                        </a:rPr>
                        <a:t>curriculaires</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tc>
                  <a:txBody>
                    <a:bodyPr/>
                    <a:lstStyle/>
                    <a:p>
                      <a:pPr>
                        <a:lnSpc>
                          <a:spcPct val="115000"/>
                        </a:lnSpc>
                        <a:spcAft>
                          <a:spcPts val="1000"/>
                        </a:spcAft>
                        <a:buNone/>
                      </a:pPr>
                      <a:r>
                        <a:rPr lang="en-US" sz="1100" dirty="0">
                          <a:effectLst/>
                        </a:rPr>
                        <a:t>Guerre </a:t>
                      </a:r>
                      <a:r>
                        <a:rPr lang="en-US" sz="1100" dirty="0" err="1">
                          <a:effectLst/>
                        </a:rPr>
                        <a:t>froide</a:t>
                      </a:r>
                      <a:r>
                        <a:rPr lang="en-US" sz="1100" dirty="0">
                          <a:effectLst/>
                        </a:rPr>
                        <a:t>, </a:t>
                      </a:r>
                      <a:r>
                        <a:rPr lang="en-US" sz="1100" i="1" dirty="0">
                          <a:effectLst/>
                        </a:rPr>
                        <a:t>Great Society</a:t>
                      </a:r>
                      <a:r>
                        <a:rPr lang="en-US" sz="1100" dirty="0">
                          <a:effectLst/>
                        </a:rPr>
                        <a:t>, </a:t>
                      </a:r>
                      <a:r>
                        <a:rPr lang="en-US" sz="1100" dirty="0" err="1">
                          <a:effectLst/>
                        </a:rPr>
                        <a:t>réformes</a:t>
                      </a:r>
                      <a:r>
                        <a:rPr lang="en-US" sz="1100" dirty="0">
                          <a:effectLst/>
                        </a:rPr>
                        <a:t> </a:t>
                      </a:r>
                      <a:r>
                        <a:rPr lang="en-US" sz="1100" dirty="0" err="1">
                          <a:effectLst/>
                        </a:rPr>
                        <a:t>éducatives</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extLst>
                  <a:ext uri="{0D108BD9-81ED-4DB2-BD59-A6C34878D82A}">
                    <a16:rowId xmlns:a16="http://schemas.microsoft.com/office/drawing/2014/main" val="903437942"/>
                  </a:ext>
                </a:extLst>
              </a:tr>
              <a:tr h="494814">
                <a:tc>
                  <a:txBody>
                    <a:bodyPr/>
                    <a:lstStyle/>
                    <a:p>
                      <a:pPr>
                        <a:lnSpc>
                          <a:spcPct val="115000"/>
                        </a:lnSpc>
                        <a:spcAft>
                          <a:spcPts val="1000"/>
                        </a:spcAft>
                        <a:buNone/>
                      </a:pPr>
                      <a:r>
                        <a:rPr lang="en-US" sz="1100">
                          <a:effectLst/>
                        </a:rPr>
                        <a:t>Âge de la professionnalisation (1973–1983)</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tc>
                  <a:txBody>
                    <a:bodyPr/>
                    <a:lstStyle/>
                    <a:p>
                      <a:pPr>
                        <a:lnSpc>
                          <a:spcPct val="115000"/>
                        </a:lnSpc>
                        <a:spcAft>
                          <a:spcPts val="1000"/>
                        </a:spcAft>
                        <a:buNone/>
                      </a:pPr>
                      <a:r>
                        <a:rPr lang="en-US" sz="1100" dirty="0" err="1">
                          <a:effectLst/>
                        </a:rPr>
                        <a:t>Institutionnaliser</a:t>
                      </a:r>
                      <a:r>
                        <a:rPr lang="en-US" sz="1100" dirty="0">
                          <a:effectLst/>
                        </a:rPr>
                        <a:t> </a:t>
                      </a:r>
                      <a:r>
                        <a:rPr lang="en-US" sz="1100" dirty="0" err="1">
                          <a:effectLst/>
                        </a:rPr>
                        <a:t>l’évaluation</a:t>
                      </a:r>
                      <a:r>
                        <a:rPr lang="en-US" sz="1100" dirty="0">
                          <a:effectLst/>
                        </a:rPr>
                        <a:t> </a:t>
                      </a:r>
                      <a:r>
                        <a:rPr lang="en-US" sz="1100" dirty="0" err="1">
                          <a:effectLst/>
                        </a:rPr>
                        <a:t>comme</a:t>
                      </a:r>
                      <a:r>
                        <a:rPr lang="en-US" sz="1100" dirty="0">
                          <a:effectLst/>
                        </a:rPr>
                        <a:t> champ </a:t>
                      </a:r>
                      <a:r>
                        <a:rPr lang="en-US" sz="1100" dirty="0" err="1">
                          <a:effectLst/>
                        </a:rPr>
                        <a:t>professionnel</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tc>
                  <a:txBody>
                    <a:bodyPr/>
                    <a:lstStyle/>
                    <a:p>
                      <a:pPr>
                        <a:lnSpc>
                          <a:spcPct val="115000"/>
                        </a:lnSpc>
                        <a:spcAft>
                          <a:spcPts val="1000"/>
                        </a:spcAft>
                        <a:buNone/>
                      </a:pPr>
                      <a:r>
                        <a:rPr lang="en-US" sz="1100" dirty="0">
                          <a:effectLst/>
                        </a:rPr>
                        <a:t>Crise des </a:t>
                      </a:r>
                      <a:r>
                        <a:rPr lang="en-US" sz="1100" dirty="0" err="1">
                          <a:effectLst/>
                        </a:rPr>
                        <a:t>modèles</a:t>
                      </a:r>
                      <a:r>
                        <a:rPr lang="en-US" sz="1100" dirty="0">
                          <a:effectLst/>
                        </a:rPr>
                        <a:t>, structuration </a:t>
                      </a:r>
                      <a:r>
                        <a:rPr lang="en-US" sz="1100" dirty="0" err="1">
                          <a:effectLst/>
                        </a:rPr>
                        <a:t>disciplinaire</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extLst>
                  <a:ext uri="{0D108BD9-81ED-4DB2-BD59-A6C34878D82A}">
                    <a16:rowId xmlns:a16="http://schemas.microsoft.com/office/drawing/2014/main" val="4232792028"/>
                  </a:ext>
                </a:extLst>
              </a:tr>
              <a:tr h="494814">
                <a:tc>
                  <a:txBody>
                    <a:bodyPr/>
                    <a:lstStyle/>
                    <a:p>
                      <a:pPr>
                        <a:lnSpc>
                          <a:spcPct val="115000"/>
                        </a:lnSpc>
                        <a:spcAft>
                          <a:spcPts val="1000"/>
                        </a:spcAft>
                        <a:buNone/>
                      </a:pPr>
                      <a:r>
                        <a:rPr lang="en-US" sz="1100">
                          <a:effectLst/>
                        </a:rPr>
                        <a:t>Âge de l’intégration (1983–2000)</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tc>
                  <a:txBody>
                    <a:bodyPr/>
                    <a:lstStyle/>
                    <a:p>
                      <a:pPr>
                        <a:lnSpc>
                          <a:spcPct val="115000"/>
                        </a:lnSpc>
                        <a:spcAft>
                          <a:spcPts val="1000"/>
                        </a:spcAft>
                        <a:buNone/>
                      </a:pPr>
                      <a:r>
                        <a:rPr lang="en-US" sz="1100" dirty="0" err="1">
                          <a:effectLst/>
                        </a:rPr>
                        <a:t>Servir</a:t>
                      </a:r>
                      <a:r>
                        <a:rPr lang="en-US" sz="1100" dirty="0">
                          <a:effectLst/>
                        </a:rPr>
                        <a:t> </a:t>
                      </a:r>
                      <a:r>
                        <a:rPr lang="en-US" sz="1100" dirty="0" err="1">
                          <a:effectLst/>
                        </a:rPr>
                        <a:t>l’amelioration</a:t>
                      </a:r>
                      <a:r>
                        <a:rPr lang="en-US" sz="1100" dirty="0">
                          <a:effectLst/>
                        </a:rPr>
                        <a:t> educative, la </a:t>
                      </a:r>
                      <a:r>
                        <a:rPr lang="en-US" sz="1100" dirty="0" err="1">
                          <a:effectLst/>
                        </a:rPr>
                        <a:t>décision</a:t>
                      </a:r>
                      <a:r>
                        <a:rPr lang="en-US" sz="1100" dirty="0">
                          <a:effectLst/>
                        </a:rPr>
                        <a:t> politique, </a:t>
                      </a:r>
                      <a:r>
                        <a:rPr lang="en-US" sz="1100" dirty="0" err="1">
                          <a:effectLst/>
                        </a:rPr>
                        <a:t>l’éthique</a:t>
                      </a:r>
                      <a:r>
                        <a:rPr lang="en-US" sz="1100" dirty="0">
                          <a:effectLst/>
                        </a:rPr>
                        <a:t> </a:t>
                      </a:r>
                      <a:r>
                        <a:rPr lang="en-US" sz="1100" dirty="0" err="1">
                          <a:effectLst/>
                        </a:rPr>
                        <a:t>publique</a:t>
                      </a:r>
                      <a:r>
                        <a:rPr lang="en-US" sz="1100" dirty="0">
                          <a:effectLst/>
                        </a:rPr>
                        <a:t> et les </a:t>
                      </a:r>
                      <a:r>
                        <a:rPr lang="en-US" sz="1100" dirty="0" err="1">
                          <a:effectLst/>
                        </a:rPr>
                        <a:t>besoins</a:t>
                      </a:r>
                      <a:r>
                        <a:rPr lang="en-US" sz="1100" dirty="0">
                          <a:effectLst/>
                        </a:rPr>
                        <a:t> </a:t>
                      </a:r>
                      <a:r>
                        <a:rPr lang="en-US" sz="1100" dirty="0" err="1">
                          <a:effectLst/>
                        </a:rPr>
                        <a:t>internationaux</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tc>
                  <a:txBody>
                    <a:bodyPr/>
                    <a:lstStyle/>
                    <a:p>
                      <a:pPr>
                        <a:lnSpc>
                          <a:spcPct val="115000"/>
                        </a:lnSpc>
                        <a:spcAft>
                          <a:spcPts val="1000"/>
                        </a:spcAft>
                        <a:buNone/>
                      </a:pPr>
                      <a:r>
                        <a:rPr lang="en-US" sz="1100" dirty="0" err="1">
                          <a:effectLst/>
                        </a:rPr>
                        <a:t>Mondialisation</a:t>
                      </a:r>
                      <a:r>
                        <a:rPr lang="en-US" sz="1100" dirty="0">
                          <a:effectLst/>
                        </a:rPr>
                        <a:t>, </a:t>
                      </a:r>
                      <a:r>
                        <a:rPr lang="en-US" sz="1100" dirty="0" err="1">
                          <a:effectLst/>
                        </a:rPr>
                        <a:t>réformes</a:t>
                      </a:r>
                      <a:r>
                        <a:rPr lang="en-US" sz="1100" dirty="0">
                          <a:effectLst/>
                        </a:rPr>
                        <a:t> </a:t>
                      </a:r>
                      <a:r>
                        <a:rPr lang="en-US" sz="1100" dirty="0" err="1">
                          <a:effectLst/>
                        </a:rPr>
                        <a:t>éducatives</a:t>
                      </a:r>
                      <a:r>
                        <a:rPr lang="en-US" sz="1100" dirty="0">
                          <a:effectLst/>
                        </a:rPr>
                        <a:t>, </a:t>
                      </a:r>
                      <a:r>
                        <a:rPr lang="en-US" sz="1100" i="1" dirty="0">
                          <a:effectLst/>
                        </a:rPr>
                        <a:t>accountability </a:t>
                      </a:r>
                      <a:endParaRPr lang="fr-CH" sz="1100" i="1" dirty="0">
                        <a:effectLst/>
                        <a:latin typeface="Cambria" panose="02040503050406030204" pitchFamily="18" charset="0"/>
                        <a:ea typeface="MS Mincho" panose="02020609040205080304" pitchFamily="49" charset="-128"/>
                        <a:cs typeface="Times New Roman" panose="02020603050405020304" pitchFamily="18" charset="0"/>
                      </a:endParaRPr>
                    </a:p>
                  </a:txBody>
                  <a:tcPr marL="51994" marR="51994" marT="0" marB="0"/>
                </a:tc>
                <a:extLst>
                  <a:ext uri="{0D108BD9-81ED-4DB2-BD59-A6C34878D82A}">
                    <a16:rowId xmlns:a16="http://schemas.microsoft.com/office/drawing/2014/main" val="1020172096"/>
                  </a:ext>
                </a:extLst>
              </a:tr>
            </a:tbl>
          </a:graphicData>
        </a:graphic>
      </p:graphicFrame>
      <p:sp>
        <p:nvSpPr>
          <p:cNvPr id="5" name="ZoneTexte 4">
            <a:extLst>
              <a:ext uri="{FF2B5EF4-FFF2-40B4-BE49-F238E27FC236}">
                <a16:creationId xmlns:a16="http://schemas.microsoft.com/office/drawing/2014/main" id="{F854A760-ACA2-DC8A-04BF-470002162481}"/>
              </a:ext>
            </a:extLst>
          </p:cNvPr>
          <p:cNvSpPr txBox="1"/>
          <p:nvPr/>
        </p:nvSpPr>
        <p:spPr>
          <a:xfrm rot="16200000">
            <a:off x="7095217" y="2000827"/>
            <a:ext cx="3115918" cy="369332"/>
          </a:xfrm>
          <a:prstGeom prst="rect">
            <a:avLst/>
          </a:prstGeom>
          <a:noFill/>
        </p:spPr>
        <p:txBody>
          <a:bodyPr wrap="none" rtlCol="0">
            <a:spAutoFit/>
          </a:bodyPr>
          <a:lstStyle/>
          <a:p>
            <a:r>
              <a:rPr lang="fr-CH" dirty="0" err="1"/>
              <a:t>Madaus</a:t>
            </a:r>
            <a:r>
              <a:rPr lang="fr-CH" dirty="0"/>
              <a:t> &amp; </a:t>
            </a:r>
            <a:r>
              <a:rPr lang="fr-CH" dirty="0" err="1"/>
              <a:t>Stufflebeam</a:t>
            </a:r>
            <a:r>
              <a:rPr lang="fr-CH" dirty="0"/>
              <a:t> (2000) </a:t>
            </a:r>
          </a:p>
        </p:txBody>
      </p:sp>
      <p:sp>
        <p:nvSpPr>
          <p:cNvPr id="2" name="ZoneTexte 1">
            <a:extLst>
              <a:ext uri="{FF2B5EF4-FFF2-40B4-BE49-F238E27FC236}">
                <a16:creationId xmlns:a16="http://schemas.microsoft.com/office/drawing/2014/main" id="{455749AF-34A7-AD88-0765-A2B71D860028}"/>
              </a:ext>
            </a:extLst>
          </p:cNvPr>
          <p:cNvSpPr txBox="1"/>
          <p:nvPr/>
        </p:nvSpPr>
        <p:spPr>
          <a:xfrm rot="16200000">
            <a:off x="6774128" y="2169822"/>
            <a:ext cx="2589812" cy="369332"/>
          </a:xfrm>
          <a:prstGeom prst="rect">
            <a:avLst/>
          </a:prstGeom>
          <a:noFill/>
        </p:spPr>
        <p:txBody>
          <a:bodyPr wrap="none" rtlCol="0">
            <a:spAutoFit/>
          </a:bodyPr>
          <a:lstStyle/>
          <a:p>
            <a:r>
              <a:rPr lang="fr-CH" dirty="0">
                <a:hlinkClick r:id="rId2"/>
              </a:rPr>
              <a:t>Lien vers tableau complet</a:t>
            </a:r>
            <a:endParaRPr lang="fr-CH" dirty="0"/>
          </a:p>
        </p:txBody>
      </p:sp>
    </p:spTree>
    <p:extLst>
      <p:ext uri="{BB962C8B-B14F-4D97-AF65-F5344CB8AC3E}">
        <p14:creationId xmlns:p14="http://schemas.microsoft.com/office/powerpoint/2010/main" val="116405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59BEE-4EFF-F50A-3DF3-30581F9DF2E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56919A5-4022-5CCD-5893-54B311B2DFA2}"/>
              </a:ext>
            </a:extLst>
          </p:cNvPr>
          <p:cNvSpPr>
            <a:spLocks noGrp="1"/>
          </p:cNvSpPr>
          <p:nvPr>
            <p:ph type="sldNum" sz="quarter" idx="12"/>
          </p:nvPr>
        </p:nvSpPr>
        <p:spPr/>
        <p:txBody>
          <a:bodyPr/>
          <a:lstStyle/>
          <a:p>
            <a:pPr algn="r"/>
            <a:fld id="{2038AEF9-613E-4F50-AB3F-BF720E27A659}" type="slidenum">
              <a:rPr lang="fr-FR" smtClean="0"/>
              <a:pPr algn="r"/>
              <a:t>50</a:t>
            </a:fld>
            <a:endParaRPr lang="fr-FR" dirty="0"/>
          </a:p>
        </p:txBody>
      </p:sp>
      <p:sp>
        <p:nvSpPr>
          <p:cNvPr id="36" name="제목 3">
            <a:extLst>
              <a:ext uri="{FF2B5EF4-FFF2-40B4-BE49-F238E27FC236}">
                <a16:creationId xmlns:a16="http://schemas.microsoft.com/office/drawing/2014/main" id="{A32C5D22-0337-6230-D1E9-6F2980847FD7}"/>
              </a:ext>
            </a:extLst>
          </p:cNvPr>
          <p:cNvSpPr txBox="1">
            <a:spLocks/>
          </p:cNvSpPr>
          <p:nvPr/>
        </p:nvSpPr>
        <p:spPr>
          <a:xfrm>
            <a:off x="210046" y="156026"/>
            <a:ext cx="8653691"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Activité d’évaluation de la formation </a:t>
            </a:r>
            <a:r>
              <a:rPr lang="fr-FR" altLang="ko-KR" sz="2800" dirty="0" err="1">
                <a:solidFill>
                  <a:schemeClr val="accent6"/>
                </a:solidFill>
                <a:latin typeface="Berlin Sans FB Demi" panose="020E0802020502020306" pitchFamily="34" charset="0"/>
              </a:rPr>
              <a:t>EduNumCT</a:t>
            </a:r>
            <a:endParaRPr lang="fr-FR" altLang="ko-KR" sz="2800" dirty="0">
              <a:solidFill>
                <a:schemeClr val="accent6"/>
              </a:solidFill>
              <a:latin typeface="Berlin Sans FB Demi" panose="020E0802020502020306" pitchFamily="34" charset="0"/>
            </a:endParaRPr>
          </a:p>
        </p:txBody>
      </p:sp>
      <p:sp>
        <p:nvSpPr>
          <p:cNvPr id="2" name="ZoneTexte 1">
            <a:extLst>
              <a:ext uri="{FF2B5EF4-FFF2-40B4-BE49-F238E27FC236}">
                <a16:creationId xmlns:a16="http://schemas.microsoft.com/office/drawing/2014/main" id="{1470B37F-69F7-A1C7-C41A-787E739140C9}"/>
              </a:ext>
            </a:extLst>
          </p:cNvPr>
          <p:cNvSpPr txBox="1"/>
          <p:nvPr/>
        </p:nvSpPr>
        <p:spPr>
          <a:xfrm>
            <a:off x="452264" y="762253"/>
            <a:ext cx="8424936" cy="2123658"/>
          </a:xfrm>
          <a:prstGeom prst="rect">
            <a:avLst/>
          </a:prstGeom>
          <a:noFill/>
        </p:spPr>
        <p:txBody>
          <a:bodyPr wrap="square" rtlCol="0">
            <a:spAutoFit/>
          </a:bodyPr>
          <a:lstStyle/>
          <a:p>
            <a:pPr marL="342900" indent="-342900">
              <a:buFont typeface="Wingdings" panose="05000000000000000000" pitchFamily="2" charset="2"/>
              <a:buChar char="Ø"/>
            </a:pPr>
            <a:r>
              <a:rPr lang="fr-CH" sz="2400" dirty="0"/>
              <a:t>Individuellement, vous remplissez le questionnaire d’évaluation de la formation, accessible depuis: </a:t>
            </a:r>
            <a:r>
              <a:rPr lang="fr-CH" sz="1200" dirty="0">
                <a:hlinkClick r:id="rId2"/>
              </a:rPr>
              <a:t>https://tecfa.unige.ch/perso/class/2024/EduNumCT/Mod3/UE2/08-EvalEduNumCT.docx</a:t>
            </a:r>
            <a:r>
              <a:rPr lang="fr-CH" sz="1200" dirty="0"/>
              <a:t> </a:t>
            </a:r>
          </a:p>
          <a:p>
            <a:pPr marL="342900" indent="-342900">
              <a:buFont typeface="Wingdings" panose="05000000000000000000" pitchFamily="2" charset="2"/>
              <a:buChar char="Ø"/>
            </a:pPr>
            <a:r>
              <a:rPr lang="fr-CH" sz="2400" dirty="0"/>
              <a:t>Avec un esprit critique, vous notez bien tous vos commentaires </a:t>
            </a:r>
          </a:p>
          <a:p>
            <a:pPr marL="342900" indent="-342900">
              <a:buFont typeface="Wingdings" panose="05000000000000000000" pitchFamily="2" charset="2"/>
              <a:buChar char="Ø"/>
            </a:pPr>
            <a:r>
              <a:rPr lang="fr-CH" sz="2400"/>
              <a:t>Discussion commune </a:t>
            </a:r>
            <a:r>
              <a:rPr lang="fr-CH" sz="2400" dirty="0"/>
              <a:t>post-formation</a:t>
            </a:r>
          </a:p>
          <a:p>
            <a:endParaRPr lang="fr-CH" sz="2400" dirty="0"/>
          </a:p>
        </p:txBody>
      </p:sp>
    </p:spTree>
    <p:extLst>
      <p:ext uri="{BB962C8B-B14F-4D97-AF65-F5344CB8AC3E}">
        <p14:creationId xmlns:p14="http://schemas.microsoft.com/office/powerpoint/2010/main" val="2944292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F4F86-0B9E-7F4D-EB6B-2399C7BB973C}"/>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8B92EB7-9562-C03A-CA85-B5345F228E61}"/>
              </a:ext>
            </a:extLst>
          </p:cNvPr>
          <p:cNvSpPr>
            <a:spLocks noGrp="1"/>
          </p:cNvSpPr>
          <p:nvPr>
            <p:ph type="sldNum" sz="quarter" idx="12"/>
          </p:nvPr>
        </p:nvSpPr>
        <p:spPr/>
        <p:txBody>
          <a:bodyPr/>
          <a:lstStyle/>
          <a:p>
            <a:pPr algn="r"/>
            <a:fld id="{2038AEF9-613E-4F50-AB3F-BF720E27A659}" type="slidenum">
              <a:rPr lang="fr-FR" smtClean="0"/>
              <a:pPr algn="r"/>
              <a:t>51</a:t>
            </a:fld>
            <a:endParaRPr lang="fr-FR" dirty="0"/>
          </a:p>
        </p:txBody>
      </p:sp>
      <p:sp>
        <p:nvSpPr>
          <p:cNvPr id="36" name="제목 3">
            <a:extLst>
              <a:ext uri="{FF2B5EF4-FFF2-40B4-BE49-F238E27FC236}">
                <a16:creationId xmlns:a16="http://schemas.microsoft.com/office/drawing/2014/main" id="{62BE4197-498F-32FD-5D16-DBA7CBD21631}"/>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Références</a:t>
            </a:r>
          </a:p>
        </p:txBody>
      </p:sp>
      <p:sp>
        <p:nvSpPr>
          <p:cNvPr id="2" name="ZoneTexte 1">
            <a:extLst>
              <a:ext uri="{FF2B5EF4-FFF2-40B4-BE49-F238E27FC236}">
                <a16:creationId xmlns:a16="http://schemas.microsoft.com/office/drawing/2014/main" id="{E3A238D1-7021-B9CA-FE7F-FB2A132744F4}"/>
              </a:ext>
            </a:extLst>
          </p:cNvPr>
          <p:cNvSpPr txBox="1"/>
          <p:nvPr/>
        </p:nvSpPr>
        <p:spPr>
          <a:xfrm>
            <a:off x="467545" y="987574"/>
            <a:ext cx="8424936" cy="3785652"/>
          </a:xfrm>
          <a:prstGeom prst="rect">
            <a:avLst/>
          </a:prstGeom>
          <a:noFill/>
        </p:spPr>
        <p:txBody>
          <a:bodyPr wrap="square" rtlCol="0">
            <a:spAutoFit/>
          </a:bodyPr>
          <a:lstStyle/>
          <a:p>
            <a:r>
              <a:rPr lang="en-US" sz="1000" dirty="0"/>
              <a:t>Allal, L. (2012). Les exigences </a:t>
            </a:r>
            <a:r>
              <a:rPr lang="en-US" sz="1000" dirty="0" err="1"/>
              <a:t>inconciliables</a:t>
            </a:r>
            <a:r>
              <a:rPr lang="en-US" sz="1000" dirty="0"/>
              <a:t> des </a:t>
            </a:r>
            <a:r>
              <a:rPr lang="en-US" sz="1000" dirty="0" err="1"/>
              <a:t>activités</a:t>
            </a:r>
            <a:r>
              <a:rPr lang="en-US" sz="1000" dirty="0"/>
              <a:t> </a:t>
            </a:r>
            <a:r>
              <a:rPr lang="en-US" sz="1000" dirty="0" err="1"/>
              <a:t>évaluatives</a:t>
            </a:r>
            <a:r>
              <a:rPr lang="en-US" sz="1000" dirty="0"/>
              <a:t> et </a:t>
            </a:r>
            <a:r>
              <a:rPr lang="en-US" sz="1000" dirty="0" err="1"/>
              <a:t>leurs</a:t>
            </a:r>
            <a:r>
              <a:rPr lang="en-US" sz="1000" dirty="0"/>
              <a:t> </a:t>
            </a:r>
            <a:r>
              <a:rPr lang="en-US" sz="1000" dirty="0" err="1"/>
              <a:t>paradigmes</a:t>
            </a:r>
            <a:r>
              <a:rPr lang="en-US" sz="1000" dirty="0"/>
              <a:t> de </a:t>
            </a:r>
            <a:r>
              <a:rPr lang="en-US" sz="1000" dirty="0" err="1"/>
              <a:t>référence</a:t>
            </a:r>
            <a:r>
              <a:rPr lang="en-US" sz="1000" dirty="0"/>
              <a:t>. In </a:t>
            </a:r>
            <a:r>
              <a:rPr lang="en-US" sz="1000" i="1" dirty="0" err="1"/>
              <a:t>Modélisations</a:t>
            </a:r>
            <a:r>
              <a:rPr lang="en-US" sz="1000" i="1" dirty="0"/>
              <a:t> de </a:t>
            </a:r>
            <a:r>
              <a:rPr lang="en-US" sz="1000" i="1" dirty="0" err="1"/>
              <a:t>l'évaluation</a:t>
            </a:r>
            <a:r>
              <a:rPr lang="en-US" sz="1000" i="1" dirty="0"/>
              <a:t> </a:t>
            </a:r>
            <a:r>
              <a:rPr lang="en-US" sz="1000" i="1" dirty="0" err="1"/>
              <a:t>en</a:t>
            </a:r>
            <a:r>
              <a:rPr lang="en-US" sz="1000" i="1" dirty="0"/>
              <a:t> </a:t>
            </a:r>
            <a:r>
              <a:rPr lang="en-US" sz="1000" i="1" dirty="0" err="1"/>
              <a:t>éducation</a:t>
            </a:r>
            <a:r>
              <a:rPr lang="en-US" sz="1000" dirty="0"/>
              <a:t> (pp. 181-194). De Boeck Supérieur. </a:t>
            </a:r>
            <a:r>
              <a:rPr lang="en-US" sz="1000" u="sng" dirty="0">
                <a:hlinkClick r:id="rId2"/>
              </a:rPr>
              <a:t>https://doi.org/10.3917/dbu.lopez.2012.01.0181</a:t>
            </a:r>
            <a:r>
              <a:rPr lang="en-US" sz="1000" dirty="0"/>
              <a:t> </a:t>
            </a:r>
            <a:endParaRPr lang="fr-CH" sz="1000" dirty="0"/>
          </a:p>
          <a:p>
            <a:r>
              <a:rPr lang="en-US" sz="1000" dirty="0"/>
              <a:t>Baron, G., &amp; Monnier, E. (2003). Une </a:t>
            </a:r>
            <a:r>
              <a:rPr lang="en-US" sz="1000" dirty="0" err="1"/>
              <a:t>approche</a:t>
            </a:r>
            <a:r>
              <a:rPr lang="en-US" sz="1000" dirty="0"/>
              <a:t> </a:t>
            </a:r>
            <a:r>
              <a:rPr lang="en-US" sz="1000" dirty="0" err="1"/>
              <a:t>pluraliste</a:t>
            </a:r>
            <a:r>
              <a:rPr lang="en-US" sz="1000" dirty="0"/>
              <a:t> et participative : </a:t>
            </a:r>
            <a:r>
              <a:rPr lang="en-US" sz="1000" dirty="0" err="1"/>
              <a:t>Coproduire</a:t>
            </a:r>
            <a:r>
              <a:rPr lang="en-US" sz="1000" dirty="0"/>
              <a:t> </a:t>
            </a:r>
            <a:r>
              <a:rPr lang="en-US" sz="1000" dirty="0" err="1"/>
              <a:t>l’évaluation</a:t>
            </a:r>
            <a:r>
              <a:rPr lang="en-US" sz="1000" dirty="0"/>
              <a:t> avec la société civile. </a:t>
            </a:r>
            <a:r>
              <a:rPr lang="en-US" sz="1000" i="1" dirty="0" err="1"/>
              <a:t>Informations</a:t>
            </a:r>
            <a:r>
              <a:rPr lang="en-US" sz="1000" i="1" dirty="0"/>
              <a:t> </a:t>
            </a:r>
            <a:r>
              <a:rPr lang="en-US" sz="1000" i="1" dirty="0" err="1"/>
              <a:t>sociales</a:t>
            </a:r>
            <a:r>
              <a:rPr lang="en-US" sz="1000" i="1" dirty="0"/>
              <a:t> 110</a:t>
            </a:r>
            <a:r>
              <a:rPr lang="en-US" sz="1000" dirty="0"/>
              <a:t>. </a:t>
            </a:r>
            <a:r>
              <a:rPr lang="en-US" sz="1000" u="sng" dirty="0">
                <a:hlinkClick r:id="rId3"/>
              </a:rPr>
              <a:t>https://www.sfe-asso.fr/wp-content/uploads/2024/08/Baron_Monnier_2003.pdf</a:t>
            </a:r>
            <a:r>
              <a:rPr lang="en-US" sz="1000" dirty="0"/>
              <a:t> </a:t>
            </a:r>
            <a:endParaRPr lang="fr-CH" sz="1000" dirty="0"/>
          </a:p>
          <a:p>
            <a:r>
              <a:rPr lang="en-US" sz="1000" dirty="0"/>
              <a:t>Cotton, P., &amp; Lacouette-Fougère, C. (2022). </a:t>
            </a:r>
            <a:r>
              <a:rPr lang="en-US" sz="1000" i="1" dirty="0" err="1"/>
              <a:t>L’évaluation</a:t>
            </a:r>
            <a:r>
              <a:rPr lang="en-US" sz="1000" i="1" dirty="0"/>
              <a:t> participative des politiques </a:t>
            </a:r>
            <a:r>
              <a:rPr lang="en-US" sz="1000" i="1" dirty="0" err="1"/>
              <a:t>d’éducation</a:t>
            </a:r>
            <a:r>
              <a:rPr lang="en-US" sz="1000" i="1" dirty="0"/>
              <a:t> : </a:t>
            </a:r>
            <a:r>
              <a:rPr lang="en-US" sz="1000" i="1" dirty="0" err="1"/>
              <a:t>enseignements</a:t>
            </a:r>
            <a:r>
              <a:rPr lang="en-US" sz="1000" i="1" dirty="0"/>
              <a:t> de la </a:t>
            </a:r>
            <a:r>
              <a:rPr lang="en-US" sz="1000" i="1" dirty="0" err="1"/>
              <a:t>littérature</a:t>
            </a:r>
            <a:r>
              <a:rPr lang="en-US" sz="1000" i="1" dirty="0"/>
              <a:t>.</a:t>
            </a:r>
            <a:r>
              <a:rPr lang="en-US" sz="1000" dirty="0"/>
              <a:t> </a:t>
            </a:r>
            <a:r>
              <a:rPr lang="en-US" sz="1000" dirty="0" err="1"/>
              <a:t>Cnesco-Cnam</a:t>
            </a:r>
            <a:r>
              <a:rPr lang="en-US" sz="1000" dirty="0"/>
              <a:t>. </a:t>
            </a:r>
            <a:r>
              <a:rPr lang="en-US" sz="1000" u="sng" dirty="0">
                <a:hlinkClick r:id="rId4"/>
              </a:rPr>
              <a:t>https://hal.science/hal-04994528/document</a:t>
            </a:r>
            <a:r>
              <a:rPr lang="en-US" sz="1000" dirty="0"/>
              <a:t> </a:t>
            </a:r>
            <a:endParaRPr lang="fr-CH" sz="1000" dirty="0"/>
          </a:p>
          <a:p>
            <a:r>
              <a:rPr lang="en-US" sz="1000" dirty="0"/>
              <a:t>DDC-NADEL. (2017). </a:t>
            </a:r>
            <a:r>
              <a:rPr lang="en-US" sz="1000" i="1" dirty="0" err="1"/>
              <a:t>Qu’est-ce</a:t>
            </a:r>
            <a:r>
              <a:rPr lang="en-US" sz="1000" i="1" dirty="0"/>
              <a:t> </a:t>
            </a:r>
            <a:r>
              <a:rPr lang="en-US" sz="1000" i="1" dirty="0" err="1"/>
              <a:t>qu’une</a:t>
            </a:r>
            <a:r>
              <a:rPr lang="en-US" sz="1000" i="1" dirty="0"/>
              <a:t> </a:t>
            </a:r>
            <a:r>
              <a:rPr lang="en-US" sz="1000" i="1" dirty="0" err="1"/>
              <a:t>évaluation</a:t>
            </a:r>
            <a:r>
              <a:rPr lang="en-US" sz="1000" i="1" dirty="0"/>
              <a:t> </a:t>
            </a:r>
            <a:r>
              <a:rPr lang="en-US" sz="1000" i="1" dirty="0" err="1"/>
              <a:t>d’impact</a:t>
            </a:r>
            <a:r>
              <a:rPr lang="en-US" sz="1000" i="1" dirty="0"/>
              <a:t>?</a:t>
            </a:r>
            <a:r>
              <a:rPr lang="en-US" sz="1000" dirty="0"/>
              <a:t> </a:t>
            </a:r>
            <a:r>
              <a:rPr lang="en-US" sz="1000" u="sng" dirty="0">
                <a:hlinkClick r:id="rId5"/>
              </a:rPr>
              <a:t>https://www.eda.admin.ch/dam/deza/fr/documents/resultate-wirkung/impaktevaluationen_FR.pdf</a:t>
            </a:r>
            <a:endParaRPr lang="fr-CH" sz="1000" dirty="0"/>
          </a:p>
          <a:p>
            <a:r>
              <a:rPr lang="en-US" sz="1000" dirty="0"/>
              <a:t>de Sousa Santos, B. (2016). </a:t>
            </a:r>
            <a:r>
              <a:rPr lang="en-US" sz="1000" i="1" dirty="0" err="1"/>
              <a:t>Epistémologies</a:t>
            </a:r>
            <a:r>
              <a:rPr lang="en-US" sz="1000" i="1" dirty="0"/>
              <a:t> du Sud : </a:t>
            </a:r>
            <a:r>
              <a:rPr lang="en-US" sz="1000" i="1" dirty="0" err="1"/>
              <a:t>mouvements</a:t>
            </a:r>
            <a:r>
              <a:rPr lang="en-US" sz="1000" i="1" dirty="0"/>
              <a:t> </a:t>
            </a:r>
            <a:r>
              <a:rPr lang="en-US" sz="1000" i="1" dirty="0" err="1"/>
              <a:t>citoyens</a:t>
            </a:r>
            <a:r>
              <a:rPr lang="en-US" sz="1000" i="1" dirty="0"/>
              <a:t> et </a:t>
            </a:r>
            <a:r>
              <a:rPr lang="en-US" sz="1000" i="1" dirty="0" err="1"/>
              <a:t>polémique</a:t>
            </a:r>
            <a:r>
              <a:rPr lang="en-US" sz="1000" i="1" dirty="0"/>
              <a:t> sur la science</a:t>
            </a:r>
            <a:r>
              <a:rPr lang="en-US" sz="1000" dirty="0"/>
              <a:t>. </a:t>
            </a:r>
            <a:r>
              <a:rPr lang="en-US" sz="1000" dirty="0" err="1"/>
              <a:t>Desclée</a:t>
            </a:r>
            <a:r>
              <a:rPr lang="en-US" sz="1000" dirty="0"/>
              <a:t> de Brouwer. </a:t>
            </a:r>
            <a:endParaRPr lang="fr-CH" sz="1000" dirty="0"/>
          </a:p>
          <a:p>
            <a:r>
              <a:rPr lang="en-US" sz="1000" dirty="0"/>
              <a:t>Figari, G., </a:t>
            </a:r>
            <a:r>
              <a:rPr lang="en-US" sz="1000" dirty="0" err="1"/>
              <a:t>Remaud</a:t>
            </a:r>
            <a:r>
              <a:rPr lang="en-US" sz="1000" dirty="0"/>
              <a:t>, D., &amp; </a:t>
            </a:r>
            <a:r>
              <a:rPr lang="en-US" sz="1000" dirty="0" err="1"/>
              <a:t>Tourmen</a:t>
            </a:r>
            <a:r>
              <a:rPr lang="en-US" sz="1000" dirty="0"/>
              <a:t>, C. (2014a). </a:t>
            </a:r>
            <a:r>
              <a:rPr lang="en-US" sz="1000" dirty="0" err="1"/>
              <a:t>Chapitre</a:t>
            </a:r>
            <a:r>
              <a:rPr lang="en-US" sz="1000" dirty="0"/>
              <a:t> 2. Des cultures de </a:t>
            </a:r>
            <a:r>
              <a:rPr lang="en-US" sz="1000" dirty="0" err="1"/>
              <a:t>l’évaluation</a:t>
            </a:r>
            <a:r>
              <a:rPr lang="en-US" sz="1000" dirty="0"/>
              <a:t> ? In </a:t>
            </a:r>
            <a:r>
              <a:rPr lang="en-US" sz="1000" i="1" dirty="0" err="1"/>
              <a:t>Méthodologie</a:t>
            </a:r>
            <a:r>
              <a:rPr lang="en-US" sz="1000" i="1" dirty="0"/>
              <a:t> </a:t>
            </a:r>
            <a:r>
              <a:rPr lang="en-US" sz="1000" i="1" dirty="0" err="1"/>
              <a:t>d’évaluation</a:t>
            </a:r>
            <a:r>
              <a:rPr lang="en-US" sz="1000" i="1" dirty="0"/>
              <a:t> </a:t>
            </a:r>
            <a:r>
              <a:rPr lang="en-US" sz="1000" i="1" dirty="0" err="1"/>
              <a:t>en</a:t>
            </a:r>
            <a:r>
              <a:rPr lang="en-US" sz="1000" i="1" dirty="0"/>
              <a:t> </a:t>
            </a:r>
            <a:r>
              <a:rPr lang="en-US" sz="1000" i="1" dirty="0" err="1"/>
              <a:t>éducation</a:t>
            </a:r>
            <a:r>
              <a:rPr lang="en-US" sz="1000" i="1" dirty="0"/>
              <a:t> et formation</a:t>
            </a:r>
            <a:r>
              <a:rPr lang="en-US" sz="1000" dirty="0"/>
              <a:t> (pp. 33-37). De Boeck Supérieur. </a:t>
            </a:r>
            <a:r>
              <a:rPr lang="en-US" sz="1000" u="sng" dirty="0">
                <a:hlinkClick r:id="rId6"/>
              </a:rPr>
              <a:t>https://shs.cairn.info/methodologie-d-evaluation-en-education-et-formatio--9782804184773-page-33?lang=fr</a:t>
            </a:r>
            <a:r>
              <a:rPr lang="en-US" sz="1000" dirty="0"/>
              <a:t> </a:t>
            </a:r>
            <a:endParaRPr lang="fr-CH" sz="1000" dirty="0"/>
          </a:p>
          <a:p>
            <a:r>
              <a:rPr lang="en-US" sz="1000" dirty="0"/>
              <a:t>Figari, G., </a:t>
            </a:r>
            <a:r>
              <a:rPr lang="en-US" sz="1000" dirty="0" err="1"/>
              <a:t>Remaud</a:t>
            </a:r>
            <a:r>
              <a:rPr lang="en-US" sz="1000" dirty="0"/>
              <a:t>, D., &amp; </a:t>
            </a:r>
            <a:r>
              <a:rPr lang="en-US" sz="1000" dirty="0" err="1"/>
              <a:t>Tourmen</a:t>
            </a:r>
            <a:r>
              <a:rPr lang="en-US" sz="1000" dirty="0"/>
              <a:t>, C. (2014b). </a:t>
            </a:r>
            <a:r>
              <a:rPr lang="en-US" sz="1000" dirty="0" err="1"/>
              <a:t>Chapitre</a:t>
            </a:r>
            <a:r>
              <a:rPr lang="en-US" sz="1000" dirty="0"/>
              <a:t> 3. Des </a:t>
            </a:r>
            <a:r>
              <a:rPr lang="en-US" sz="1000" dirty="0" err="1"/>
              <a:t>définitions</a:t>
            </a:r>
            <a:r>
              <a:rPr lang="en-US" sz="1000" dirty="0"/>
              <a:t> de </a:t>
            </a:r>
            <a:r>
              <a:rPr lang="en-US" sz="1000" dirty="0" err="1"/>
              <a:t>l’évaluation</a:t>
            </a:r>
            <a:r>
              <a:rPr lang="en-US" sz="1000" dirty="0"/>
              <a:t>. In </a:t>
            </a:r>
            <a:r>
              <a:rPr lang="en-US" sz="1000" i="1" dirty="0" err="1"/>
              <a:t>Méthodologie</a:t>
            </a:r>
            <a:r>
              <a:rPr lang="en-US" sz="1000" i="1" dirty="0"/>
              <a:t> </a:t>
            </a:r>
            <a:r>
              <a:rPr lang="en-US" sz="1000" i="1" dirty="0" err="1"/>
              <a:t>d’évaluation</a:t>
            </a:r>
            <a:r>
              <a:rPr lang="en-US" sz="1000" i="1" dirty="0"/>
              <a:t> </a:t>
            </a:r>
            <a:r>
              <a:rPr lang="en-US" sz="1000" i="1" dirty="0" err="1"/>
              <a:t>en</a:t>
            </a:r>
            <a:r>
              <a:rPr lang="en-US" sz="1000" i="1" dirty="0"/>
              <a:t> </a:t>
            </a:r>
            <a:r>
              <a:rPr lang="en-US" sz="1000" i="1" dirty="0" err="1"/>
              <a:t>éducation</a:t>
            </a:r>
            <a:r>
              <a:rPr lang="en-US" sz="1000" i="1" dirty="0"/>
              <a:t> et formation</a:t>
            </a:r>
            <a:r>
              <a:rPr lang="en-US" sz="1000" dirty="0"/>
              <a:t> (pp. 39-47). De Boeck Supérieur. </a:t>
            </a:r>
            <a:r>
              <a:rPr lang="en-US" sz="1000" u="sng" dirty="0">
                <a:hlinkClick r:id="rId7"/>
              </a:rPr>
              <a:t>https://shs.cairn.info/methodologie-d-evaluation-en-education-et-formatio--9782804184773-page-39?lang=fr</a:t>
            </a:r>
            <a:r>
              <a:rPr lang="en-US" sz="1000" dirty="0"/>
              <a:t> </a:t>
            </a:r>
            <a:endParaRPr lang="fr-CH" sz="1000" dirty="0"/>
          </a:p>
          <a:p>
            <a:r>
              <a:rPr lang="en-US" sz="1000" dirty="0"/>
              <a:t>Figari, G., </a:t>
            </a:r>
            <a:r>
              <a:rPr lang="en-US" sz="1000" dirty="0" err="1"/>
              <a:t>Remaud</a:t>
            </a:r>
            <a:r>
              <a:rPr lang="en-US" sz="1000" dirty="0"/>
              <a:t>, D., &amp; </a:t>
            </a:r>
            <a:r>
              <a:rPr lang="en-US" sz="1000" dirty="0" err="1"/>
              <a:t>Tourmen</a:t>
            </a:r>
            <a:r>
              <a:rPr lang="en-US" sz="1000" dirty="0"/>
              <a:t>, C. (2014c). </a:t>
            </a:r>
            <a:r>
              <a:rPr lang="en-US" sz="1000" dirty="0" err="1"/>
              <a:t>Chapitre</a:t>
            </a:r>
            <a:r>
              <a:rPr lang="en-US" sz="1000" dirty="0"/>
              <a:t> 7. </a:t>
            </a:r>
            <a:r>
              <a:rPr lang="en-US" sz="1000" dirty="0" err="1"/>
              <a:t>Méthodologie</a:t>
            </a:r>
            <a:r>
              <a:rPr lang="en-US" sz="1000" dirty="0"/>
              <a:t> </a:t>
            </a:r>
            <a:r>
              <a:rPr lang="en-US" sz="1000" dirty="0" err="1"/>
              <a:t>d’évaluation</a:t>
            </a:r>
            <a:r>
              <a:rPr lang="en-US" sz="1000" dirty="0"/>
              <a:t> par la </a:t>
            </a:r>
            <a:r>
              <a:rPr lang="en-US" sz="1000" dirty="0" err="1"/>
              <a:t>référentialisation</a:t>
            </a:r>
            <a:r>
              <a:rPr lang="en-US" sz="1000" dirty="0"/>
              <a:t>. In </a:t>
            </a:r>
            <a:r>
              <a:rPr lang="en-US" sz="1000" i="1" dirty="0" err="1"/>
              <a:t>Méthodologie</a:t>
            </a:r>
            <a:r>
              <a:rPr lang="en-US" sz="1000" i="1" dirty="0"/>
              <a:t> </a:t>
            </a:r>
            <a:r>
              <a:rPr lang="en-US" sz="1000" i="1" dirty="0" err="1"/>
              <a:t>d’évaluation</a:t>
            </a:r>
            <a:r>
              <a:rPr lang="en-US" sz="1000" i="1" dirty="0"/>
              <a:t> </a:t>
            </a:r>
            <a:r>
              <a:rPr lang="en-US" sz="1000" i="1" dirty="0" err="1"/>
              <a:t>en</a:t>
            </a:r>
            <a:r>
              <a:rPr lang="en-US" sz="1000" i="1" dirty="0"/>
              <a:t> </a:t>
            </a:r>
            <a:r>
              <a:rPr lang="en-US" sz="1000" i="1" dirty="0" err="1"/>
              <a:t>éducation</a:t>
            </a:r>
            <a:r>
              <a:rPr lang="en-US" sz="1000" i="1" dirty="0"/>
              <a:t> et formation</a:t>
            </a:r>
            <a:r>
              <a:rPr lang="en-US" sz="1000" dirty="0"/>
              <a:t> (pp. 71-103). De Boeck Supérieur. </a:t>
            </a:r>
            <a:r>
              <a:rPr lang="en-US" sz="1000" u="sng" dirty="0">
                <a:hlinkClick r:id="rId8"/>
              </a:rPr>
              <a:t>https://shs.cairn.info/methodologie-d-evaluation-en-education-et-formatio--9782804184773-page-71?lang=fr</a:t>
            </a:r>
            <a:r>
              <a:rPr lang="en-US" sz="1000" dirty="0"/>
              <a:t> </a:t>
            </a:r>
            <a:endParaRPr lang="fr-CH" sz="1000" dirty="0"/>
          </a:p>
          <a:p>
            <a:r>
              <a:rPr lang="en-US" sz="1000" dirty="0"/>
              <a:t>Figari, G., </a:t>
            </a:r>
            <a:r>
              <a:rPr lang="en-US" sz="1000" dirty="0" err="1"/>
              <a:t>Remaud</a:t>
            </a:r>
            <a:r>
              <a:rPr lang="en-US" sz="1000" dirty="0"/>
              <a:t>, D., &amp; </a:t>
            </a:r>
            <a:r>
              <a:rPr lang="en-US" sz="1000" dirty="0" err="1"/>
              <a:t>Tourmen</a:t>
            </a:r>
            <a:r>
              <a:rPr lang="en-US" sz="1000" dirty="0"/>
              <a:t>, C. (2014d). </a:t>
            </a:r>
            <a:r>
              <a:rPr lang="en-US" sz="1000" i="1" dirty="0" err="1"/>
              <a:t>Méthodologie</a:t>
            </a:r>
            <a:r>
              <a:rPr lang="en-US" sz="1000" i="1" dirty="0"/>
              <a:t> </a:t>
            </a:r>
            <a:r>
              <a:rPr lang="en-US" sz="1000" i="1" dirty="0" err="1"/>
              <a:t>d’évaluation</a:t>
            </a:r>
            <a:r>
              <a:rPr lang="en-US" sz="1000" i="1" dirty="0"/>
              <a:t> </a:t>
            </a:r>
            <a:r>
              <a:rPr lang="en-US" sz="1000" i="1" dirty="0" err="1"/>
              <a:t>en</a:t>
            </a:r>
            <a:r>
              <a:rPr lang="en-US" sz="1000" i="1" dirty="0"/>
              <a:t> </a:t>
            </a:r>
            <a:r>
              <a:rPr lang="en-US" sz="1000" i="1" dirty="0" err="1"/>
              <a:t>éducation</a:t>
            </a:r>
            <a:r>
              <a:rPr lang="en-US" sz="1000" i="1" dirty="0"/>
              <a:t> et formation. Ou </a:t>
            </a:r>
            <a:r>
              <a:rPr lang="en-US" sz="1000" i="1" dirty="0" err="1"/>
              <a:t>l’enquête</a:t>
            </a:r>
            <a:r>
              <a:rPr lang="en-US" sz="1000" i="1" dirty="0"/>
              <a:t> </a:t>
            </a:r>
            <a:r>
              <a:rPr lang="en-US" sz="1000" i="1" dirty="0" err="1"/>
              <a:t>évaluative</a:t>
            </a:r>
            <a:r>
              <a:rPr lang="en-US" sz="1000" dirty="0"/>
              <a:t>. De Boeck Supérieur. </a:t>
            </a:r>
            <a:r>
              <a:rPr lang="en-US" sz="1000" u="sng" dirty="0">
                <a:hlinkClick r:id="rId9"/>
              </a:rPr>
              <a:t>https://doi.org/10.3917/dbu.figri.2014.01</a:t>
            </a:r>
            <a:r>
              <a:rPr lang="en-US" sz="1000" dirty="0"/>
              <a:t> </a:t>
            </a:r>
            <a:endParaRPr lang="fr-CH" sz="1000" dirty="0"/>
          </a:p>
          <a:p>
            <a:r>
              <a:rPr lang="en-US" sz="1000" dirty="0"/>
              <a:t>Guba, E., &amp; Lincoln, Y. (1989). </a:t>
            </a:r>
            <a:r>
              <a:rPr lang="en-US" sz="1000" i="1" dirty="0"/>
              <a:t>Fourth Generation Evaluation</a:t>
            </a:r>
            <a:r>
              <a:rPr lang="en-US" sz="1000" dirty="0"/>
              <a:t>. Sage. </a:t>
            </a:r>
            <a:endParaRPr lang="fr-CH" sz="1000" dirty="0"/>
          </a:p>
          <a:p>
            <a:r>
              <a:rPr lang="en-US" sz="1000" dirty="0"/>
              <a:t>Jacobs, S., &amp; Ouvrard, L. (2009a). </a:t>
            </a:r>
            <a:r>
              <a:rPr lang="en-US" sz="1000" i="1" dirty="0" err="1"/>
              <a:t>Comprendre</a:t>
            </a:r>
            <a:r>
              <a:rPr lang="en-US" sz="1000" i="1" dirty="0"/>
              <a:t> et </a:t>
            </a:r>
            <a:r>
              <a:rPr lang="en-US" sz="1000" i="1" dirty="0" err="1"/>
              <a:t>entreprendre</a:t>
            </a:r>
            <a:r>
              <a:rPr lang="en-US" sz="1000" i="1" dirty="0"/>
              <a:t> </a:t>
            </a:r>
            <a:r>
              <a:rPr lang="en-US" sz="1000" i="1" dirty="0" err="1"/>
              <a:t>une</a:t>
            </a:r>
            <a:r>
              <a:rPr lang="en-US" sz="1000" i="1" dirty="0"/>
              <a:t> </a:t>
            </a:r>
            <a:r>
              <a:rPr lang="en-US" sz="1000" i="1" dirty="0" err="1"/>
              <a:t>évaluation</a:t>
            </a:r>
            <a:r>
              <a:rPr lang="en-US" sz="1000" i="1" dirty="0"/>
              <a:t> participative : guide de </a:t>
            </a:r>
            <a:r>
              <a:rPr lang="en-US" sz="1000" i="1" dirty="0" err="1"/>
              <a:t>synthèse</a:t>
            </a:r>
            <a:r>
              <a:rPr lang="en-US" sz="1000" dirty="0"/>
              <a:t>. </a:t>
            </a:r>
            <a:r>
              <a:rPr lang="en-US" sz="1000" u="sng" dirty="0">
                <a:hlinkClick r:id="rId10"/>
              </a:rPr>
              <a:t>https://www.tamarackcommunity.ca/hubfs/Evaluation%20participative%20defis%20et%20opportunities.pdf?hsLang=en</a:t>
            </a:r>
            <a:endParaRPr lang="fr-CH" sz="1000" dirty="0"/>
          </a:p>
          <a:p>
            <a:r>
              <a:rPr lang="en-US" sz="1000" dirty="0"/>
              <a:t>Jacobs, S., &amp; Ouvrard, L. (2009b). </a:t>
            </a:r>
            <a:r>
              <a:rPr lang="en-US" sz="1000" i="1" dirty="0" err="1"/>
              <a:t>L’évaluation</a:t>
            </a:r>
            <a:r>
              <a:rPr lang="en-US" sz="1000" i="1" dirty="0"/>
              <a:t> participative </a:t>
            </a:r>
            <a:r>
              <a:rPr lang="en-US" sz="1000" i="1" dirty="0" err="1"/>
              <a:t>avantages</a:t>
            </a:r>
            <a:r>
              <a:rPr lang="en-US" sz="1000" i="1" dirty="0"/>
              <a:t> et </a:t>
            </a:r>
            <a:r>
              <a:rPr lang="en-US" sz="1000" i="1" dirty="0" err="1"/>
              <a:t>difficultés</a:t>
            </a:r>
            <a:r>
              <a:rPr lang="en-US" sz="1000" i="1" dirty="0"/>
              <a:t> </a:t>
            </a:r>
            <a:r>
              <a:rPr lang="en-US" sz="1000" i="1" dirty="0" err="1"/>
              <a:t>d’une</a:t>
            </a:r>
            <a:r>
              <a:rPr lang="en-US" sz="1000" i="1" dirty="0"/>
              <a:t> pratique </a:t>
            </a:r>
            <a:r>
              <a:rPr lang="en-US" sz="1000" i="1" dirty="0" err="1"/>
              <a:t>innovante</a:t>
            </a:r>
            <a:r>
              <a:rPr lang="en-US" sz="1000" dirty="0"/>
              <a:t>. </a:t>
            </a:r>
            <a:r>
              <a:rPr lang="en-US" sz="1000" dirty="0" err="1"/>
              <a:t>PerfEval</a:t>
            </a:r>
            <a:r>
              <a:rPr lang="en-US" sz="1000" dirty="0"/>
              <a:t>. </a:t>
            </a:r>
            <a:r>
              <a:rPr lang="en-US" sz="1000" u="sng" dirty="0">
                <a:hlinkClick r:id="rId11"/>
              </a:rPr>
              <a:t>https://www.perfeval.pol.ulaval.ca/sites/perfeval.pol.ulaval.ca/files/uploads/Cahiers%20recherche/Cahier%20performance%2001.pdf</a:t>
            </a:r>
            <a:r>
              <a:rPr lang="en-US" sz="1000" dirty="0"/>
              <a:t> </a:t>
            </a:r>
            <a:endParaRPr lang="fr-CH" sz="1000" dirty="0"/>
          </a:p>
          <a:p>
            <a:r>
              <a:rPr lang="en-US" sz="1000" dirty="0"/>
              <a:t>Mertens, D. M. (2010). </a:t>
            </a:r>
            <a:r>
              <a:rPr lang="en-US" sz="1000" i="1" dirty="0"/>
              <a:t>Research and evaluation in education and psychology</a:t>
            </a:r>
            <a:r>
              <a:rPr lang="en-US" sz="1000" dirty="0"/>
              <a:t>. Sage. </a:t>
            </a:r>
            <a:endParaRPr lang="fr-CH" sz="1000" dirty="0"/>
          </a:p>
          <a:p>
            <a:r>
              <a:rPr lang="fr-CH" sz="1000" dirty="0" err="1"/>
              <a:t>Pottiez</a:t>
            </a:r>
            <a:r>
              <a:rPr lang="fr-CH" sz="1000" dirty="0"/>
              <a:t>, J. </a:t>
            </a:r>
            <a:r>
              <a:rPr lang="fr-CH" sz="1000" i="1" dirty="0"/>
              <a:t>L'évaluation de la formation. Pilotez et maximisez l'efficacité de vos formations</a:t>
            </a:r>
            <a:r>
              <a:rPr lang="fr-CH" sz="1000" dirty="0"/>
              <a:t> (Vol. 3). Dunod. </a:t>
            </a:r>
            <a:r>
              <a:rPr lang="fr-CH" sz="1000" u="sng" dirty="0">
                <a:hlinkClick r:id="rId12"/>
              </a:rPr>
              <a:t>https://shs.cairn.info/l-evaluation-de-la-formation--9782100862382?lang=fr</a:t>
            </a:r>
            <a:endParaRPr lang="fr-CH" sz="1000" dirty="0"/>
          </a:p>
        </p:txBody>
      </p:sp>
    </p:spTree>
    <p:extLst>
      <p:ext uri="{BB962C8B-B14F-4D97-AF65-F5344CB8AC3E}">
        <p14:creationId xmlns:p14="http://schemas.microsoft.com/office/powerpoint/2010/main" val="2648448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fld id="{2038AEF9-613E-4F50-AB3F-BF720E27A659}" type="slidenum">
              <a:rPr lang="fr-FR" smtClean="0"/>
              <a:pPr algn="r"/>
              <a:t>52</a:t>
            </a:fld>
            <a:endParaRPr lang="fr-FR" dirty="0"/>
          </a:p>
        </p:txBody>
      </p:sp>
      <p:pic>
        <p:nvPicPr>
          <p:cNvPr id="4" name="Picture 2" descr="RÃ©sultat de recherche d'images pour &quot;logo tecfa&quot;"/>
          <p:cNvPicPr>
            <a:picLocks noChangeAspect="1" noChangeArrowheads="1"/>
          </p:cNvPicPr>
          <p:nvPr/>
        </p:nvPicPr>
        <p:blipFill>
          <a:blip r:embed="rId2" cstate="print"/>
          <a:srcRect/>
          <a:stretch>
            <a:fillRect/>
          </a:stretch>
        </p:blipFill>
        <p:spPr bwMode="auto">
          <a:xfrm>
            <a:off x="0" y="4711452"/>
            <a:ext cx="432048" cy="432048"/>
          </a:xfrm>
          <a:prstGeom prst="rect">
            <a:avLst/>
          </a:prstGeom>
          <a:noFill/>
        </p:spPr>
      </p:pic>
      <p:sp>
        <p:nvSpPr>
          <p:cNvPr id="36" name="제목 3">
            <a:extLst>
              <a:ext uri="{FF2B5EF4-FFF2-40B4-BE49-F238E27FC236}">
                <a16:creationId xmlns:a16="http://schemas.microsoft.com/office/drawing/2014/main" id="{0C7B140C-4A13-4136-AB20-68851F665BEA}"/>
              </a:ext>
            </a:extLst>
          </p:cNvPr>
          <p:cNvSpPr txBox="1">
            <a:spLocks/>
          </p:cNvSpPr>
          <p:nvPr/>
        </p:nvSpPr>
        <p:spPr>
          <a:xfrm>
            <a:off x="1835696" y="2211710"/>
            <a:ext cx="4896544" cy="631102"/>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fr-CH" altLang="ko-KR" sz="2800" dirty="0">
                <a:solidFill>
                  <a:schemeClr val="accent6"/>
                </a:solidFill>
                <a:latin typeface="Berlin Sans FB Demi" panose="020E0802020502020306" pitchFamily="34" charset="0"/>
              </a:rPr>
              <a:t>Merci pour </a:t>
            </a:r>
            <a:r>
              <a:rPr lang="fr-CH" altLang="ko-KR" sz="2800">
                <a:solidFill>
                  <a:schemeClr val="accent6"/>
                </a:solidFill>
                <a:latin typeface="Berlin Sans FB Demi" panose="020E0802020502020306" pitchFamily="34" charset="0"/>
              </a:rPr>
              <a:t>votre attention!</a:t>
            </a:r>
            <a:endParaRPr lang="fr-CH" altLang="ko-KR" sz="2800" dirty="0">
              <a:solidFill>
                <a:schemeClr val="accent6"/>
              </a:solidFill>
              <a:latin typeface="Berlin Sans FB Demi" panose="020E0802020502020306" pitchFamily="34" charset="0"/>
            </a:endParaRPr>
          </a:p>
          <a:p>
            <a:pPr algn="ctr"/>
            <a:r>
              <a:rPr lang="fr-CH" altLang="ko-KR" sz="2800" dirty="0">
                <a:solidFill>
                  <a:schemeClr val="accent6"/>
                </a:solidFill>
                <a:latin typeface="Berlin Sans FB Demi" panose="020E0802020502020306" pitchFamily="34" charset="0"/>
              </a:rPr>
              <a:t>Discussion</a:t>
            </a:r>
            <a:endParaRPr lang="fr-FR" altLang="ko-KR" sz="2800" dirty="0">
              <a:solidFill>
                <a:schemeClr val="accent6"/>
              </a:solidFill>
              <a:latin typeface="Berlin Sans FB Demi" panose="020E0802020502020306" pitchFamily="34" charset="0"/>
            </a:endParaRPr>
          </a:p>
        </p:txBody>
      </p:sp>
    </p:spTree>
    <p:extLst>
      <p:ext uri="{BB962C8B-B14F-4D97-AF65-F5344CB8AC3E}">
        <p14:creationId xmlns:p14="http://schemas.microsoft.com/office/powerpoint/2010/main" val="425219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CE86C-D266-1E5D-405B-BAA3343CAA64}"/>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9774ADF-2FA0-769F-FAFF-3A6F40F44337}"/>
              </a:ext>
            </a:extLst>
          </p:cNvPr>
          <p:cNvSpPr>
            <a:spLocks noGrp="1"/>
          </p:cNvSpPr>
          <p:nvPr>
            <p:ph type="sldNum" sz="quarter" idx="12"/>
          </p:nvPr>
        </p:nvSpPr>
        <p:spPr/>
        <p:txBody>
          <a:bodyPr/>
          <a:lstStyle/>
          <a:p>
            <a:pPr algn="r"/>
            <a:fld id="{2038AEF9-613E-4F50-AB3F-BF720E27A659}" type="slidenum">
              <a:rPr lang="fr-FR" smtClean="0"/>
              <a:pPr algn="r"/>
              <a:t>6</a:t>
            </a:fld>
            <a:endParaRPr lang="fr-FR" dirty="0"/>
          </a:p>
        </p:txBody>
      </p:sp>
      <p:sp>
        <p:nvSpPr>
          <p:cNvPr id="36" name="제목 3">
            <a:extLst>
              <a:ext uri="{FF2B5EF4-FFF2-40B4-BE49-F238E27FC236}">
                <a16:creationId xmlns:a16="http://schemas.microsoft.com/office/drawing/2014/main" id="{AD8C4B23-435C-72A6-0D0C-171D979CD603}"/>
              </a:ext>
            </a:extLst>
          </p:cNvPr>
          <p:cNvSpPr txBox="1">
            <a:spLocks/>
          </p:cNvSpPr>
          <p:nvPr/>
        </p:nvSpPr>
        <p:spPr>
          <a:xfrm>
            <a:off x="2627784" y="195486"/>
            <a:ext cx="5966148"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Autre classification historique</a:t>
            </a:r>
          </a:p>
        </p:txBody>
      </p:sp>
      <p:graphicFrame>
        <p:nvGraphicFramePr>
          <p:cNvPr id="4" name="Tableau 3">
            <a:extLst>
              <a:ext uri="{FF2B5EF4-FFF2-40B4-BE49-F238E27FC236}">
                <a16:creationId xmlns:a16="http://schemas.microsoft.com/office/drawing/2014/main" id="{8C56A740-559D-02FF-6F3C-85F951AB3652}"/>
              </a:ext>
            </a:extLst>
          </p:cNvPr>
          <p:cNvGraphicFramePr>
            <a:graphicFrameLocks noGrp="1"/>
          </p:cNvGraphicFramePr>
          <p:nvPr>
            <p:extLst>
              <p:ext uri="{D42A27DB-BD31-4B8C-83A1-F6EECF244321}">
                <p14:modId xmlns:p14="http://schemas.microsoft.com/office/powerpoint/2010/main" val="1030322545"/>
              </p:ext>
            </p:extLst>
          </p:nvPr>
        </p:nvGraphicFramePr>
        <p:xfrm>
          <a:off x="611560" y="1347614"/>
          <a:ext cx="7848873" cy="2789320"/>
        </p:xfrm>
        <a:graphic>
          <a:graphicData uri="http://schemas.openxmlformats.org/drawingml/2006/table">
            <a:tbl>
              <a:tblPr firstRow="1" firstCol="1" bandRow="1">
                <a:tableStyleId>{5C22544A-7EE6-4342-B048-85BDC9FD1C3A}</a:tableStyleId>
              </a:tblPr>
              <a:tblGrid>
                <a:gridCol w="2616291">
                  <a:extLst>
                    <a:ext uri="{9D8B030D-6E8A-4147-A177-3AD203B41FA5}">
                      <a16:colId xmlns:a16="http://schemas.microsoft.com/office/drawing/2014/main" val="984480222"/>
                    </a:ext>
                  </a:extLst>
                </a:gridCol>
                <a:gridCol w="2616291">
                  <a:extLst>
                    <a:ext uri="{9D8B030D-6E8A-4147-A177-3AD203B41FA5}">
                      <a16:colId xmlns:a16="http://schemas.microsoft.com/office/drawing/2014/main" val="3832751093"/>
                    </a:ext>
                  </a:extLst>
                </a:gridCol>
                <a:gridCol w="2616291">
                  <a:extLst>
                    <a:ext uri="{9D8B030D-6E8A-4147-A177-3AD203B41FA5}">
                      <a16:colId xmlns:a16="http://schemas.microsoft.com/office/drawing/2014/main" val="1978604125"/>
                    </a:ext>
                  </a:extLst>
                </a:gridCol>
              </a:tblGrid>
              <a:tr h="205868">
                <a:tc>
                  <a:txBody>
                    <a:bodyPr/>
                    <a:lstStyle/>
                    <a:p>
                      <a:pPr>
                        <a:lnSpc>
                          <a:spcPct val="115000"/>
                        </a:lnSpc>
                        <a:spcAft>
                          <a:spcPts val="1000"/>
                        </a:spcAft>
                        <a:buNone/>
                      </a:pPr>
                      <a:r>
                        <a:rPr lang="en-US" sz="1100">
                          <a:effectLst/>
                        </a:rPr>
                        <a:t>Génération (période)</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a:effectLst/>
                        </a:rPr>
                        <a:t>Finalité principale</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dirty="0" err="1">
                          <a:effectLst/>
                        </a:rPr>
                        <a:t>Contexte</a:t>
                      </a:r>
                      <a:r>
                        <a:rPr lang="en-US" sz="1100" dirty="0">
                          <a:effectLst/>
                        </a:rPr>
                        <a:t> socio-</a:t>
                      </a:r>
                      <a:r>
                        <a:rPr lang="en-US" sz="1100" dirty="0" err="1">
                          <a:effectLst/>
                        </a:rPr>
                        <a:t>historique</a:t>
                      </a:r>
                      <a:r>
                        <a:rPr lang="en-US" sz="1100" dirty="0">
                          <a:effectLst/>
                        </a:rPr>
                        <a:t> “du Nord”</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046362493"/>
                  </a:ext>
                </a:extLst>
              </a:tr>
              <a:tr h="645863">
                <a:tc>
                  <a:txBody>
                    <a:bodyPr/>
                    <a:lstStyle/>
                    <a:p>
                      <a:pPr>
                        <a:lnSpc>
                          <a:spcPct val="115000"/>
                        </a:lnSpc>
                        <a:spcAft>
                          <a:spcPts val="1000"/>
                        </a:spcAft>
                        <a:buNone/>
                      </a:pPr>
                      <a:r>
                        <a:rPr lang="en-US" sz="1100" dirty="0">
                          <a:effectLst/>
                        </a:rPr>
                        <a:t>1re </a:t>
                      </a:r>
                      <a:r>
                        <a:rPr lang="en-US" sz="1100" dirty="0" err="1">
                          <a:effectLst/>
                        </a:rPr>
                        <a:t>génération</a:t>
                      </a:r>
                      <a:r>
                        <a:rPr lang="en-US" sz="1100" dirty="0">
                          <a:effectLst/>
                        </a:rPr>
                        <a:t> : </a:t>
                      </a:r>
                      <a:r>
                        <a:rPr lang="en-US" sz="1100" dirty="0" err="1">
                          <a:effectLst/>
                        </a:rPr>
                        <a:t>Mesure</a:t>
                      </a:r>
                      <a:r>
                        <a:rPr lang="en-US" sz="1100" dirty="0">
                          <a:effectLst/>
                        </a:rPr>
                        <a:t> (≈ 1900–1930)</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a:effectLst/>
                        </a:rPr>
                        <a:t>Classer, diagnostiquer et sélectionner via des tests standardisés</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a:effectLst/>
                        </a:rPr>
                        <a:t>Psychométrie, taylorisme, début de la quantification scolaire</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131181041"/>
                  </a:ext>
                </a:extLst>
              </a:tr>
              <a:tr h="645863">
                <a:tc>
                  <a:txBody>
                    <a:bodyPr/>
                    <a:lstStyle/>
                    <a:p>
                      <a:pPr>
                        <a:lnSpc>
                          <a:spcPct val="115000"/>
                        </a:lnSpc>
                        <a:spcAft>
                          <a:spcPts val="1000"/>
                        </a:spcAft>
                        <a:buNone/>
                      </a:pPr>
                      <a:r>
                        <a:rPr lang="en-US" sz="1100">
                          <a:effectLst/>
                        </a:rPr>
                        <a:t>2e génération : Description (≈ 1930–1960)</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b="1" dirty="0" err="1">
                          <a:solidFill>
                            <a:srgbClr val="FF0000"/>
                          </a:solidFill>
                          <a:effectLst/>
                        </a:rPr>
                        <a:t>Vérifier</a:t>
                      </a:r>
                      <a:r>
                        <a:rPr lang="en-US" sz="1100" b="1" dirty="0">
                          <a:solidFill>
                            <a:srgbClr val="FF0000"/>
                          </a:solidFill>
                          <a:effectLst/>
                        </a:rPr>
                        <a:t> </a:t>
                      </a:r>
                      <a:r>
                        <a:rPr lang="en-US" sz="1100" b="1" dirty="0" err="1">
                          <a:solidFill>
                            <a:srgbClr val="FF0000"/>
                          </a:solidFill>
                          <a:effectLst/>
                        </a:rPr>
                        <a:t>l’atteinte</a:t>
                      </a:r>
                      <a:r>
                        <a:rPr lang="en-US" sz="1100" b="1" dirty="0">
                          <a:solidFill>
                            <a:srgbClr val="FF0000"/>
                          </a:solidFill>
                          <a:effectLst/>
                        </a:rPr>
                        <a:t> des </a:t>
                      </a:r>
                      <a:r>
                        <a:rPr lang="en-US" sz="1100" b="1" dirty="0" err="1">
                          <a:solidFill>
                            <a:srgbClr val="FF0000"/>
                          </a:solidFill>
                          <a:effectLst/>
                        </a:rPr>
                        <a:t>objectifs</a:t>
                      </a:r>
                      <a:r>
                        <a:rPr lang="en-US" sz="1100" b="1" dirty="0">
                          <a:solidFill>
                            <a:srgbClr val="FF0000"/>
                          </a:solidFill>
                          <a:effectLst/>
                        </a:rPr>
                        <a:t> </a:t>
                      </a:r>
                      <a:r>
                        <a:rPr lang="en-US" sz="1100" b="1" dirty="0" err="1">
                          <a:solidFill>
                            <a:srgbClr val="FF0000"/>
                          </a:solidFill>
                          <a:effectLst/>
                        </a:rPr>
                        <a:t>fixés</a:t>
                      </a:r>
                      <a:r>
                        <a:rPr lang="en-US" sz="1100" b="1" dirty="0">
                          <a:solidFill>
                            <a:srgbClr val="FF0000"/>
                          </a:solidFill>
                          <a:effectLst/>
                        </a:rPr>
                        <a:t> par les </a:t>
                      </a:r>
                      <a:r>
                        <a:rPr lang="en-US" sz="1100" b="1" dirty="0" err="1">
                          <a:solidFill>
                            <a:srgbClr val="FF0000"/>
                          </a:solidFill>
                          <a:effectLst/>
                        </a:rPr>
                        <a:t>programmes</a:t>
                      </a:r>
                      <a:endParaRPr lang="fr-CH" sz="1100" b="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a:effectLst/>
                        </a:rPr>
                        <a:t>Développement de l’enseignement par objectifs, rationalisation pédagogique</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59256658"/>
                  </a:ext>
                </a:extLst>
              </a:tr>
              <a:tr h="645863">
                <a:tc>
                  <a:txBody>
                    <a:bodyPr/>
                    <a:lstStyle/>
                    <a:p>
                      <a:pPr>
                        <a:lnSpc>
                          <a:spcPct val="115000"/>
                        </a:lnSpc>
                        <a:spcAft>
                          <a:spcPts val="1000"/>
                        </a:spcAft>
                        <a:buNone/>
                      </a:pPr>
                      <a:r>
                        <a:rPr lang="en-US" sz="1100">
                          <a:effectLst/>
                        </a:rPr>
                        <a:t>3e génération : Jugement (≈ 1960–1980)</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b="1" dirty="0" err="1">
                          <a:solidFill>
                            <a:srgbClr val="FF0000"/>
                          </a:solidFill>
                          <a:effectLst/>
                        </a:rPr>
                        <a:t>Apprécier</a:t>
                      </a:r>
                      <a:r>
                        <a:rPr lang="en-US" sz="1100" b="1" dirty="0">
                          <a:solidFill>
                            <a:srgbClr val="FF0000"/>
                          </a:solidFill>
                          <a:effectLst/>
                        </a:rPr>
                        <a:t> la </a:t>
                      </a:r>
                      <a:r>
                        <a:rPr lang="en-US" sz="1100" b="1" dirty="0" err="1">
                          <a:solidFill>
                            <a:srgbClr val="FF0000"/>
                          </a:solidFill>
                          <a:effectLst/>
                        </a:rPr>
                        <a:t>valeur</a:t>
                      </a:r>
                      <a:r>
                        <a:rPr lang="en-US" sz="1100" b="1" dirty="0">
                          <a:solidFill>
                            <a:srgbClr val="FF0000"/>
                          </a:solidFill>
                          <a:effectLst/>
                        </a:rPr>
                        <a:t> d’un </a:t>
                      </a:r>
                      <a:r>
                        <a:rPr lang="en-US" sz="1100" b="1" dirty="0" err="1">
                          <a:solidFill>
                            <a:srgbClr val="FF0000"/>
                          </a:solidFill>
                          <a:effectLst/>
                        </a:rPr>
                        <a:t>programme</a:t>
                      </a:r>
                      <a:r>
                        <a:rPr lang="en-US" sz="1100" b="1" dirty="0">
                          <a:solidFill>
                            <a:srgbClr val="FF0000"/>
                          </a:solidFill>
                          <a:effectLst/>
                        </a:rPr>
                        <a:t> à des fins </a:t>
                      </a:r>
                      <a:r>
                        <a:rPr lang="en-US" sz="1100" b="1" dirty="0" err="1">
                          <a:solidFill>
                            <a:srgbClr val="FF0000"/>
                          </a:solidFill>
                          <a:effectLst/>
                        </a:rPr>
                        <a:t>décisionnelles</a:t>
                      </a:r>
                      <a:endParaRPr lang="fr-CH" sz="1100" b="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dirty="0">
                          <a:effectLst/>
                        </a:rPr>
                        <a:t>Politiques </a:t>
                      </a:r>
                      <a:r>
                        <a:rPr lang="en-US" sz="1100" dirty="0" err="1">
                          <a:effectLst/>
                        </a:rPr>
                        <a:t>publiques</a:t>
                      </a:r>
                      <a:r>
                        <a:rPr lang="en-US" sz="1100" dirty="0">
                          <a:effectLst/>
                        </a:rPr>
                        <a:t> </a:t>
                      </a:r>
                      <a:r>
                        <a:rPr lang="en-US" sz="1100" dirty="0" err="1">
                          <a:effectLst/>
                        </a:rPr>
                        <a:t>éducatives</a:t>
                      </a:r>
                      <a:r>
                        <a:rPr lang="en-US" sz="1100" dirty="0">
                          <a:effectLst/>
                        </a:rPr>
                        <a:t>, </a:t>
                      </a:r>
                      <a:r>
                        <a:rPr lang="en-US" sz="1100" dirty="0" err="1">
                          <a:effectLst/>
                        </a:rPr>
                        <a:t>reddition</a:t>
                      </a:r>
                      <a:r>
                        <a:rPr lang="en-US" sz="1100" dirty="0">
                          <a:effectLst/>
                        </a:rPr>
                        <a:t> de </a:t>
                      </a:r>
                      <a:r>
                        <a:rPr lang="en-US" sz="1100" dirty="0" err="1">
                          <a:effectLst/>
                        </a:rPr>
                        <a:t>comptes</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50292162"/>
                  </a:ext>
                </a:extLst>
              </a:tr>
              <a:tr h="645863">
                <a:tc>
                  <a:txBody>
                    <a:bodyPr/>
                    <a:lstStyle/>
                    <a:p>
                      <a:pPr>
                        <a:lnSpc>
                          <a:spcPct val="115000"/>
                        </a:lnSpc>
                        <a:spcAft>
                          <a:spcPts val="1000"/>
                        </a:spcAft>
                        <a:buNone/>
                      </a:pPr>
                      <a:r>
                        <a:rPr lang="en-US" sz="1100">
                          <a:effectLst/>
                        </a:rPr>
                        <a:t>4e génération : Construction (depuis ≈ 1980)</a:t>
                      </a:r>
                      <a:endParaRPr lang="fr-CH"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b="1" dirty="0">
                          <a:solidFill>
                            <a:srgbClr val="FF0000"/>
                          </a:solidFill>
                          <a:effectLst/>
                        </a:rPr>
                        <a:t>Co-</a:t>
                      </a:r>
                      <a:r>
                        <a:rPr lang="en-US" sz="1100" b="1" dirty="0" err="1">
                          <a:solidFill>
                            <a:srgbClr val="FF0000"/>
                          </a:solidFill>
                          <a:effectLst/>
                        </a:rPr>
                        <a:t>construire</a:t>
                      </a:r>
                      <a:r>
                        <a:rPr lang="en-US" sz="1100" dirty="0">
                          <a:effectLst/>
                        </a:rPr>
                        <a:t> les significations avec les parties </a:t>
                      </a:r>
                      <a:r>
                        <a:rPr lang="en-US" sz="1100" dirty="0" err="1">
                          <a:effectLst/>
                        </a:rPr>
                        <a:t>prenantes</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100" dirty="0">
                          <a:effectLst/>
                        </a:rPr>
                        <a:t>Critique du </a:t>
                      </a:r>
                      <a:r>
                        <a:rPr lang="en-US" sz="1100" dirty="0" err="1">
                          <a:effectLst/>
                        </a:rPr>
                        <a:t>positivisme</a:t>
                      </a:r>
                      <a:r>
                        <a:rPr lang="en-US" sz="1100" dirty="0">
                          <a:effectLst/>
                        </a:rPr>
                        <a:t>, </a:t>
                      </a:r>
                      <a:r>
                        <a:rPr lang="en-US" sz="1100" dirty="0" err="1">
                          <a:effectLst/>
                        </a:rPr>
                        <a:t>postmodernité</a:t>
                      </a:r>
                      <a:r>
                        <a:rPr lang="en-US" sz="1100" dirty="0">
                          <a:effectLst/>
                        </a:rPr>
                        <a:t>, </a:t>
                      </a:r>
                      <a:r>
                        <a:rPr lang="en-US" sz="1100" dirty="0" err="1">
                          <a:effectLst/>
                        </a:rPr>
                        <a:t>ouverture</a:t>
                      </a:r>
                      <a:r>
                        <a:rPr lang="en-US" sz="1100" dirty="0">
                          <a:effectLst/>
                        </a:rPr>
                        <a:t> à la </a:t>
                      </a:r>
                      <a:r>
                        <a:rPr lang="en-US" sz="1100" dirty="0" err="1">
                          <a:effectLst/>
                        </a:rPr>
                        <a:t>diversité</a:t>
                      </a:r>
                      <a:r>
                        <a:rPr lang="en-US" sz="1100" dirty="0">
                          <a:effectLst/>
                        </a:rPr>
                        <a:t> </a:t>
                      </a:r>
                      <a:r>
                        <a:rPr lang="en-US" sz="1100" dirty="0" err="1">
                          <a:effectLst/>
                        </a:rPr>
                        <a:t>épistémique</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35013583"/>
                  </a:ext>
                </a:extLst>
              </a:tr>
            </a:tbl>
          </a:graphicData>
        </a:graphic>
      </p:graphicFrame>
      <p:sp>
        <p:nvSpPr>
          <p:cNvPr id="5" name="ZoneTexte 4">
            <a:extLst>
              <a:ext uri="{FF2B5EF4-FFF2-40B4-BE49-F238E27FC236}">
                <a16:creationId xmlns:a16="http://schemas.microsoft.com/office/drawing/2014/main" id="{1490D0D4-BF8C-8ACD-8CBA-FFC0219BDE2D}"/>
              </a:ext>
            </a:extLst>
          </p:cNvPr>
          <p:cNvSpPr txBox="1"/>
          <p:nvPr/>
        </p:nvSpPr>
        <p:spPr>
          <a:xfrm>
            <a:off x="6495494" y="4443958"/>
            <a:ext cx="2191306" cy="369332"/>
          </a:xfrm>
          <a:prstGeom prst="rect">
            <a:avLst/>
          </a:prstGeom>
          <a:noFill/>
        </p:spPr>
        <p:txBody>
          <a:bodyPr wrap="none" rtlCol="0">
            <a:spAutoFit/>
          </a:bodyPr>
          <a:lstStyle/>
          <a:p>
            <a:r>
              <a:rPr lang="fr-CH" dirty="0" err="1"/>
              <a:t>Guba</a:t>
            </a:r>
            <a:r>
              <a:rPr lang="fr-CH" dirty="0"/>
              <a:t> &amp; Lincoln, 1989</a:t>
            </a:r>
          </a:p>
        </p:txBody>
      </p:sp>
      <p:sp>
        <p:nvSpPr>
          <p:cNvPr id="2" name="ZoneTexte 1">
            <a:extLst>
              <a:ext uri="{FF2B5EF4-FFF2-40B4-BE49-F238E27FC236}">
                <a16:creationId xmlns:a16="http://schemas.microsoft.com/office/drawing/2014/main" id="{ECB5B9B3-B560-A6A6-D87E-70A4DC6D4D67}"/>
              </a:ext>
            </a:extLst>
          </p:cNvPr>
          <p:cNvSpPr txBox="1"/>
          <p:nvPr/>
        </p:nvSpPr>
        <p:spPr>
          <a:xfrm>
            <a:off x="2411760" y="4299942"/>
            <a:ext cx="2589812" cy="369332"/>
          </a:xfrm>
          <a:prstGeom prst="rect">
            <a:avLst/>
          </a:prstGeom>
          <a:noFill/>
        </p:spPr>
        <p:txBody>
          <a:bodyPr wrap="none" rtlCol="0">
            <a:spAutoFit/>
          </a:bodyPr>
          <a:lstStyle/>
          <a:p>
            <a:r>
              <a:rPr lang="fr-CH" dirty="0">
                <a:hlinkClick r:id="rId2"/>
              </a:rPr>
              <a:t>Lien vers tableau complet</a:t>
            </a:r>
            <a:endParaRPr lang="fr-CH" dirty="0"/>
          </a:p>
        </p:txBody>
      </p:sp>
    </p:spTree>
    <p:extLst>
      <p:ext uri="{BB962C8B-B14F-4D97-AF65-F5344CB8AC3E}">
        <p14:creationId xmlns:p14="http://schemas.microsoft.com/office/powerpoint/2010/main" val="3277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4F104-2AC8-459A-84DA-47567CFA06D4}"/>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6F2099E-6D13-6AF3-0410-43E9C70FECD7}"/>
              </a:ext>
            </a:extLst>
          </p:cNvPr>
          <p:cNvSpPr>
            <a:spLocks noGrp="1"/>
          </p:cNvSpPr>
          <p:nvPr>
            <p:ph type="sldNum" sz="quarter" idx="12"/>
          </p:nvPr>
        </p:nvSpPr>
        <p:spPr/>
        <p:txBody>
          <a:bodyPr/>
          <a:lstStyle/>
          <a:p>
            <a:pPr algn="r"/>
            <a:fld id="{2038AEF9-613E-4F50-AB3F-BF720E27A659}" type="slidenum">
              <a:rPr lang="fr-FR" smtClean="0"/>
              <a:pPr algn="r"/>
              <a:t>7</a:t>
            </a:fld>
            <a:endParaRPr lang="fr-FR" dirty="0"/>
          </a:p>
        </p:txBody>
      </p:sp>
      <p:sp>
        <p:nvSpPr>
          <p:cNvPr id="36" name="제목 3">
            <a:extLst>
              <a:ext uri="{FF2B5EF4-FFF2-40B4-BE49-F238E27FC236}">
                <a16:creationId xmlns:a16="http://schemas.microsoft.com/office/drawing/2014/main" id="{B4007D0B-3140-BAEA-6FAD-4D318743F11C}"/>
              </a:ext>
            </a:extLst>
          </p:cNvPr>
          <p:cNvSpPr txBox="1">
            <a:spLocks/>
          </p:cNvSpPr>
          <p:nvPr/>
        </p:nvSpPr>
        <p:spPr>
          <a:xfrm>
            <a:off x="179512" y="195486"/>
            <a:ext cx="8414420"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Les types d’évaluation de la 1</a:t>
            </a:r>
            <a:r>
              <a:rPr lang="fr-FR" altLang="ko-KR" sz="2800" baseline="30000" dirty="0">
                <a:solidFill>
                  <a:schemeClr val="accent6"/>
                </a:solidFill>
                <a:latin typeface="Berlin Sans FB Demi" panose="020E0802020502020306" pitchFamily="34" charset="0"/>
              </a:rPr>
              <a:t>ère</a:t>
            </a:r>
            <a:r>
              <a:rPr lang="fr-FR" altLang="ko-KR" sz="2800" dirty="0">
                <a:solidFill>
                  <a:schemeClr val="accent6"/>
                </a:solidFill>
                <a:latin typeface="Berlin Sans FB Demi" panose="020E0802020502020306" pitchFamily="34" charset="0"/>
              </a:rPr>
              <a:t> à la 5</a:t>
            </a:r>
            <a:r>
              <a:rPr lang="fr-FR" altLang="ko-KR" sz="2800" baseline="30000" dirty="0">
                <a:solidFill>
                  <a:schemeClr val="accent6"/>
                </a:solidFill>
                <a:latin typeface="Berlin Sans FB Demi" panose="020E0802020502020306" pitchFamily="34" charset="0"/>
              </a:rPr>
              <a:t>ème</a:t>
            </a:r>
            <a:r>
              <a:rPr lang="fr-FR" altLang="ko-KR" sz="2800" dirty="0">
                <a:solidFill>
                  <a:schemeClr val="accent6"/>
                </a:solidFill>
                <a:latin typeface="Berlin Sans FB Demi" panose="020E0802020502020306" pitchFamily="34" charset="0"/>
              </a:rPr>
              <a:t> génération</a:t>
            </a:r>
          </a:p>
        </p:txBody>
      </p:sp>
      <p:sp>
        <p:nvSpPr>
          <p:cNvPr id="6" name="ZoneTexte 5">
            <a:extLst>
              <a:ext uri="{FF2B5EF4-FFF2-40B4-BE49-F238E27FC236}">
                <a16:creationId xmlns:a16="http://schemas.microsoft.com/office/drawing/2014/main" id="{5B698CFD-22A2-A3D4-91C8-372069B1EF61}"/>
              </a:ext>
            </a:extLst>
          </p:cNvPr>
          <p:cNvSpPr txBox="1"/>
          <p:nvPr/>
        </p:nvSpPr>
        <p:spPr>
          <a:xfrm>
            <a:off x="6084168" y="4299942"/>
            <a:ext cx="2833340" cy="369332"/>
          </a:xfrm>
          <a:prstGeom prst="rect">
            <a:avLst/>
          </a:prstGeom>
          <a:noFill/>
        </p:spPr>
        <p:txBody>
          <a:bodyPr wrap="none" rtlCol="0">
            <a:spAutoFit/>
          </a:bodyPr>
          <a:lstStyle/>
          <a:p>
            <a:r>
              <a:rPr lang="fr-CH" dirty="0"/>
              <a:t>Baron &amp; Monnier, 2003, p. 2</a:t>
            </a:r>
          </a:p>
        </p:txBody>
      </p:sp>
      <p:graphicFrame>
        <p:nvGraphicFramePr>
          <p:cNvPr id="7" name="Tableau 6">
            <a:extLst>
              <a:ext uri="{FF2B5EF4-FFF2-40B4-BE49-F238E27FC236}">
                <a16:creationId xmlns:a16="http://schemas.microsoft.com/office/drawing/2014/main" id="{7AA5F341-337F-F844-91AF-1C1E5CC53A17}"/>
              </a:ext>
            </a:extLst>
          </p:cNvPr>
          <p:cNvGraphicFramePr>
            <a:graphicFrameLocks noGrp="1"/>
          </p:cNvGraphicFramePr>
          <p:nvPr>
            <p:extLst>
              <p:ext uri="{D42A27DB-BD31-4B8C-83A1-F6EECF244321}">
                <p14:modId xmlns:p14="http://schemas.microsoft.com/office/powerpoint/2010/main" val="3008290655"/>
              </p:ext>
            </p:extLst>
          </p:nvPr>
        </p:nvGraphicFramePr>
        <p:xfrm>
          <a:off x="755576" y="915566"/>
          <a:ext cx="6840760" cy="3286387"/>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3804543236"/>
                    </a:ext>
                  </a:extLst>
                </a:gridCol>
                <a:gridCol w="1368152">
                  <a:extLst>
                    <a:ext uri="{9D8B030D-6E8A-4147-A177-3AD203B41FA5}">
                      <a16:colId xmlns:a16="http://schemas.microsoft.com/office/drawing/2014/main" val="2840590681"/>
                    </a:ext>
                  </a:extLst>
                </a:gridCol>
                <a:gridCol w="1368152">
                  <a:extLst>
                    <a:ext uri="{9D8B030D-6E8A-4147-A177-3AD203B41FA5}">
                      <a16:colId xmlns:a16="http://schemas.microsoft.com/office/drawing/2014/main" val="1783819966"/>
                    </a:ext>
                  </a:extLst>
                </a:gridCol>
                <a:gridCol w="1368152">
                  <a:extLst>
                    <a:ext uri="{9D8B030D-6E8A-4147-A177-3AD203B41FA5}">
                      <a16:colId xmlns:a16="http://schemas.microsoft.com/office/drawing/2014/main" val="879118941"/>
                    </a:ext>
                  </a:extLst>
                </a:gridCol>
                <a:gridCol w="1368152">
                  <a:extLst>
                    <a:ext uri="{9D8B030D-6E8A-4147-A177-3AD203B41FA5}">
                      <a16:colId xmlns:a16="http://schemas.microsoft.com/office/drawing/2014/main" val="2087235621"/>
                    </a:ext>
                  </a:extLst>
                </a:gridCol>
              </a:tblGrid>
              <a:tr h="826115">
                <a:tc>
                  <a:txBody>
                    <a:bodyPr/>
                    <a:lstStyle/>
                    <a:p>
                      <a:pPr>
                        <a:lnSpc>
                          <a:spcPct val="115000"/>
                        </a:lnSpc>
                        <a:spcAft>
                          <a:spcPts val="1000"/>
                        </a:spcAft>
                        <a:buNone/>
                      </a:pPr>
                      <a:r>
                        <a:rPr lang="en-US" sz="1400">
                          <a:effectLst/>
                        </a:rPr>
                        <a:t>Génération</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a:effectLst/>
                        </a:rPr>
                        <a:t>Type d'évaluation</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fr-CH" sz="1400">
                          <a:effectLst/>
                        </a:rPr>
                        <a:t>Qui décide du contenu de l’évaluation ?</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fr-CH" sz="1400">
                          <a:effectLst/>
                        </a:rPr>
                        <a:t>Qui pilote les travaux d’évaluation ?</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fr-CH" sz="1400">
                          <a:effectLst/>
                        </a:rPr>
                        <a:t>Qui produit le jugement final ?</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046528015"/>
                  </a:ext>
                </a:extLst>
              </a:tr>
              <a:tr h="544719">
                <a:tc>
                  <a:txBody>
                    <a:bodyPr/>
                    <a:lstStyle/>
                    <a:p>
                      <a:pPr>
                        <a:lnSpc>
                          <a:spcPct val="115000"/>
                        </a:lnSpc>
                        <a:spcAft>
                          <a:spcPts val="1000"/>
                        </a:spcAft>
                        <a:buNone/>
                      </a:pPr>
                      <a:r>
                        <a:rPr lang="en-US" sz="1400">
                          <a:effectLst/>
                        </a:rPr>
                        <a:t>1ère à 3ème</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b="1" dirty="0" err="1">
                          <a:effectLst/>
                        </a:rPr>
                        <a:t>Managériale</a:t>
                      </a:r>
                      <a:endParaRPr lang="fr-CH"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gridSpan="2">
                  <a:txBody>
                    <a:bodyPr/>
                    <a:lstStyle/>
                    <a:p>
                      <a:pPr>
                        <a:lnSpc>
                          <a:spcPct val="115000"/>
                        </a:lnSpc>
                        <a:spcAft>
                          <a:spcPts val="1000"/>
                        </a:spcAft>
                        <a:buNone/>
                      </a:pPr>
                      <a:r>
                        <a:rPr lang="fr-CH" sz="1400">
                          <a:effectLst/>
                        </a:rPr>
                        <a:t>Administration responsable de la gestion</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fr-CH"/>
                    </a:p>
                  </a:txBody>
                  <a:tcPr/>
                </a:tc>
                <a:tc>
                  <a:txBody>
                    <a:bodyPr/>
                    <a:lstStyle/>
                    <a:p>
                      <a:pPr>
                        <a:lnSpc>
                          <a:spcPct val="115000"/>
                        </a:lnSpc>
                        <a:spcAft>
                          <a:spcPts val="1000"/>
                        </a:spcAft>
                        <a:buNone/>
                      </a:pPr>
                      <a:r>
                        <a:rPr lang="en-US" sz="1400">
                          <a:effectLst/>
                        </a:rPr>
                        <a:t>L’équipe d’évaluation</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73441553"/>
                  </a:ext>
                </a:extLst>
              </a:tr>
              <a:tr h="826115">
                <a:tc>
                  <a:txBody>
                    <a:bodyPr/>
                    <a:lstStyle/>
                    <a:p>
                      <a:pPr>
                        <a:lnSpc>
                          <a:spcPct val="115000"/>
                        </a:lnSpc>
                        <a:spcAft>
                          <a:spcPts val="1000"/>
                        </a:spcAft>
                        <a:buNone/>
                      </a:pPr>
                      <a:r>
                        <a:rPr lang="en-US" sz="1400">
                          <a:effectLst/>
                        </a:rPr>
                        <a:t>4ème (a)</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b="1" dirty="0" err="1">
                          <a:effectLst/>
                        </a:rPr>
                        <a:t>Coproduite</a:t>
                      </a:r>
                      <a:endParaRPr lang="fr-CH"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fr-CH" sz="1400">
                          <a:effectLst/>
                        </a:rPr>
                        <a:t>Autorités publiques (élus ou Directeurs)</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a:effectLst/>
                        </a:rPr>
                        <a:t>Gestionnaires + Opérateurs</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a:effectLst/>
                        </a:rPr>
                        <a:t>L’équipe d’évaluation</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94137092"/>
                  </a:ext>
                </a:extLst>
              </a:tr>
              <a:tr h="826115">
                <a:tc>
                  <a:txBody>
                    <a:bodyPr/>
                    <a:lstStyle/>
                    <a:p>
                      <a:pPr>
                        <a:lnSpc>
                          <a:spcPct val="115000"/>
                        </a:lnSpc>
                        <a:spcAft>
                          <a:spcPts val="1000"/>
                        </a:spcAft>
                        <a:buNone/>
                      </a:pPr>
                      <a:r>
                        <a:rPr lang="en-US" sz="1400">
                          <a:effectLst/>
                        </a:rPr>
                        <a:t>4ème (b)</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b="1" dirty="0" err="1">
                          <a:effectLst/>
                        </a:rPr>
                        <a:t>Pluraliste</a:t>
                      </a:r>
                      <a:endParaRPr lang="fr-CH"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fr-CH" sz="1400">
                          <a:effectLst/>
                        </a:rPr>
                        <a:t>Autorités publiques (élus ou Directeurs)</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gridSpan="2">
                  <a:txBody>
                    <a:bodyPr/>
                    <a:lstStyle/>
                    <a:p>
                      <a:pPr>
                        <a:lnSpc>
                          <a:spcPct val="115000"/>
                        </a:lnSpc>
                        <a:spcAft>
                          <a:spcPts val="1000"/>
                        </a:spcAft>
                        <a:buNone/>
                      </a:pPr>
                      <a:r>
                        <a:rPr lang="fr-CH" sz="1400">
                          <a:effectLst/>
                        </a:rPr>
                        <a:t>Autorités publiques + Société civile + (Opérateurs)</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fr-CH"/>
                    </a:p>
                  </a:txBody>
                  <a:tcPr/>
                </a:tc>
                <a:extLst>
                  <a:ext uri="{0D108BD9-81ED-4DB2-BD59-A6C34878D82A}">
                    <a16:rowId xmlns:a16="http://schemas.microsoft.com/office/drawing/2014/main" val="2091934828"/>
                  </a:ext>
                </a:extLst>
              </a:tr>
              <a:tr h="263323">
                <a:tc>
                  <a:txBody>
                    <a:bodyPr/>
                    <a:lstStyle/>
                    <a:p>
                      <a:pPr>
                        <a:lnSpc>
                          <a:spcPct val="115000"/>
                        </a:lnSpc>
                        <a:spcAft>
                          <a:spcPts val="1000"/>
                        </a:spcAft>
                        <a:buNone/>
                      </a:pPr>
                      <a:r>
                        <a:rPr lang="en-US" sz="1400">
                          <a:effectLst/>
                        </a:rPr>
                        <a:t>5ème</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b="1" dirty="0" err="1">
                          <a:effectLst/>
                        </a:rPr>
                        <a:t>Émancipation</a:t>
                      </a:r>
                      <a:endParaRPr lang="fr-CH"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gridSpan="2">
                  <a:txBody>
                    <a:bodyPr/>
                    <a:lstStyle/>
                    <a:p>
                      <a:pPr>
                        <a:lnSpc>
                          <a:spcPct val="115000"/>
                        </a:lnSpc>
                        <a:spcAft>
                          <a:spcPts val="1000"/>
                        </a:spcAft>
                        <a:buNone/>
                      </a:pPr>
                      <a:r>
                        <a:rPr lang="en-US" sz="1400">
                          <a:effectLst/>
                        </a:rPr>
                        <a:t>Société civile</a:t>
                      </a:r>
                      <a:endParaRPr lang="fr-CH"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fr-CH"/>
                    </a:p>
                  </a:txBody>
                  <a:tcPr/>
                </a:tc>
                <a:tc>
                  <a:txBody>
                    <a:bodyPr/>
                    <a:lstStyle/>
                    <a:p>
                      <a:pPr>
                        <a:lnSpc>
                          <a:spcPct val="115000"/>
                        </a:lnSpc>
                        <a:spcAft>
                          <a:spcPts val="1000"/>
                        </a:spcAft>
                        <a:buNone/>
                      </a:pPr>
                      <a:r>
                        <a:rPr lang="en-US" sz="1400" dirty="0">
                          <a:effectLst/>
                        </a:rPr>
                        <a:t>Société civile</a:t>
                      </a:r>
                      <a:endParaRPr lang="fr-CH"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488816644"/>
                  </a:ext>
                </a:extLst>
              </a:tr>
            </a:tbl>
          </a:graphicData>
        </a:graphic>
      </p:graphicFrame>
    </p:spTree>
    <p:extLst>
      <p:ext uri="{BB962C8B-B14F-4D97-AF65-F5344CB8AC3E}">
        <p14:creationId xmlns:p14="http://schemas.microsoft.com/office/powerpoint/2010/main" val="212839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FD62F-8024-2FDD-02B7-F612E6AA3D94}"/>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2A92C0C-826A-383D-F118-5850B4D8E7F6}"/>
              </a:ext>
            </a:extLst>
          </p:cNvPr>
          <p:cNvSpPr>
            <a:spLocks noGrp="1"/>
          </p:cNvSpPr>
          <p:nvPr>
            <p:ph type="sldNum" sz="quarter" idx="12"/>
          </p:nvPr>
        </p:nvSpPr>
        <p:spPr/>
        <p:txBody>
          <a:bodyPr/>
          <a:lstStyle/>
          <a:p>
            <a:pPr algn="r"/>
            <a:fld id="{2038AEF9-613E-4F50-AB3F-BF720E27A659}" type="slidenum">
              <a:rPr lang="fr-FR" smtClean="0"/>
              <a:pPr algn="r"/>
              <a:t>8</a:t>
            </a:fld>
            <a:endParaRPr lang="fr-FR" dirty="0"/>
          </a:p>
        </p:txBody>
      </p:sp>
      <p:sp>
        <p:nvSpPr>
          <p:cNvPr id="36" name="제목 3">
            <a:extLst>
              <a:ext uri="{FF2B5EF4-FFF2-40B4-BE49-F238E27FC236}">
                <a16:creationId xmlns:a16="http://schemas.microsoft.com/office/drawing/2014/main" id="{8EB271D5-6D8A-1F79-4DD8-37C02105C4BF}"/>
              </a:ext>
            </a:extLst>
          </p:cNvPr>
          <p:cNvSpPr txBox="1">
            <a:spLocks/>
          </p:cNvSpPr>
          <p:nvPr/>
        </p:nvSpPr>
        <p:spPr>
          <a:xfrm>
            <a:off x="323528" y="195486"/>
            <a:ext cx="8270404"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Les acteurs et leur inclusion: </a:t>
            </a:r>
            <a:r>
              <a:rPr lang="fr-FR" altLang="ko-KR" sz="2800" i="1" dirty="0">
                <a:solidFill>
                  <a:schemeClr val="accent6"/>
                </a:solidFill>
                <a:latin typeface="Berlin Sans FB Demi" panose="020E0802020502020306" pitchFamily="34" charset="0"/>
              </a:rPr>
              <a:t>largeur</a:t>
            </a:r>
            <a:r>
              <a:rPr lang="fr-FR" altLang="ko-KR" sz="2800" dirty="0">
                <a:solidFill>
                  <a:schemeClr val="accent6"/>
                </a:solidFill>
                <a:latin typeface="Berlin Sans FB Demi" panose="020E0802020502020306" pitchFamily="34" charset="0"/>
              </a:rPr>
              <a:t> de l’évaluation</a:t>
            </a:r>
          </a:p>
        </p:txBody>
      </p:sp>
      <p:pic>
        <p:nvPicPr>
          <p:cNvPr id="7" name="Graphique 6">
            <a:extLst>
              <a:ext uri="{FF2B5EF4-FFF2-40B4-BE49-F238E27FC236}">
                <a16:creationId xmlns:a16="http://schemas.microsoft.com/office/drawing/2014/main" id="{E92ED1B9-AEF2-D206-48CC-D23B88248B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564572"/>
            <a:ext cx="9144000" cy="2014355"/>
          </a:xfrm>
          <a:prstGeom prst="rect">
            <a:avLst/>
          </a:prstGeom>
        </p:spPr>
      </p:pic>
      <p:sp>
        <p:nvSpPr>
          <p:cNvPr id="9" name="ZoneTexte 8">
            <a:extLst>
              <a:ext uri="{FF2B5EF4-FFF2-40B4-BE49-F238E27FC236}">
                <a16:creationId xmlns:a16="http://schemas.microsoft.com/office/drawing/2014/main" id="{0E10335A-9840-07ED-C7AA-7472F02AB2A0}"/>
              </a:ext>
            </a:extLst>
          </p:cNvPr>
          <p:cNvSpPr txBox="1"/>
          <p:nvPr/>
        </p:nvSpPr>
        <p:spPr>
          <a:xfrm>
            <a:off x="6084168" y="4299942"/>
            <a:ext cx="2833340" cy="369332"/>
          </a:xfrm>
          <a:prstGeom prst="rect">
            <a:avLst/>
          </a:prstGeom>
          <a:noFill/>
        </p:spPr>
        <p:txBody>
          <a:bodyPr wrap="none" rtlCol="0">
            <a:spAutoFit/>
          </a:bodyPr>
          <a:lstStyle/>
          <a:p>
            <a:r>
              <a:rPr lang="fr-CH" dirty="0"/>
              <a:t>Baron &amp; Monnier, 2003, p. 2</a:t>
            </a:r>
          </a:p>
        </p:txBody>
      </p:sp>
    </p:spTree>
    <p:extLst>
      <p:ext uri="{BB962C8B-B14F-4D97-AF65-F5344CB8AC3E}">
        <p14:creationId xmlns:p14="http://schemas.microsoft.com/office/powerpoint/2010/main" val="982009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37956-E1D1-34F6-4025-89952337CE2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541ACD9-C63B-2A31-DADE-18C077766614}"/>
              </a:ext>
            </a:extLst>
          </p:cNvPr>
          <p:cNvSpPr>
            <a:spLocks noGrp="1"/>
          </p:cNvSpPr>
          <p:nvPr>
            <p:ph type="sldNum" sz="quarter" idx="12"/>
          </p:nvPr>
        </p:nvSpPr>
        <p:spPr/>
        <p:txBody>
          <a:bodyPr/>
          <a:lstStyle/>
          <a:p>
            <a:pPr algn="r"/>
            <a:fld id="{2038AEF9-613E-4F50-AB3F-BF720E27A659}" type="slidenum">
              <a:rPr lang="fr-FR" smtClean="0"/>
              <a:pPr algn="r"/>
              <a:t>9</a:t>
            </a:fld>
            <a:endParaRPr lang="fr-FR" dirty="0"/>
          </a:p>
        </p:txBody>
      </p:sp>
      <p:sp>
        <p:nvSpPr>
          <p:cNvPr id="36" name="제목 3">
            <a:extLst>
              <a:ext uri="{FF2B5EF4-FFF2-40B4-BE49-F238E27FC236}">
                <a16:creationId xmlns:a16="http://schemas.microsoft.com/office/drawing/2014/main" id="{EACF4D6D-0938-8F14-2D3C-99B967DEBA76}"/>
              </a:ext>
            </a:extLst>
          </p:cNvPr>
          <p:cNvSpPr txBox="1">
            <a:spLocks/>
          </p:cNvSpPr>
          <p:nvPr/>
        </p:nvSpPr>
        <p:spPr>
          <a:xfrm>
            <a:off x="179512" y="195486"/>
            <a:ext cx="8414420" cy="539494"/>
          </a:xfrm>
          <a:prstGeom prst="rect">
            <a:avLst/>
          </a:prstGeom>
        </p:spPr>
        <p:txBody>
          <a:bodyPr lIns="68580" tIns="34290" rIns="68580" bIns="34290"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altLang="ko-KR" sz="2800" dirty="0">
                <a:solidFill>
                  <a:schemeClr val="accent6"/>
                </a:solidFill>
                <a:latin typeface="Berlin Sans FB Demi" panose="020E0802020502020306" pitchFamily="34" charset="0"/>
              </a:rPr>
              <a:t>Les acteurs et leur inclusion dans les 5 étapes clés du processus d’évaluation: </a:t>
            </a:r>
            <a:r>
              <a:rPr lang="fr-FR" altLang="ko-KR" sz="2800" i="1" dirty="0">
                <a:solidFill>
                  <a:schemeClr val="accent6"/>
                </a:solidFill>
                <a:latin typeface="Berlin Sans FB Demi" panose="020E0802020502020306" pitchFamily="34" charset="0"/>
              </a:rPr>
              <a:t>profondeur</a:t>
            </a:r>
            <a:r>
              <a:rPr lang="fr-FR" altLang="ko-KR" sz="2800" dirty="0">
                <a:solidFill>
                  <a:schemeClr val="accent6"/>
                </a:solidFill>
                <a:latin typeface="Berlin Sans FB Demi" panose="020E0802020502020306" pitchFamily="34" charset="0"/>
              </a:rPr>
              <a:t> de l’évaluation</a:t>
            </a:r>
          </a:p>
        </p:txBody>
      </p:sp>
      <p:sp>
        <p:nvSpPr>
          <p:cNvPr id="2" name="ZoneTexte 1">
            <a:extLst>
              <a:ext uri="{FF2B5EF4-FFF2-40B4-BE49-F238E27FC236}">
                <a16:creationId xmlns:a16="http://schemas.microsoft.com/office/drawing/2014/main" id="{3BBB7DE0-E5BC-F1D0-B190-CC935EC68E99}"/>
              </a:ext>
            </a:extLst>
          </p:cNvPr>
          <p:cNvSpPr txBox="1"/>
          <p:nvPr/>
        </p:nvSpPr>
        <p:spPr>
          <a:xfrm>
            <a:off x="467544" y="987574"/>
            <a:ext cx="8280920" cy="3539430"/>
          </a:xfrm>
          <a:prstGeom prst="rect">
            <a:avLst/>
          </a:prstGeom>
          <a:noFill/>
        </p:spPr>
        <p:txBody>
          <a:bodyPr wrap="square" rtlCol="0">
            <a:spAutoFit/>
          </a:bodyPr>
          <a:lstStyle/>
          <a:p>
            <a:pPr marL="342900" indent="-342900">
              <a:buFont typeface="Wingdings" panose="05000000000000000000" pitchFamily="2" charset="2"/>
              <a:buChar char="Ø"/>
            </a:pPr>
            <a:r>
              <a:rPr lang="fr-CH" sz="2200" dirty="0"/>
              <a:t>Mandat d’évaluation: </a:t>
            </a:r>
            <a:r>
              <a:rPr lang="fr-CH" sz="2200" b="1" dirty="0"/>
              <a:t>participer à la définition en commun du contenu du projet d’évaluation</a:t>
            </a:r>
            <a:r>
              <a:rPr lang="fr-CH" sz="2200" dirty="0"/>
              <a:t>, i.e. enjeux et questions prioritaires</a:t>
            </a:r>
          </a:p>
          <a:p>
            <a:pPr marL="342900" indent="-342900">
              <a:buFont typeface="Wingdings" panose="05000000000000000000" pitchFamily="2" charset="2"/>
              <a:buChar char="Ø"/>
            </a:pPr>
            <a:r>
              <a:rPr lang="fr-CH" sz="2200" dirty="0"/>
              <a:t>Cahier des charges: </a:t>
            </a:r>
            <a:r>
              <a:rPr lang="fr-CH" sz="2200" b="1" dirty="0"/>
              <a:t>participer à la validation de la méthode utilisée et du programme de travail</a:t>
            </a:r>
          </a:p>
          <a:p>
            <a:pPr marL="342900" indent="-342900">
              <a:buFont typeface="Wingdings" panose="05000000000000000000" pitchFamily="2" charset="2"/>
              <a:buChar char="Ø"/>
            </a:pPr>
            <a:r>
              <a:rPr lang="fr-CH" sz="2200" dirty="0"/>
              <a:t>Instance d’évaluation: </a:t>
            </a:r>
            <a:r>
              <a:rPr lang="fr-CH" sz="2200" b="1" dirty="0"/>
              <a:t>participer au pilotage et à la supervision des travaux, à la collecte des données </a:t>
            </a:r>
          </a:p>
          <a:p>
            <a:pPr marL="342900" indent="-342900">
              <a:buFont typeface="Wingdings" panose="05000000000000000000" pitchFamily="2" charset="2"/>
              <a:buChar char="Ø"/>
            </a:pPr>
            <a:r>
              <a:rPr lang="fr-CH" sz="2200" dirty="0"/>
              <a:t>Production du jugement final: </a:t>
            </a:r>
            <a:r>
              <a:rPr lang="fr-CH" sz="2200" b="1" dirty="0"/>
              <a:t>participer à l’analyse et à l’interprétation des données collectées</a:t>
            </a:r>
          </a:p>
          <a:p>
            <a:pPr marL="342900" indent="-342900">
              <a:buFont typeface="Wingdings" panose="05000000000000000000" pitchFamily="2" charset="2"/>
              <a:buChar char="Ø"/>
            </a:pPr>
            <a:r>
              <a:rPr lang="fr-CH" sz="2200" dirty="0"/>
              <a:t>Formulation </a:t>
            </a:r>
            <a:r>
              <a:rPr lang="fr-CH" sz="2400" dirty="0"/>
              <a:t>de recommandations: </a:t>
            </a:r>
            <a:r>
              <a:rPr lang="fr-CH" sz="2400" b="1" dirty="0"/>
              <a:t>participer à la rédaction du rapport final</a:t>
            </a:r>
          </a:p>
        </p:txBody>
      </p:sp>
      <p:sp>
        <p:nvSpPr>
          <p:cNvPr id="4" name="ZoneTexte 3">
            <a:extLst>
              <a:ext uri="{FF2B5EF4-FFF2-40B4-BE49-F238E27FC236}">
                <a16:creationId xmlns:a16="http://schemas.microsoft.com/office/drawing/2014/main" id="{01EE48CC-EBBB-052A-5C50-FA85F5DB9683}"/>
              </a:ext>
            </a:extLst>
          </p:cNvPr>
          <p:cNvSpPr txBox="1"/>
          <p:nvPr/>
        </p:nvSpPr>
        <p:spPr>
          <a:xfrm>
            <a:off x="6433361" y="4292122"/>
            <a:ext cx="2373278" cy="369332"/>
          </a:xfrm>
          <a:prstGeom prst="rect">
            <a:avLst/>
          </a:prstGeom>
          <a:noFill/>
        </p:spPr>
        <p:txBody>
          <a:bodyPr wrap="none" rtlCol="0">
            <a:spAutoFit/>
          </a:bodyPr>
          <a:lstStyle/>
          <a:p>
            <a:r>
              <a:rPr lang="fr-CH" dirty="0"/>
              <a:t>Baron &amp; Monnier, 2003</a:t>
            </a:r>
          </a:p>
        </p:txBody>
      </p:sp>
    </p:spTree>
    <p:extLst>
      <p:ext uri="{BB962C8B-B14F-4D97-AF65-F5344CB8AC3E}">
        <p14:creationId xmlns:p14="http://schemas.microsoft.com/office/powerpoint/2010/main" val="2456902317"/>
      </p:ext>
    </p:extLst>
  </p:cSld>
  <p:clrMapOvr>
    <a:masterClrMapping/>
  </p:clrMapOvr>
</p:sld>
</file>

<file path=ppt/theme/theme1.xml><?xml version="1.0" encoding="utf-8"?>
<a:theme xmlns:a="http://schemas.openxmlformats.org/drawingml/2006/main" name="Thème Office">
  <a:themeElements>
    <a:clrScheme name="tecfa">
      <a:dk1>
        <a:srgbClr val="000000"/>
      </a:dk1>
      <a:lt1>
        <a:srgbClr val="FEFFFF"/>
      </a:lt1>
      <a:dk2>
        <a:srgbClr val="4C4D4C"/>
      </a:dk2>
      <a:lt2>
        <a:srgbClr val="EAEAEA"/>
      </a:lt2>
      <a:accent1>
        <a:srgbClr val="005A87"/>
      </a:accent1>
      <a:accent2>
        <a:srgbClr val="DB7A17"/>
      </a:accent2>
      <a:accent3>
        <a:srgbClr val="7F6FA4"/>
      </a:accent3>
      <a:accent4>
        <a:srgbClr val="A1BD2B"/>
      </a:accent4>
      <a:accent5>
        <a:srgbClr val="5BC4EF"/>
      </a:accent5>
      <a:accent6>
        <a:srgbClr val="005A87"/>
      </a:accent6>
      <a:hlink>
        <a:srgbClr val="5BC4EF"/>
      </a:hlink>
      <a:folHlink>
        <a:srgbClr val="7F6F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cfa-fpse-unige.potx" id="{8A83EF2B-6969-1B41-AD37-5987E3719F38}" vid="{FBECAAEC-5158-5046-AF8D-3E250124E19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13751</TotalTime>
  <Words>6067</Words>
  <Application>Microsoft Office PowerPoint</Application>
  <PresentationFormat>Affichage à l'écran (16:9)</PresentationFormat>
  <Paragraphs>630</Paragraphs>
  <Slides>52</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52</vt:i4>
      </vt:variant>
    </vt:vector>
  </HeadingPairs>
  <TitlesOfParts>
    <vt:vector size="62" baseType="lpstr">
      <vt:lpstr>Arial</vt:lpstr>
      <vt:lpstr>Berlin Sans FB</vt:lpstr>
      <vt:lpstr>Berlin Sans FB Demi</vt:lpstr>
      <vt:lpstr>Calibri</vt:lpstr>
      <vt:lpstr>Cambria</vt:lpstr>
      <vt:lpstr>Gill Sans</vt:lpstr>
      <vt:lpstr>Gill Sans Light</vt:lpstr>
      <vt:lpstr>Gill Sans SemiBold</vt:lpstr>
      <vt:lpstr>Wingdings</vt:lpstr>
      <vt:lpstr>Thème Office</vt:lpstr>
      <vt:lpstr>Stratégies d’évaluation des dispositifs de formation en ligne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Distinguer les modèles d’évaluation des formations</dc:title>
  <dc:creator>Juliette Desiron</dc:creator>
  <cp:lastModifiedBy>Barbara Class</cp:lastModifiedBy>
  <cp:revision>618</cp:revision>
  <dcterms:created xsi:type="dcterms:W3CDTF">2018-06-25T11:53:25Z</dcterms:created>
  <dcterms:modified xsi:type="dcterms:W3CDTF">2025-08-11T08:32:23Z</dcterms:modified>
</cp:coreProperties>
</file>