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FC1FC0-EBBA-4345-A9F0-33334B4002FD}" v="13" dt="2025-07-17T17:47:38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96" d="100"/>
          <a:sy n="96" d="100"/>
        </p:scale>
        <p:origin x="38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ara Class" userId="ce38c013-f14e-4d1b-851f-f693be5c662b" providerId="ADAL" clId="{28FC1FC0-EBBA-4345-A9F0-33334B4002FD}"/>
    <pc:docChg chg="undo custSel addSld delSld modSld">
      <pc:chgData name="Barbara Class" userId="ce38c013-f14e-4d1b-851f-f693be5c662b" providerId="ADAL" clId="{28FC1FC0-EBBA-4345-A9F0-33334B4002FD}" dt="2025-07-17T17:47:53.946" v="1353" actId="20577"/>
      <pc:docMkLst>
        <pc:docMk/>
      </pc:docMkLst>
      <pc:sldChg chg="addSp modSp mod">
        <pc:chgData name="Barbara Class" userId="ce38c013-f14e-4d1b-851f-f693be5c662b" providerId="ADAL" clId="{28FC1FC0-EBBA-4345-A9F0-33334B4002FD}" dt="2025-07-17T16:57:03.313" v="618" actId="20577"/>
        <pc:sldMkLst>
          <pc:docMk/>
          <pc:sldMk cId="3710996552" sldId="256"/>
        </pc:sldMkLst>
        <pc:spChg chg="mod">
          <ac:chgData name="Barbara Class" userId="ce38c013-f14e-4d1b-851f-f693be5c662b" providerId="ADAL" clId="{28FC1FC0-EBBA-4345-A9F0-33334B4002FD}" dt="2025-07-17T16:57:03.313" v="618" actId="20577"/>
          <ac:spMkLst>
            <pc:docMk/>
            <pc:sldMk cId="3710996552" sldId="256"/>
            <ac:spMk id="2" creationId="{00000000-0000-0000-0000-000000000000}"/>
          </ac:spMkLst>
        </pc:spChg>
        <pc:spChg chg="mod">
          <ac:chgData name="Barbara Class" userId="ce38c013-f14e-4d1b-851f-f693be5c662b" providerId="ADAL" clId="{28FC1FC0-EBBA-4345-A9F0-33334B4002FD}" dt="2025-07-17T16:05:28.496" v="45" actId="255"/>
          <ac:spMkLst>
            <pc:docMk/>
            <pc:sldMk cId="3710996552" sldId="256"/>
            <ac:spMk id="3" creationId="{00000000-0000-0000-0000-000000000000}"/>
          </ac:spMkLst>
        </pc:spChg>
        <pc:picChg chg="add mod">
          <ac:chgData name="Barbara Class" userId="ce38c013-f14e-4d1b-851f-f693be5c662b" providerId="ADAL" clId="{28FC1FC0-EBBA-4345-A9F0-33334B4002FD}" dt="2025-07-17T16:05:02.129" v="31" actId="1076"/>
          <ac:picMkLst>
            <pc:docMk/>
            <pc:sldMk cId="3710996552" sldId="256"/>
            <ac:picMk id="4" creationId="{64F5D684-92E3-D093-6F5F-D22E2D165CC3}"/>
          </ac:picMkLst>
        </pc:picChg>
      </pc:sldChg>
      <pc:sldChg chg="modSp mod">
        <pc:chgData name="Barbara Class" userId="ce38c013-f14e-4d1b-851f-f693be5c662b" providerId="ADAL" clId="{28FC1FC0-EBBA-4345-A9F0-33334B4002FD}" dt="2025-07-17T17:47:53.946" v="1353" actId="20577"/>
        <pc:sldMkLst>
          <pc:docMk/>
          <pc:sldMk cId="1847233737" sldId="257"/>
        </pc:sldMkLst>
        <pc:spChg chg="mod">
          <ac:chgData name="Barbara Class" userId="ce38c013-f14e-4d1b-851f-f693be5c662b" providerId="ADAL" clId="{28FC1FC0-EBBA-4345-A9F0-33334B4002FD}" dt="2025-07-17T17:47:53.946" v="1353" actId="20577"/>
          <ac:spMkLst>
            <pc:docMk/>
            <pc:sldMk cId="1847233737" sldId="257"/>
            <ac:spMk id="3" creationId="{00000000-0000-0000-0000-000000000000}"/>
          </ac:spMkLst>
        </pc:spChg>
      </pc:sldChg>
      <pc:sldChg chg="modSp mod">
        <pc:chgData name="Barbara Class" userId="ce38c013-f14e-4d1b-851f-f693be5c662b" providerId="ADAL" clId="{28FC1FC0-EBBA-4345-A9F0-33334B4002FD}" dt="2025-07-17T17:47:47.379" v="1351" actId="20577"/>
        <pc:sldMkLst>
          <pc:docMk/>
          <pc:sldMk cId="3971305777" sldId="258"/>
        </pc:sldMkLst>
        <pc:spChg chg="mod">
          <ac:chgData name="Barbara Class" userId="ce38c013-f14e-4d1b-851f-f693be5c662b" providerId="ADAL" clId="{28FC1FC0-EBBA-4345-A9F0-33334B4002FD}" dt="2025-07-17T16:58:51.428" v="685" actId="20577"/>
          <ac:spMkLst>
            <pc:docMk/>
            <pc:sldMk cId="3971305777" sldId="258"/>
            <ac:spMk id="2" creationId="{00000000-0000-0000-0000-000000000000}"/>
          </ac:spMkLst>
        </pc:spChg>
        <pc:spChg chg="mod">
          <ac:chgData name="Barbara Class" userId="ce38c013-f14e-4d1b-851f-f693be5c662b" providerId="ADAL" clId="{28FC1FC0-EBBA-4345-A9F0-33334B4002FD}" dt="2025-07-17T17:47:47.379" v="1351" actId="20577"/>
          <ac:spMkLst>
            <pc:docMk/>
            <pc:sldMk cId="3971305777" sldId="258"/>
            <ac:spMk id="3" creationId="{00000000-0000-0000-0000-000000000000}"/>
          </ac:spMkLst>
        </pc:spChg>
      </pc:sldChg>
      <pc:sldChg chg="modSp add del mod">
        <pc:chgData name="Barbara Class" userId="ce38c013-f14e-4d1b-851f-f693be5c662b" providerId="ADAL" clId="{28FC1FC0-EBBA-4345-A9F0-33334B4002FD}" dt="2025-07-17T17:34:47.228" v="1323" actId="47"/>
        <pc:sldMkLst>
          <pc:docMk/>
          <pc:sldMk cId="155228391" sldId="259"/>
        </pc:sldMkLst>
        <pc:spChg chg="mod">
          <ac:chgData name="Barbara Class" userId="ce38c013-f14e-4d1b-851f-f693be5c662b" providerId="ADAL" clId="{28FC1FC0-EBBA-4345-A9F0-33334B4002FD}" dt="2025-07-17T16:59:13.022" v="696" actId="20577"/>
          <ac:spMkLst>
            <pc:docMk/>
            <pc:sldMk cId="155228391" sldId="259"/>
            <ac:spMk id="2" creationId="{00000000-0000-0000-0000-000000000000}"/>
          </ac:spMkLst>
        </pc:spChg>
      </pc:sldChg>
      <pc:sldChg chg="add del">
        <pc:chgData name="Barbara Class" userId="ce38c013-f14e-4d1b-851f-f693be5c662b" providerId="ADAL" clId="{28FC1FC0-EBBA-4345-A9F0-33334B4002FD}" dt="2025-07-17T17:34:44.491" v="1322" actId="47"/>
        <pc:sldMkLst>
          <pc:docMk/>
          <pc:sldMk cId="3888017517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64CCA-4FC7-43ED-8AED-0C52756BB29A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DDE40-36FB-483A-9670-E137312EF9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241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DDE40-36FB-483A-9670-E137312EF91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697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93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91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32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30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74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78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454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26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045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92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998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EE2F6-FEF4-4DA2-96F5-A1F8551FCFCD}" type="datetimeFigureOut">
              <a:rPr lang="fr-FR" smtClean="0"/>
              <a:t>15/09/2025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7A337-C95C-4F60-AFEF-D6E83BEC8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045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formation-numerique-scolaire-tcd.netlify.app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ecfa.unige.ch/perso/class/2024/EduNumCT/" TargetMode="External"/><Relationship Id="rId2" Type="http://schemas.openxmlformats.org/officeDocument/2006/relationships/hyperlink" Target="https://www.ifadem.org/fr/ressourc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ecfa.unige.ch/perso/class/2024/EduNumCT/Mod3/BonusREL/" TargetMode="External"/><Relationship Id="rId4" Type="http://schemas.openxmlformats.org/officeDocument/2006/relationships/hyperlink" Target="https://reliefh.francophonie.org/resource/ho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Transformation numérique au Tchad </a:t>
            </a:r>
            <a:r>
              <a:rPr lang="fr-FR" sz="3600" dirty="0"/>
              <a:t>: </a:t>
            </a:r>
            <a:br>
              <a:rPr lang="fr-FR" sz="3600" dirty="0"/>
            </a:br>
            <a:r>
              <a:rPr lang="fr-FR" sz="3600" dirty="0"/>
              <a:t>Conception et mise en œuvre d'un guide de ressources éducatives libres (REL) contextualisé</a:t>
            </a:r>
            <a:br>
              <a:rPr lang="fr-FR" sz="3600" dirty="0"/>
            </a:br>
            <a:r>
              <a:rPr lang="fr-FR" sz="3600" dirty="0"/>
              <a:t>sur la base du projet </a:t>
            </a:r>
            <a:r>
              <a:rPr lang="fr-FR" sz="3600" dirty="0" err="1"/>
              <a:t>EduNumCT</a:t>
            </a: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34836" y="4128511"/>
            <a:ext cx="9144000" cy="1655762"/>
          </a:xfrm>
        </p:spPr>
        <p:txBody>
          <a:bodyPr/>
          <a:lstStyle/>
          <a:p>
            <a:endParaRPr lang="fr-FR" dirty="0"/>
          </a:p>
          <a:p>
            <a:r>
              <a:rPr lang="fr-FR" b="1" dirty="0"/>
              <a:t>Alphée Yannick Ngalli - Barbara Class</a:t>
            </a:r>
          </a:p>
          <a:p>
            <a:r>
              <a:rPr lang="fr-FR" sz="1800" dirty="0"/>
              <a:t>18.07.2025</a:t>
            </a:r>
          </a:p>
        </p:txBody>
      </p:sp>
      <p:pic>
        <p:nvPicPr>
          <p:cNvPr id="4" name="Graphique 3">
            <a:hlinkClick r:id="rId3"/>
            <a:extLst>
              <a:ext uri="{FF2B5EF4-FFF2-40B4-BE49-F238E27FC236}">
                <a16:creationId xmlns:a16="http://schemas.microsoft.com/office/drawing/2014/main" id="{64F5D684-92E3-D093-6F5F-D22E2D165C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39079" y="5986007"/>
            <a:ext cx="858455" cy="300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9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Objectifs stratégiques du guide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b="1" dirty="0"/>
              <a:t> Concevoir un guide de Ressources Éducatives Libres (REL) adapté au contexte tchadien </a:t>
            </a:r>
            <a:r>
              <a:rPr lang="fr-FR" dirty="0"/>
              <a:t>: feuille de route pratique pour intégrer un numérique libre et ouvert dans l’éducation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b="1" dirty="0"/>
              <a:t> Développer et renforcer les connaissances et compétences par la formation continue </a:t>
            </a:r>
            <a:r>
              <a:rPr lang="fr-FR" dirty="0"/>
              <a:t>:</a:t>
            </a:r>
            <a:r>
              <a:rPr lang="fr-FR" b="1" dirty="0"/>
              <a:t> </a:t>
            </a:r>
            <a:r>
              <a:rPr lang="fr-FR" dirty="0"/>
              <a:t>support pédagogique pour une formation continue en autonomie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/>
              <a:t> Accéder </a:t>
            </a:r>
            <a:r>
              <a:rPr lang="fr-FR"/>
              <a:t>au guide: </a:t>
            </a:r>
            <a:r>
              <a:rPr lang="fr-FR">
                <a:hlinkClick r:id="rId2"/>
              </a:rPr>
              <a:t>https://transformation-numerique-scolaire-tcd.netlify.app/</a:t>
            </a:r>
            <a:r>
              <a:rPr lang="fr-FR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7233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Activité: réutiliser et remixer une REL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En groupe et à partir de vos thématiques respectives, vous: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Identifiez deux REL ou plus qui pourrait servir votre thématique à partir des sites suivants: 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https://www.ifadem.org/fr/ressources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>
                <a:hlinkClick r:id="rId3"/>
              </a:rPr>
              <a:t>https://tecfa.unige.ch/perso/class/2024/EduNumCT/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>
                <a:hlinkClick r:id="rId4"/>
              </a:rPr>
              <a:t>https://reliefh.francophonie.org/resource/home</a:t>
            </a:r>
            <a:r>
              <a:rPr lang="fr-FR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Evaluez les REL identifiées à partir des critères proposés : </a:t>
            </a:r>
            <a:r>
              <a:rPr lang="fr-FR" dirty="0">
                <a:hlinkClick r:id="rId5"/>
              </a:rPr>
              <a:t>https://tecfa.unige.ch/perso/class/2024/EduNumCT/Mod3/BonusREL/</a:t>
            </a:r>
            <a:r>
              <a:rPr lang="fr-FR" dirty="0"/>
              <a:t>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Relevez les points forts et faibles de votre « expérience REL »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13057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221</Words>
  <Application>Microsoft Office PowerPoint</Application>
  <PresentationFormat>Grand écran</PresentationFormat>
  <Paragraphs>18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Thème Office</vt:lpstr>
      <vt:lpstr>Transformation numérique au Tchad :  Conception et mise en œuvre d'un guide de ressources éducatives libres (REL) contextualisé sur la base du projet EduNumCT</vt:lpstr>
      <vt:lpstr>Objectifs stratégiques du guide</vt:lpstr>
      <vt:lpstr>Activité: réutiliser et remixer une REL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Transformation numérique des établissements scolaires au Tchad :  Conception et mise en œuvre d'un guide de ressources éducatives libres (REL) contextualisé</dc:title>
  <dc:creator>CMBEAC</dc:creator>
  <cp:lastModifiedBy>Barbara Class</cp:lastModifiedBy>
  <cp:revision>6</cp:revision>
  <dcterms:created xsi:type="dcterms:W3CDTF">2025-07-17T15:23:46Z</dcterms:created>
  <dcterms:modified xsi:type="dcterms:W3CDTF">2025-09-15T11:52:07Z</dcterms:modified>
</cp:coreProperties>
</file>