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22"/>
  </p:notesMasterIdLst>
  <p:handoutMasterIdLst>
    <p:handoutMasterId r:id="rId23"/>
  </p:handoutMasterIdLst>
  <p:sldIdLst>
    <p:sldId id="271" r:id="rId2"/>
    <p:sldId id="358" r:id="rId3"/>
    <p:sldId id="397" r:id="rId4"/>
    <p:sldId id="418" r:id="rId5"/>
    <p:sldId id="398" r:id="rId6"/>
    <p:sldId id="417" r:id="rId7"/>
    <p:sldId id="392" r:id="rId8"/>
    <p:sldId id="375" r:id="rId9"/>
    <p:sldId id="393" r:id="rId10"/>
    <p:sldId id="394" r:id="rId11"/>
    <p:sldId id="395" r:id="rId12"/>
    <p:sldId id="374" r:id="rId13"/>
    <p:sldId id="426" r:id="rId14"/>
    <p:sldId id="419" r:id="rId15"/>
    <p:sldId id="420" r:id="rId16"/>
    <p:sldId id="421" r:id="rId17"/>
    <p:sldId id="422" r:id="rId18"/>
    <p:sldId id="423" r:id="rId19"/>
    <p:sldId id="425" r:id="rId20"/>
    <p:sldId id="365" r:id="rId21"/>
  </p:sldIdLst>
  <p:sldSz cx="9144000" cy="5143500" type="screen16x9"/>
  <p:notesSz cx="6811963" cy="99425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366"/>
    <a:srgbClr val="C5931F"/>
    <a:srgbClr val="00B1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860BE0-050D-49CE-AB2C-E25865FAF55F}" v="29" dt="2024-12-14T17:12:25.88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3883" autoAdjust="0"/>
  </p:normalViewPr>
  <p:slideViewPr>
    <p:cSldViewPr>
      <p:cViewPr varScale="1">
        <p:scale>
          <a:sx n="152" d="100"/>
          <a:sy n="152" d="100"/>
        </p:scale>
        <p:origin x="792" y="8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bara Class" userId="ce38c013-f14e-4d1b-851f-f693be5c662b" providerId="ADAL" clId="{11A985BA-068A-4A85-9717-0DBEC22CBD38}"/>
    <pc:docChg chg="undo custSel addSld modSld">
      <pc:chgData name="Barbara Class" userId="ce38c013-f14e-4d1b-851f-f693be5c662b" providerId="ADAL" clId="{11A985BA-068A-4A85-9717-0DBEC22CBD38}" dt="2024-11-02T18:33:33.968" v="2615" actId="20577"/>
      <pc:docMkLst>
        <pc:docMk/>
      </pc:docMkLst>
      <pc:sldChg chg="modSp mod">
        <pc:chgData name="Barbara Class" userId="ce38c013-f14e-4d1b-851f-f693be5c662b" providerId="ADAL" clId="{11A985BA-068A-4A85-9717-0DBEC22CBD38}" dt="2024-11-02T09:43:56.102" v="36" actId="20577"/>
        <pc:sldMkLst>
          <pc:docMk/>
          <pc:sldMk cId="1449966537" sldId="271"/>
        </pc:sldMkLst>
        <pc:spChg chg="mod">
          <ac:chgData name="Barbara Class" userId="ce38c013-f14e-4d1b-851f-f693be5c662b" providerId="ADAL" clId="{11A985BA-068A-4A85-9717-0DBEC22CBD38}" dt="2024-11-02T09:43:56.102" v="36" actId="20577"/>
          <ac:spMkLst>
            <pc:docMk/>
            <pc:sldMk cId="1449966537" sldId="271"/>
            <ac:spMk id="3" creationId="{00000000-0000-0000-0000-000000000000}"/>
          </ac:spMkLst>
        </pc:spChg>
      </pc:sldChg>
      <pc:sldChg chg="addSp delSp modSp mod">
        <pc:chgData name="Barbara Class" userId="ce38c013-f14e-4d1b-851f-f693be5c662b" providerId="ADAL" clId="{11A985BA-068A-4A85-9717-0DBEC22CBD38}" dt="2024-11-02T09:45:08.674" v="157" actId="20577"/>
        <pc:sldMkLst>
          <pc:docMk/>
          <pc:sldMk cId="2236357207" sldId="358"/>
        </pc:sldMkLst>
        <pc:spChg chg="add del">
          <ac:chgData name="Barbara Class" userId="ce38c013-f14e-4d1b-851f-f693be5c662b" providerId="ADAL" clId="{11A985BA-068A-4A85-9717-0DBEC22CBD38}" dt="2024-11-02T09:44:19.002" v="48" actId="22"/>
          <ac:spMkLst>
            <pc:docMk/>
            <pc:sldMk cId="2236357207" sldId="358"/>
            <ac:spMk id="5" creationId="{38E8B91E-A4A5-ECA8-7FAB-75D7E4F688A6}"/>
          </ac:spMkLst>
        </pc:spChg>
        <pc:spChg chg="add mod">
          <ac:chgData name="Barbara Class" userId="ce38c013-f14e-4d1b-851f-f693be5c662b" providerId="ADAL" clId="{11A985BA-068A-4A85-9717-0DBEC22CBD38}" dt="2024-11-02T09:45:08.674" v="157" actId="20577"/>
          <ac:spMkLst>
            <pc:docMk/>
            <pc:sldMk cId="2236357207" sldId="358"/>
            <ac:spMk id="6" creationId="{1BD1DAD4-CED6-1952-BAE1-ED3DA70A53C3}"/>
          </ac:spMkLst>
        </pc:spChg>
        <pc:spChg chg="add mod">
          <ac:chgData name="Barbara Class" userId="ce38c013-f14e-4d1b-851f-f693be5c662b" providerId="ADAL" clId="{11A985BA-068A-4A85-9717-0DBEC22CBD38}" dt="2024-11-02T09:44:30.598" v="50" actId="1076"/>
          <ac:spMkLst>
            <pc:docMk/>
            <pc:sldMk cId="2236357207" sldId="358"/>
            <ac:spMk id="7" creationId="{A5F62653-C734-4702-C559-7C0E0B50931C}"/>
          </ac:spMkLst>
        </pc:spChg>
        <pc:spChg chg="mod">
          <ac:chgData name="Barbara Class" userId="ce38c013-f14e-4d1b-851f-f693be5c662b" providerId="ADAL" clId="{11A985BA-068A-4A85-9717-0DBEC22CBD38}" dt="2024-11-02T09:44:04.597" v="45" actId="20577"/>
          <ac:spMkLst>
            <pc:docMk/>
            <pc:sldMk cId="2236357207" sldId="358"/>
            <ac:spMk id="9" creationId="{F78D49D9-0DB6-4821-B991-1A30D6254E03}"/>
          </ac:spMkLst>
        </pc:spChg>
        <pc:spChg chg="mod">
          <ac:chgData name="Barbara Class" userId="ce38c013-f14e-4d1b-851f-f693be5c662b" providerId="ADAL" clId="{11A985BA-068A-4A85-9717-0DBEC22CBD38}" dt="2024-11-02T09:44:15.354" v="46" actId="1076"/>
          <ac:spMkLst>
            <pc:docMk/>
            <pc:sldMk cId="2236357207" sldId="358"/>
            <ac:spMk id="15" creationId="{4CD090C6-BB02-480F-9290-738F375CE286}"/>
          </ac:spMkLst>
        </pc:spChg>
        <pc:spChg chg="mod">
          <ac:chgData name="Barbara Class" userId="ce38c013-f14e-4d1b-851f-f693be5c662b" providerId="ADAL" clId="{11A985BA-068A-4A85-9717-0DBEC22CBD38}" dt="2024-11-02T09:44:15.354" v="46" actId="1076"/>
          <ac:spMkLst>
            <pc:docMk/>
            <pc:sldMk cId="2236357207" sldId="358"/>
            <ac:spMk id="16" creationId="{F0676205-7252-4FC9-AFB9-28E3151C8366}"/>
          </ac:spMkLst>
        </pc:spChg>
      </pc:sldChg>
      <pc:sldChg chg="modSp mod">
        <pc:chgData name="Barbara Class" userId="ce38c013-f14e-4d1b-851f-f693be5c662b" providerId="ADAL" clId="{11A985BA-068A-4A85-9717-0DBEC22CBD38}" dt="2024-11-02T11:05:11.301" v="619" actId="114"/>
        <pc:sldMkLst>
          <pc:docMk/>
          <pc:sldMk cId="1865876623" sldId="397"/>
        </pc:sldMkLst>
        <pc:spChg chg="mod">
          <ac:chgData name="Barbara Class" userId="ce38c013-f14e-4d1b-851f-f693be5c662b" providerId="ADAL" clId="{11A985BA-068A-4A85-9717-0DBEC22CBD38}" dt="2024-11-02T11:05:11.301" v="619" actId="114"/>
          <ac:spMkLst>
            <pc:docMk/>
            <pc:sldMk cId="1865876623" sldId="397"/>
            <ac:spMk id="12" creationId="{00000000-0000-0000-0000-000000000000}"/>
          </ac:spMkLst>
        </pc:spChg>
      </pc:sldChg>
      <pc:sldChg chg="addSp delSp modSp add mod">
        <pc:chgData name="Barbara Class" userId="ce38c013-f14e-4d1b-851f-f693be5c662b" providerId="ADAL" clId="{11A985BA-068A-4A85-9717-0DBEC22CBD38}" dt="2024-11-02T18:24:28.043" v="2542" actId="20577"/>
        <pc:sldMkLst>
          <pc:docMk/>
          <pc:sldMk cId="2458593003" sldId="403"/>
        </pc:sldMkLst>
        <pc:spChg chg="mod">
          <ac:chgData name="Barbara Class" userId="ce38c013-f14e-4d1b-851f-f693be5c662b" providerId="ADAL" clId="{11A985BA-068A-4A85-9717-0DBEC22CBD38}" dt="2024-11-02T18:24:28.043" v="2542" actId="20577"/>
          <ac:spMkLst>
            <pc:docMk/>
            <pc:sldMk cId="2458593003" sldId="403"/>
            <ac:spMk id="2" creationId="{19D78E88-2D5C-4AC7-8171-2BBB3FDA81D5}"/>
          </ac:spMkLst>
        </pc:spChg>
        <pc:spChg chg="add del mod">
          <ac:chgData name="Barbara Class" userId="ce38c013-f14e-4d1b-851f-f693be5c662b" providerId="ADAL" clId="{11A985BA-068A-4A85-9717-0DBEC22CBD38}" dt="2024-11-02T18:20:54.015" v="2227" actId="1076"/>
          <ac:spMkLst>
            <pc:docMk/>
            <pc:sldMk cId="2458593003" sldId="403"/>
            <ac:spMk id="5" creationId="{FD500184-70A7-4CDD-8FE9-4B10727B006A}"/>
          </ac:spMkLst>
        </pc:spChg>
        <pc:spChg chg="mod">
          <ac:chgData name="Barbara Class" userId="ce38c013-f14e-4d1b-851f-f693be5c662b" providerId="ADAL" clId="{11A985BA-068A-4A85-9717-0DBEC22CBD38}" dt="2024-11-02T18:00:33.782" v="724" actId="20577"/>
          <ac:spMkLst>
            <pc:docMk/>
            <pc:sldMk cId="2458593003" sldId="403"/>
            <ac:spMk id="36" creationId="{0C7B140C-4A13-4136-AB20-68851F665BEA}"/>
          </ac:spMkLst>
        </pc:spChg>
      </pc:sldChg>
      <pc:sldChg chg="delSp modSp add mod">
        <pc:chgData name="Barbara Class" userId="ce38c013-f14e-4d1b-851f-f693be5c662b" providerId="ADAL" clId="{11A985BA-068A-4A85-9717-0DBEC22CBD38}" dt="2024-11-02T10:31:45.225" v="495" actId="12"/>
        <pc:sldMkLst>
          <pc:docMk/>
          <pc:sldMk cId="1278440316" sldId="418"/>
        </pc:sldMkLst>
        <pc:spChg chg="del">
          <ac:chgData name="Barbara Class" userId="ce38c013-f14e-4d1b-851f-f693be5c662b" providerId="ADAL" clId="{11A985BA-068A-4A85-9717-0DBEC22CBD38}" dt="2024-11-02T10:18:00.470" v="297" actId="478"/>
          <ac:spMkLst>
            <pc:docMk/>
            <pc:sldMk cId="1278440316" sldId="418"/>
            <ac:spMk id="12" creationId="{6944AAAC-4788-2F37-0C71-8C0E027C9912}"/>
          </ac:spMkLst>
        </pc:spChg>
        <pc:spChg chg="mod">
          <ac:chgData name="Barbara Class" userId="ce38c013-f14e-4d1b-851f-f693be5c662b" providerId="ADAL" clId="{11A985BA-068A-4A85-9717-0DBEC22CBD38}" dt="2024-11-02T10:31:45.225" v="495" actId="12"/>
          <ac:spMkLst>
            <pc:docMk/>
            <pc:sldMk cId="1278440316" sldId="418"/>
            <ac:spMk id="17" creationId="{DFF33D8F-03FB-8BC4-A24E-CFB25C394165}"/>
          </ac:spMkLst>
        </pc:spChg>
        <pc:spChg chg="mod">
          <ac:chgData name="Barbara Class" userId="ce38c013-f14e-4d1b-851f-f693be5c662b" providerId="ADAL" clId="{11A985BA-068A-4A85-9717-0DBEC22CBD38}" dt="2024-11-02T09:45:53.747" v="236" actId="14100"/>
          <ac:spMkLst>
            <pc:docMk/>
            <pc:sldMk cId="1278440316" sldId="418"/>
            <ac:spMk id="36" creationId="{069BACFD-50F7-C89D-8A47-98D97735E6FF}"/>
          </ac:spMkLst>
        </pc:spChg>
      </pc:sldChg>
      <pc:sldChg chg="addSp delSp modSp add mod delAnim">
        <pc:chgData name="Barbara Class" userId="ce38c013-f14e-4d1b-851f-f693be5c662b" providerId="ADAL" clId="{11A985BA-068A-4A85-9717-0DBEC22CBD38}" dt="2024-11-02T10:31:26.907" v="494" actId="20577"/>
        <pc:sldMkLst>
          <pc:docMk/>
          <pc:sldMk cId="3908252885" sldId="419"/>
        </pc:sldMkLst>
        <pc:spChg chg="add mod">
          <ac:chgData name="Barbara Class" userId="ce38c013-f14e-4d1b-851f-f693be5c662b" providerId="ADAL" clId="{11A985BA-068A-4A85-9717-0DBEC22CBD38}" dt="2024-11-02T10:31:10.355" v="489" actId="1076"/>
          <ac:spMkLst>
            <pc:docMk/>
            <pc:sldMk cId="3908252885" sldId="419"/>
            <ac:spMk id="2" creationId="{2166562A-2DC4-8DE6-BDBC-A78B09EB5331}"/>
          </ac:spMkLst>
        </pc:spChg>
        <pc:spChg chg="mod">
          <ac:chgData name="Barbara Class" userId="ce38c013-f14e-4d1b-851f-f693be5c662b" providerId="ADAL" clId="{11A985BA-068A-4A85-9717-0DBEC22CBD38}" dt="2024-11-02T10:31:26.907" v="494" actId="20577"/>
          <ac:spMkLst>
            <pc:docMk/>
            <pc:sldMk cId="3908252885" sldId="419"/>
            <ac:spMk id="7" creationId="{DD1D212D-8F4F-28D4-FAE1-7CF941FD3913}"/>
          </ac:spMkLst>
        </pc:spChg>
        <pc:spChg chg="del">
          <ac:chgData name="Barbara Class" userId="ce38c013-f14e-4d1b-851f-f693be5c662b" providerId="ADAL" clId="{11A985BA-068A-4A85-9717-0DBEC22CBD38}" dt="2024-11-02T10:27:16.762" v="388" actId="478"/>
          <ac:spMkLst>
            <pc:docMk/>
            <pc:sldMk cId="3908252885" sldId="419"/>
            <ac:spMk id="11" creationId="{DBF339DE-411A-EDA2-47E5-7ACF13BA8E2B}"/>
          </ac:spMkLst>
        </pc:spChg>
        <pc:spChg chg="mod topLvl">
          <ac:chgData name="Barbara Class" userId="ce38c013-f14e-4d1b-851f-f693be5c662b" providerId="ADAL" clId="{11A985BA-068A-4A85-9717-0DBEC22CBD38}" dt="2024-11-02T10:31:07.080" v="488" actId="1076"/>
          <ac:spMkLst>
            <pc:docMk/>
            <pc:sldMk cId="3908252885" sldId="419"/>
            <ac:spMk id="13" creationId="{252F3133-D3F1-059E-3E97-7DDD9B568C4C}"/>
          </ac:spMkLst>
        </pc:spChg>
        <pc:spChg chg="del topLvl">
          <ac:chgData name="Barbara Class" userId="ce38c013-f14e-4d1b-851f-f693be5c662b" providerId="ADAL" clId="{11A985BA-068A-4A85-9717-0DBEC22CBD38}" dt="2024-11-02T10:27:43.817" v="393" actId="478"/>
          <ac:spMkLst>
            <pc:docMk/>
            <pc:sldMk cId="3908252885" sldId="419"/>
            <ac:spMk id="14" creationId="{1776E883-0EF1-F6FC-BF5A-7AC639756844}"/>
          </ac:spMkLst>
        </pc:spChg>
        <pc:spChg chg="del">
          <ac:chgData name="Barbara Class" userId="ce38c013-f14e-4d1b-851f-f693be5c662b" providerId="ADAL" clId="{11A985BA-068A-4A85-9717-0DBEC22CBD38}" dt="2024-11-02T10:27:20.423" v="390" actId="478"/>
          <ac:spMkLst>
            <pc:docMk/>
            <pc:sldMk cId="3908252885" sldId="419"/>
            <ac:spMk id="15" creationId="{EBDDC275-3A18-08D3-2A7D-EA49516C4786}"/>
          </ac:spMkLst>
        </pc:spChg>
        <pc:spChg chg="mod">
          <ac:chgData name="Barbara Class" userId="ce38c013-f14e-4d1b-851f-f693be5c662b" providerId="ADAL" clId="{11A985BA-068A-4A85-9717-0DBEC22CBD38}" dt="2024-11-02T10:27:11.462" v="387" actId="20577"/>
          <ac:spMkLst>
            <pc:docMk/>
            <pc:sldMk cId="3908252885" sldId="419"/>
            <ac:spMk id="36" creationId="{963B9A63-F345-21AB-3B8B-452A59862B36}"/>
          </ac:spMkLst>
        </pc:spChg>
        <pc:grpChg chg="del">
          <ac:chgData name="Barbara Class" userId="ce38c013-f14e-4d1b-851f-f693be5c662b" providerId="ADAL" clId="{11A985BA-068A-4A85-9717-0DBEC22CBD38}" dt="2024-11-02T10:27:43.817" v="393" actId="478"/>
          <ac:grpSpMkLst>
            <pc:docMk/>
            <pc:sldMk cId="3908252885" sldId="419"/>
            <ac:grpSpMk id="12" creationId="{586BBAED-197D-B778-A63B-6DFABDEA8EB1}"/>
          </ac:grpSpMkLst>
        </pc:grpChg>
        <pc:picChg chg="add mod">
          <ac:chgData name="Barbara Class" userId="ce38c013-f14e-4d1b-851f-f693be5c662b" providerId="ADAL" clId="{11A985BA-068A-4A85-9717-0DBEC22CBD38}" dt="2024-11-02T10:31:02.615" v="487" actId="1076"/>
          <ac:picMkLst>
            <pc:docMk/>
            <pc:sldMk cId="3908252885" sldId="419"/>
            <ac:picMk id="6" creationId="{09BADC41-058F-6A24-A031-7B87FA422D74}"/>
          </ac:picMkLst>
        </pc:picChg>
        <pc:picChg chg="del">
          <ac:chgData name="Barbara Class" userId="ce38c013-f14e-4d1b-851f-f693be5c662b" providerId="ADAL" clId="{11A985BA-068A-4A85-9717-0DBEC22CBD38}" dt="2024-11-02T10:27:18.577" v="389" actId="478"/>
          <ac:picMkLst>
            <pc:docMk/>
            <pc:sldMk cId="3908252885" sldId="419"/>
            <ac:picMk id="9" creationId="{E6094AD2-832A-7213-1B14-727A2D6647DC}"/>
          </ac:picMkLst>
        </pc:picChg>
      </pc:sldChg>
      <pc:sldChg chg="addSp delSp modSp add mod modAnim">
        <pc:chgData name="Barbara Class" userId="ce38c013-f14e-4d1b-851f-f693be5c662b" providerId="ADAL" clId="{11A985BA-068A-4A85-9717-0DBEC22CBD38}" dt="2024-11-02T10:40:53.539" v="549" actId="1076"/>
        <pc:sldMkLst>
          <pc:docMk/>
          <pc:sldMk cId="2049934365" sldId="420"/>
        </pc:sldMkLst>
        <pc:spChg chg="del mod">
          <ac:chgData name="Barbara Class" userId="ce38c013-f14e-4d1b-851f-f693be5c662b" providerId="ADAL" clId="{11A985BA-068A-4A85-9717-0DBEC22CBD38}" dt="2024-11-02T10:37:19.668" v="523" actId="478"/>
          <ac:spMkLst>
            <pc:docMk/>
            <pc:sldMk cId="2049934365" sldId="420"/>
            <ac:spMk id="2" creationId="{039C1836-9FB3-6486-55DA-CEA432150298}"/>
          </ac:spMkLst>
        </pc:spChg>
        <pc:spChg chg="mod">
          <ac:chgData name="Barbara Class" userId="ce38c013-f14e-4d1b-851f-f693be5c662b" providerId="ADAL" clId="{11A985BA-068A-4A85-9717-0DBEC22CBD38}" dt="2024-11-02T10:37:31.572" v="525" actId="20577"/>
          <ac:spMkLst>
            <pc:docMk/>
            <pc:sldMk cId="2049934365" sldId="420"/>
            <ac:spMk id="7" creationId="{C1270AAD-A04E-2B3A-75A0-3FB069C6A2A3}"/>
          </ac:spMkLst>
        </pc:spChg>
        <pc:spChg chg="add del mod">
          <ac:chgData name="Barbara Class" userId="ce38c013-f14e-4d1b-851f-f693be5c662b" providerId="ADAL" clId="{11A985BA-068A-4A85-9717-0DBEC22CBD38}" dt="2024-11-02T10:39:14.783" v="540"/>
          <ac:spMkLst>
            <pc:docMk/>
            <pc:sldMk cId="2049934365" sldId="420"/>
            <ac:spMk id="9" creationId="{BDC0083B-A965-F1FB-D6F1-FD3DFEEC8203}"/>
          </ac:spMkLst>
        </pc:spChg>
        <pc:spChg chg="add mod">
          <ac:chgData name="Barbara Class" userId="ce38c013-f14e-4d1b-851f-f693be5c662b" providerId="ADAL" clId="{11A985BA-068A-4A85-9717-0DBEC22CBD38}" dt="2024-11-02T10:40:53.539" v="549" actId="1076"/>
          <ac:spMkLst>
            <pc:docMk/>
            <pc:sldMk cId="2049934365" sldId="420"/>
            <ac:spMk id="10" creationId="{FE3B1750-D52C-356F-1281-0EEB4976C828}"/>
          </ac:spMkLst>
        </pc:spChg>
        <pc:spChg chg="add mod">
          <ac:chgData name="Barbara Class" userId="ce38c013-f14e-4d1b-851f-f693be5c662b" providerId="ADAL" clId="{11A985BA-068A-4A85-9717-0DBEC22CBD38}" dt="2024-11-02T10:40:48.135" v="548" actId="1076"/>
          <ac:spMkLst>
            <pc:docMk/>
            <pc:sldMk cId="2049934365" sldId="420"/>
            <ac:spMk id="11" creationId="{BC378D43-687F-E3EF-1458-5D23D5CA0F6F}"/>
          </ac:spMkLst>
        </pc:spChg>
        <pc:spChg chg="del">
          <ac:chgData name="Barbara Class" userId="ce38c013-f14e-4d1b-851f-f693be5c662b" providerId="ADAL" clId="{11A985BA-068A-4A85-9717-0DBEC22CBD38}" dt="2024-11-02T10:36:16.785" v="497" actId="478"/>
          <ac:spMkLst>
            <pc:docMk/>
            <pc:sldMk cId="2049934365" sldId="420"/>
            <ac:spMk id="13" creationId="{2DB58546-2D6A-8053-F751-0ED0A4B135C5}"/>
          </ac:spMkLst>
        </pc:spChg>
        <pc:spChg chg="mod">
          <ac:chgData name="Barbara Class" userId="ce38c013-f14e-4d1b-851f-f693be5c662b" providerId="ADAL" clId="{11A985BA-068A-4A85-9717-0DBEC22CBD38}" dt="2024-11-02T10:36:24.129" v="515" actId="20577"/>
          <ac:spMkLst>
            <pc:docMk/>
            <pc:sldMk cId="2049934365" sldId="420"/>
            <ac:spMk id="36" creationId="{3A775598-89EB-92F1-F374-6B60ACC07A99}"/>
          </ac:spMkLst>
        </pc:spChg>
        <pc:picChg chg="del">
          <ac:chgData name="Barbara Class" userId="ce38c013-f14e-4d1b-851f-f693be5c662b" providerId="ADAL" clId="{11A985BA-068A-4A85-9717-0DBEC22CBD38}" dt="2024-11-02T10:36:27.158" v="516" actId="478"/>
          <ac:picMkLst>
            <pc:docMk/>
            <pc:sldMk cId="2049934365" sldId="420"/>
            <ac:picMk id="6" creationId="{C7C1009B-9BC4-A659-F883-D32AA85144B5}"/>
          </ac:picMkLst>
        </pc:picChg>
        <pc:picChg chg="add mod">
          <ac:chgData name="Barbara Class" userId="ce38c013-f14e-4d1b-851f-f693be5c662b" providerId="ADAL" clId="{11A985BA-068A-4A85-9717-0DBEC22CBD38}" dt="2024-11-02T10:38:26.178" v="528" actId="1076"/>
          <ac:picMkLst>
            <pc:docMk/>
            <pc:sldMk cId="2049934365" sldId="420"/>
            <ac:picMk id="8" creationId="{C8C7081E-AC37-81C3-2F5C-DED35268AE85}"/>
          </ac:picMkLst>
        </pc:picChg>
      </pc:sldChg>
      <pc:sldChg chg="addSp delSp modSp add mod delAnim modAnim">
        <pc:chgData name="Barbara Class" userId="ce38c013-f14e-4d1b-851f-f693be5c662b" providerId="ADAL" clId="{11A985BA-068A-4A85-9717-0DBEC22CBD38}" dt="2024-11-02T18:33:33.968" v="2615" actId="20577"/>
        <pc:sldMkLst>
          <pc:docMk/>
          <pc:sldMk cId="3811915839" sldId="421"/>
        </pc:sldMkLst>
        <pc:spChg chg="add mod">
          <ac:chgData name="Barbara Class" userId="ce38c013-f14e-4d1b-851f-f693be5c662b" providerId="ADAL" clId="{11A985BA-068A-4A85-9717-0DBEC22CBD38}" dt="2024-11-02T18:33:33.968" v="2615" actId="20577"/>
          <ac:spMkLst>
            <pc:docMk/>
            <pc:sldMk cId="3811915839" sldId="421"/>
            <ac:spMk id="2" creationId="{C3DD3A68-D407-24B2-1D44-0304BB91879B}"/>
          </ac:spMkLst>
        </pc:spChg>
        <pc:spChg chg="del">
          <ac:chgData name="Barbara Class" userId="ce38c013-f14e-4d1b-851f-f693be5c662b" providerId="ADAL" clId="{11A985BA-068A-4A85-9717-0DBEC22CBD38}" dt="2024-11-02T11:12:14.613" v="620" actId="478"/>
          <ac:spMkLst>
            <pc:docMk/>
            <pc:sldMk cId="3811915839" sldId="421"/>
            <ac:spMk id="7" creationId="{AA726AB6-22DD-428A-D145-E2EE3EBF6F7E}"/>
          </ac:spMkLst>
        </pc:spChg>
        <pc:spChg chg="del">
          <ac:chgData name="Barbara Class" userId="ce38c013-f14e-4d1b-851f-f693be5c662b" providerId="ADAL" clId="{11A985BA-068A-4A85-9717-0DBEC22CBD38}" dt="2024-11-02T10:45:12.424" v="586" actId="478"/>
          <ac:spMkLst>
            <pc:docMk/>
            <pc:sldMk cId="3811915839" sldId="421"/>
            <ac:spMk id="10" creationId="{C6EBE1F6-8343-8155-E55A-402762EC8DC2}"/>
          </ac:spMkLst>
        </pc:spChg>
        <pc:spChg chg="del">
          <ac:chgData name="Barbara Class" userId="ce38c013-f14e-4d1b-851f-f693be5c662b" providerId="ADAL" clId="{11A985BA-068A-4A85-9717-0DBEC22CBD38}" dt="2024-11-02T10:45:15.319" v="587" actId="478"/>
          <ac:spMkLst>
            <pc:docMk/>
            <pc:sldMk cId="3811915839" sldId="421"/>
            <ac:spMk id="11" creationId="{3E2C96A2-4D05-DCD9-A4E4-8646EB60F465}"/>
          </ac:spMkLst>
        </pc:spChg>
        <pc:spChg chg="mod">
          <ac:chgData name="Barbara Class" userId="ce38c013-f14e-4d1b-851f-f693be5c662b" providerId="ADAL" clId="{11A985BA-068A-4A85-9717-0DBEC22CBD38}" dt="2024-11-02T10:41:22.463" v="584" actId="14100"/>
          <ac:spMkLst>
            <pc:docMk/>
            <pc:sldMk cId="3811915839" sldId="421"/>
            <ac:spMk id="36" creationId="{7B098AFD-5106-ACC0-25B9-D1C726946861}"/>
          </ac:spMkLst>
        </pc:spChg>
        <pc:picChg chg="del">
          <ac:chgData name="Barbara Class" userId="ce38c013-f14e-4d1b-851f-f693be5c662b" providerId="ADAL" clId="{11A985BA-068A-4A85-9717-0DBEC22CBD38}" dt="2024-11-02T10:41:26.362" v="585" actId="478"/>
          <ac:picMkLst>
            <pc:docMk/>
            <pc:sldMk cId="3811915839" sldId="421"/>
            <ac:picMk id="8" creationId="{558E8254-7F30-9654-5625-7186A962A510}"/>
          </ac:picMkLst>
        </pc:picChg>
      </pc:sldChg>
    </pc:docChg>
  </pc:docChgLst>
  <pc:docChgLst>
    <pc:chgData name="Barbara Class" userId="ce38c013-f14e-4d1b-851f-f693be5c662b" providerId="ADAL" clId="{5C26F698-E2B3-44F9-9FDB-37B6583563D3}"/>
    <pc:docChg chg="modSld">
      <pc:chgData name="Barbara Class" userId="ce38c013-f14e-4d1b-851f-f693be5c662b" providerId="ADAL" clId="{5C26F698-E2B3-44F9-9FDB-37B6583563D3}" dt="2024-11-11T17:16:28.161" v="0" actId="14100"/>
      <pc:docMkLst>
        <pc:docMk/>
      </pc:docMkLst>
      <pc:sldChg chg="modSp mod">
        <pc:chgData name="Barbara Class" userId="ce38c013-f14e-4d1b-851f-f693be5c662b" providerId="ADAL" clId="{5C26F698-E2B3-44F9-9FDB-37B6583563D3}" dt="2024-11-11T17:16:28.161" v="0" actId="14100"/>
        <pc:sldMkLst>
          <pc:docMk/>
          <pc:sldMk cId="3908252885" sldId="419"/>
        </pc:sldMkLst>
        <pc:picChg chg="mod">
          <ac:chgData name="Barbara Class" userId="ce38c013-f14e-4d1b-851f-f693be5c662b" providerId="ADAL" clId="{5C26F698-E2B3-44F9-9FDB-37B6583563D3}" dt="2024-11-11T17:16:28.161" v="0" actId="14100"/>
          <ac:picMkLst>
            <pc:docMk/>
            <pc:sldMk cId="3908252885" sldId="419"/>
            <ac:picMk id="6" creationId="{09BADC41-058F-6A24-A031-7B87FA422D74}"/>
          </ac:picMkLst>
        </pc:picChg>
      </pc:sldChg>
    </pc:docChg>
  </pc:docChgLst>
  <pc:docChgLst>
    <pc:chgData name="Barbara Class" userId="ce38c013-f14e-4d1b-851f-f693be5c662b" providerId="ADAL" clId="{97860BE0-050D-49CE-AB2C-E25865FAF55F}"/>
    <pc:docChg chg="custSel addSld delSld modSld">
      <pc:chgData name="Barbara Class" userId="ce38c013-f14e-4d1b-851f-f693be5c662b" providerId="ADAL" clId="{97860BE0-050D-49CE-AB2C-E25865FAF55F}" dt="2024-12-14T17:12:25.889" v="387" actId="20577"/>
      <pc:docMkLst>
        <pc:docMk/>
      </pc:docMkLst>
      <pc:sldChg chg="del">
        <pc:chgData name="Barbara Class" userId="ce38c013-f14e-4d1b-851f-f693be5c662b" providerId="ADAL" clId="{97860BE0-050D-49CE-AB2C-E25865FAF55F}" dt="2024-12-14T16:02:07.611" v="15" actId="47"/>
        <pc:sldMkLst>
          <pc:docMk/>
          <pc:sldMk cId="4117715319" sldId="366"/>
        </pc:sldMkLst>
      </pc:sldChg>
      <pc:sldChg chg="del">
        <pc:chgData name="Barbara Class" userId="ce38c013-f14e-4d1b-851f-f693be5c662b" providerId="ADAL" clId="{97860BE0-050D-49CE-AB2C-E25865FAF55F}" dt="2024-12-14T16:02:08.283" v="16" actId="47"/>
        <pc:sldMkLst>
          <pc:docMk/>
          <pc:sldMk cId="1828053339" sldId="367"/>
        </pc:sldMkLst>
      </pc:sldChg>
      <pc:sldChg chg="del">
        <pc:chgData name="Barbara Class" userId="ce38c013-f14e-4d1b-851f-f693be5c662b" providerId="ADAL" clId="{97860BE0-050D-49CE-AB2C-E25865FAF55F}" dt="2024-12-14T16:02:12.049" v="17" actId="47"/>
        <pc:sldMkLst>
          <pc:docMk/>
          <pc:sldMk cId="788733109" sldId="368"/>
        </pc:sldMkLst>
      </pc:sldChg>
      <pc:sldChg chg="addSp modSp mod">
        <pc:chgData name="Barbara Class" userId="ce38c013-f14e-4d1b-851f-f693be5c662b" providerId="ADAL" clId="{97860BE0-050D-49CE-AB2C-E25865FAF55F}" dt="2024-12-14T15:58:58.685" v="13" actId="1076"/>
        <pc:sldMkLst>
          <pc:docMk/>
          <pc:sldMk cId="2859782845" sldId="417"/>
        </pc:sldMkLst>
        <pc:spChg chg="add mod">
          <ac:chgData name="Barbara Class" userId="ce38c013-f14e-4d1b-851f-f693be5c662b" providerId="ADAL" clId="{97860BE0-050D-49CE-AB2C-E25865FAF55F}" dt="2024-12-14T15:58:58.685" v="13" actId="1076"/>
          <ac:spMkLst>
            <pc:docMk/>
            <pc:sldMk cId="2859782845" sldId="417"/>
            <ac:spMk id="2" creationId="{F97A1E17-5679-2139-9FCC-6D5BEA74DA4D}"/>
          </ac:spMkLst>
        </pc:spChg>
      </pc:sldChg>
      <pc:sldChg chg="modSp mod">
        <pc:chgData name="Barbara Class" userId="ce38c013-f14e-4d1b-851f-f693be5c662b" providerId="ADAL" clId="{97860BE0-050D-49CE-AB2C-E25865FAF55F}" dt="2024-12-14T16:03:04.432" v="62" actId="20577"/>
        <pc:sldMkLst>
          <pc:docMk/>
          <pc:sldMk cId="1278440316" sldId="418"/>
        </pc:sldMkLst>
        <pc:spChg chg="mod">
          <ac:chgData name="Barbara Class" userId="ce38c013-f14e-4d1b-851f-f693be5c662b" providerId="ADAL" clId="{97860BE0-050D-49CE-AB2C-E25865FAF55F}" dt="2024-12-14T16:03:04.432" v="62" actId="20577"/>
          <ac:spMkLst>
            <pc:docMk/>
            <pc:sldMk cId="1278440316" sldId="418"/>
            <ac:spMk id="17" creationId="{DFF33D8F-03FB-8BC4-A24E-CFB25C394165}"/>
          </ac:spMkLst>
        </pc:spChg>
      </pc:sldChg>
      <pc:sldChg chg="modSp">
        <pc:chgData name="Barbara Class" userId="ce38c013-f14e-4d1b-851f-f693be5c662b" providerId="ADAL" clId="{97860BE0-050D-49CE-AB2C-E25865FAF55F}" dt="2024-12-14T17:12:25.889" v="387" actId="20577"/>
        <pc:sldMkLst>
          <pc:docMk/>
          <pc:sldMk cId="3811915839" sldId="421"/>
        </pc:sldMkLst>
        <pc:spChg chg="mod">
          <ac:chgData name="Barbara Class" userId="ce38c013-f14e-4d1b-851f-f693be5c662b" providerId="ADAL" clId="{97860BE0-050D-49CE-AB2C-E25865FAF55F}" dt="2024-12-14T17:12:25.889" v="387" actId="20577"/>
          <ac:spMkLst>
            <pc:docMk/>
            <pc:sldMk cId="3811915839" sldId="421"/>
            <ac:spMk id="2" creationId="{C3DD3A68-D407-24B2-1D44-0304BB91879B}"/>
          </ac:spMkLst>
        </pc:spChg>
      </pc:sldChg>
      <pc:sldChg chg="addSp modSp del mod">
        <pc:chgData name="Barbara Class" userId="ce38c013-f14e-4d1b-851f-f693be5c662b" providerId="ADAL" clId="{97860BE0-050D-49CE-AB2C-E25865FAF55F}" dt="2024-12-14T16:02:04.674" v="14" actId="47"/>
        <pc:sldMkLst>
          <pc:docMk/>
          <pc:sldMk cId="3137238486" sldId="424"/>
        </pc:sldMkLst>
        <pc:spChg chg="add mod">
          <ac:chgData name="Barbara Class" userId="ce38c013-f14e-4d1b-851f-f693be5c662b" providerId="ADAL" clId="{97860BE0-050D-49CE-AB2C-E25865FAF55F}" dt="2024-12-14T15:57:14.908" v="7" actId="688"/>
          <ac:spMkLst>
            <pc:docMk/>
            <pc:sldMk cId="3137238486" sldId="424"/>
            <ac:spMk id="5" creationId="{0C5EB97A-58B0-AE24-08EF-8EB057B5B8A8}"/>
          </ac:spMkLst>
        </pc:spChg>
        <pc:picChg chg="mod">
          <ac:chgData name="Barbara Class" userId="ce38c013-f14e-4d1b-851f-f693be5c662b" providerId="ADAL" clId="{97860BE0-050D-49CE-AB2C-E25865FAF55F}" dt="2024-12-14T15:56:39.458" v="0" actId="14100"/>
          <ac:picMkLst>
            <pc:docMk/>
            <pc:sldMk cId="3137238486" sldId="424"/>
            <ac:picMk id="8" creationId="{02CF04CC-9F33-4E7C-847A-8654C7310399}"/>
          </ac:picMkLst>
        </pc:picChg>
      </pc:sldChg>
      <pc:sldChg chg="delSp modSp add mod">
        <pc:chgData name="Barbara Class" userId="ce38c013-f14e-4d1b-851f-f693be5c662b" providerId="ADAL" clId="{97860BE0-050D-49CE-AB2C-E25865FAF55F}" dt="2024-12-14T17:08:01.053" v="367" actId="14100"/>
        <pc:sldMkLst>
          <pc:docMk/>
          <pc:sldMk cId="1304216290" sldId="426"/>
        </pc:sldMkLst>
        <pc:spChg chg="del">
          <ac:chgData name="Barbara Class" userId="ce38c013-f14e-4d1b-851f-f693be5c662b" providerId="ADAL" clId="{97860BE0-050D-49CE-AB2C-E25865FAF55F}" dt="2024-12-14T16:08:59.357" v="103" actId="478"/>
          <ac:spMkLst>
            <pc:docMk/>
            <pc:sldMk cId="1304216290" sldId="426"/>
            <ac:spMk id="7" creationId="{6AC0CC7D-3B75-37A0-045D-E41728BC2D2F}"/>
          </ac:spMkLst>
        </pc:spChg>
        <pc:spChg chg="del">
          <ac:chgData name="Barbara Class" userId="ce38c013-f14e-4d1b-851f-f693be5c662b" providerId="ADAL" clId="{97860BE0-050D-49CE-AB2C-E25865FAF55F}" dt="2024-12-14T16:08:51.664" v="100" actId="478"/>
          <ac:spMkLst>
            <pc:docMk/>
            <pc:sldMk cId="1304216290" sldId="426"/>
            <ac:spMk id="11" creationId="{D269C928-F650-9D1F-8362-37C889DD841E}"/>
          </ac:spMkLst>
        </pc:spChg>
        <pc:spChg chg="mod">
          <ac:chgData name="Barbara Class" userId="ce38c013-f14e-4d1b-851f-f693be5c662b" providerId="ADAL" clId="{97860BE0-050D-49CE-AB2C-E25865FAF55F}" dt="2024-12-14T16:56:46.214" v="247" actId="20577"/>
          <ac:spMkLst>
            <pc:docMk/>
            <pc:sldMk cId="1304216290" sldId="426"/>
            <ac:spMk id="13" creationId="{A8473208-898E-4A4F-7CB3-6096A9422D7F}"/>
          </ac:spMkLst>
        </pc:spChg>
        <pc:spChg chg="mod">
          <ac:chgData name="Barbara Class" userId="ce38c013-f14e-4d1b-851f-f693be5c662b" providerId="ADAL" clId="{97860BE0-050D-49CE-AB2C-E25865FAF55F}" dt="2024-12-14T17:08:01.053" v="367" actId="14100"/>
          <ac:spMkLst>
            <pc:docMk/>
            <pc:sldMk cId="1304216290" sldId="426"/>
            <ac:spMk id="14" creationId="{C75A2249-4B5C-0E5B-0488-4ED40D76445F}"/>
          </ac:spMkLst>
        </pc:spChg>
        <pc:spChg chg="del">
          <ac:chgData name="Barbara Class" userId="ce38c013-f14e-4d1b-851f-f693be5c662b" providerId="ADAL" clId="{97860BE0-050D-49CE-AB2C-E25865FAF55F}" dt="2024-12-14T16:08:56.016" v="102" actId="478"/>
          <ac:spMkLst>
            <pc:docMk/>
            <pc:sldMk cId="1304216290" sldId="426"/>
            <ac:spMk id="15" creationId="{A7044E92-0F65-4A98-932E-A94A18D3F333}"/>
          </ac:spMkLst>
        </pc:spChg>
        <pc:spChg chg="mod">
          <ac:chgData name="Barbara Class" userId="ce38c013-f14e-4d1b-851f-f693be5c662b" providerId="ADAL" clId="{97860BE0-050D-49CE-AB2C-E25865FAF55F}" dt="2024-12-14T16:08:48.130" v="99" actId="20577"/>
          <ac:spMkLst>
            <pc:docMk/>
            <pc:sldMk cId="1304216290" sldId="426"/>
            <ac:spMk id="36" creationId="{CB06563B-947E-29ED-4376-404F49F651BA}"/>
          </ac:spMkLst>
        </pc:spChg>
        <pc:grpChg chg="mod">
          <ac:chgData name="Barbara Class" userId="ce38c013-f14e-4d1b-851f-f693be5c662b" providerId="ADAL" clId="{97860BE0-050D-49CE-AB2C-E25865FAF55F}" dt="2024-12-14T16:12:21.809" v="196" actId="14100"/>
          <ac:grpSpMkLst>
            <pc:docMk/>
            <pc:sldMk cId="1304216290" sldId="426"/>
            <ac:grpSpMk id="12" creationId="{57E4645F-190A-6FFA-314E-EB692F230BD9}"/>
          </ac:grpSpMkLst>
        </pc:grpChg>
        <pc:picChg chg="del">
          <ac:chgData name="Barbara Class" userId="ce38c013-f14e-4d1b-851f-f693be5c662b" providerId="ADAL" clId="{97860BE0-050D-49CE-AB2C-E25865FAF55F}" dt="2024-12-14T16:08:53.315" v="101" actId="478"/>
          <ac:picMkLst>
            <pc:docMk/>
            <pc:sldMk cId="1304216290" sldId="426"/>
            <ac:picMk id="9" creationId="{D48D5E75-FA45-6F26-BB95-013C4293EC51}"/>
          </ac:picMkLst>
        </pc:picChg>
      </pc:sldChg>
    </pc:docChg>
  </pc:docChgLst>
  <pc:docChgLst>
    <pc:chgData name="Barbara Class" userId="ce38c013-f14e-4d1b-851f-f693be5c662b" providerId="ADAL" clId="{630E040E-3F00-4DC8-9134-5EF1D69BF90E}"/>
    <pc:docChg chg="addSld delSld modSld">
      <pc:chgData name="Barbara Class" userId="ce38c013-f14e-4d1b-851f-f693be5c662b" providerId="ADAL" clId="{630E040E-3F00-4DC8-9134-5EF1D69BF90E}" dt="2024-11-07T08:54:00.082" v="19" actId="20577"/>
      <pc:docMkLst>
        <pc:docMk/>
      </pc:docMkLst>
      <pc:sldChg chg="modSp mod">
        <pc:chgData name="Barbara Class" userId="ce38c013-f14e-4d1b-851f-f693be5c662b" providerId="ADAL" clId="{630E040E-3F00-4DC8-9134-5EF1D69BF90E}" dt="2024-11-07T08:54:00.082" v="19" actId="20577"/>
        <pc:sldMkLst>
          <pc:docMk/>
          <pc:sldMk cId="1449966537" sldId="271"/>
        </pc:sldMkLst>
        <pc:spChg chg="mod">
          <ac:chgData name="Barbara Class" userId="ce38c013-f14e-4d1b-851f-f693be5c662b" providerId="ADAL" clId="{630E040E-3F00-4DC8-9134-5EF1D69BF90E}" dt="2024-11-07T08:54:00.082" v="19" actId="20577"/>
          <ac:spMkLst>
            <pc:docMk/>
            <pc:sldMk cId="1449966537" sldId="271"/>
            <ac:spMk id="5" creationId="{01E9261F-CB82-4BC6-A362-704AB7629DE8}"/>
          </ac:spMkLst>
        </pc:spChg>
      </pc:sldChg>
      <pc:sldChg chg="add del">
        <pc:chgData name="Barbara Class" userId="ce38c013-f14e-4d1b-851f-f693be5c662b" providerId="ADAL" clId="{630E040E-3F00-4DC8-9134-5EF1D69BF90E}" dt="2024-11-07T08:53:51.766" v="5"/>
        <pc:sldMkLst>
          <pc:docMk/>
          <pc:sldMk cId="3908252885" sldId="419"/>
        </pc:sldMkLst>
      </pc:sldChg>
      <pc:sldChg chg="add del">
        <pc:chgData name="Barbara Class" userId="ce38c013-f14e-4d1b-851f-f693be5c662b" providerId="ADAL" clId="{630E040E-3F00-4DC8-9134-5EF1D69BF90E}" dt="2024-11-07T08:53:51.766" v="5"/>
        <pc:sldMkLst>
          <pc:docMk/>
          <pc:sldMk cId="2049934365" sldId="420"/>
        </pc:sldMkLst>
      </pc:sldChg>
      <pc:sldChg chg="add del">
        <pc:chgData name="Barbara Class" userId="ce38c013-f14e-4d1b-851f-f693be5c662b" providerId="ADAL" clId="{630E040E-3F00-4DC8-9134-5EF1D69BF90E}" dt="2024-11-07T08:53:51.766" v="5"/>
        <pc:sldMkLst>
          <pc:docMk/>
          <pc:sldMk cId="3811915839" sldId="421"/>
        </pc:sldMkLst>
      </pc:sldChg>
      <pc:sldChg chg="del">
        <pc:chgData name="Barbara Class" userId="ce38c013-f14e-4d1b-851f-f693be5c662b" providerId="ADAL" clId="{630E040E-3F00-4DC8-9134-5EF1D69BF90E}" dt="2024-11-07T08:53:27.469" v="3" actId="47"/>
        <pc:sldMkLst>
          <pc:docMk/>
          <pc:sldMk cId="664729542" sldId="422"/>
        </pc:sldMkLst>
      </pc:sldChg>
      <pc:sldChg chg="add">
        <pc:chgData name="Barbara Class" userId="ce38c013-f14e-4d1b-851f-f693be5c662b" providerId="ADAL" clId="{630E040E-3F00-4DC8-9134-5EF1D69BF90E}" dt="2024-11-07T08:53:51.766" v="5"/>
        <pc:sldMkLst>
          <pc:docMk/>
          <pc:sldMk cId="3195026005" sldId="422"/>
        </pc:sldMkLst>
      </pc:sldChg>
      <pc:sldChg chg="del">
        <pc:chgData name="Barbara Class" userId="ce38c013-f14e-4d1b-851f-f693be5c662b" providerId="ADAL" clId="{630E040E-3F00-4DC8-9134-5EF1D69BF90E}" dt="2024-11-07T08:53:29.954" v="4" actId="47"/>
        <pc:sldMkLst>
          <pc:docMk/>
          <pc:sldMk cId="535093710" sldId="423"/>
        </pc:sldMkLst>
      </pc:sldChg>
      <pc:sldChg chg="add">
        <pc:chgData name="Barbara Class" userId="ce38c013-f14e-4d1b-851f-f693be5c662b" providerId="ADAL" clId="{630E040E-3F00-4DC8-9134-5EF1D69BF90E}" dt="2024-11-07T08:53:51.766" v="5"/>
        <pc:sldMkLst>
          <pc:docMk/>
          <pc:sldMk cId="3180638179" sldId="423"/>
        </pc:sldMkLst>
      </pc:sldChg>
      <pc:sldChg chg="add">
        <pc:chgData name="Barbara Class" userId="ce38c013-f14e-4d1b-851f-f693be5c662b" providerId="ADAL" clId="{630E040E-3F00-4DC8-9134-5EF1D69BF90E}" dt="2024-11-07T08:53:51.766" v="5"/>
        <pc:sldMkLst>
          <pc:docMk/>
          <pc:sldMk cId="3336500134" sldId="425"/>
        </pc:sldMkLst>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fr-FR"/>
    </a:p>
  </c:txPr>
  <c:externalData r:id="rId1">
    <c:autoUpdate val="0"/>
  </c:externalData>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13.gif"/></Relationships>
</file>

<file path=ppt/drawings/drawing1.xml><?xml version="1.0" encoding="utf-8"?>
<c:userShapes xmlns:c="http://schemas.openxmlformats.org/drawingml/2006/chart">
  <cdr:relSizeAnchor xmlns:cdr="http://schemas.openxmlformats.org/drawingml/2006/chartDrawing">
    <cdr:from>
      <cdr:x>0</cdr:x>
      <cdr:y>0</cdr:y>
    </cdr:from>
    <cdr:to>
      <cdr:x>1</cdr:x>
      <cdr:y>1</cdr:y>
    </cdr:to>
    <cdr:pic>
      <cdr:nvPicPr>
        <cdr:cNvPr id="2" name="Image 1">
          <a:extLst xmlns:a="http://schemas.openxmlformats.org/drawingml/2006/main">
            <a:ext uri="{FF2B5EF4-FFF2-40B4-BE49-F238E27FC236}">
              <a16:creationId xmlns:a16="http://schemas.microsoft.com/office/drawing/2014/main" id="{F40B4A78-F42F-4EEA-B088-6B1541D8EEC3}"/>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cstate="print">
          <a:extLst>
            <a:ext uri="{28A0092B-C50C-407E-A947-70E740481C1C}">
              <a14:useLocalDpi xmlns:a14="http://schemas.microsoft.com/office/drawing/2010/main" val="0"/>
            </a:ext>
          </a:extLst>
        </a:blip>
        <a:stretch xmlns:a="http://schemas.openxmlformats.org/drawingml/2006/main">
          <a:fillRect/>
        </a:stretch>
      </cdr:blipFill>
      <cdr:spPr>
        <a:xfrm xmlns:a="http://schemas.openxmlformats.org/drawingml/2006/main">
          <a:off x="0" y="-3174422"/>
          <a:ext cx="1486190" cy="1341544"/>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8536" y="0"/>
            <a:ext cx="2951851" cy="497126"/>
          </a:xfrm>
          <a:prstGeom prst="rect">
            <a:avLst/>
          </a:prstGeom>
        </p:spPr>
        <p:txBody>
          <a:bodyPr vert="horz" lIns="91440" tIns="45720" rIns="91440" bIns="45720" rtlCol="0"/>
          <a:lstStyle>
            <a:lvl1pPr algn="r">
              <a:defRPr sz="1200"/>
            </a:lvl1pPr>
          </a:lstStyle>
          <a:p>
            <a:fld id="{D67E617C-A72D-4627-81B6-B6148C566C3A}" type="datetimeFigureOut">
              <a:rPr lang="fr-FR" smtClean="0"/>
              <a:pPr/>
              <a:t>14/12/2024</a:t>
            </a:fld>
            <a:endParaRPr lang="fr-FR"/>
          </a:p>
        </p:txBody>
      </p:sp>
      <p:sp>
        <p:nvSpPr>
          <p:cNvPr id="4" name="Espace réservé du pied de page 3"/>
          <p:cNvSpPr>
            <a:spLocks noGrp="1"/>
          </p:cNvSpPr>
          <p:nvPr>
            <p:ph type="ftr" sz="quarter" idx="2"/>
          </p:nvPr>
        </p:nvSpPr>
        <p:spPr>
          <a:xfrm>
            <a:off x="0" y="9443662"/>
            <a:ext cx="2951851" cy="497126"/>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8536" y="9443662"/>
            <a:ext cx="2951851" cy="497126"/>
          </a:xfrm>
          <a:prstGeom prst="rect">
            <a:avLst/>
          </a:prstGeom>
        </p:spPr>
        <p:txBody>
          <a:bodyPr vert="horz" lIns="91440" tIns="45720" rIns="91440" bIns="45720" rtlCol="0" anchor="b"/>
          <a:lstStyle>
            <a:lvl1pPr algn="r">
              <a:defRPr sz="1200"/>
            </a:lvl1pPr>
          </a:lstStyle>
          <a:p>
            <a:fld id="{9C7B286A-B21B-4E4A-8F02-9AD8A27FDB48}" type="slidenum">
              <a:rPr lang="fr-FR" smtClean="0"/>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8536" y="0"/>
            <a:ext cx="2951851" cy="497126"/>
          </a:xfrm>
          <a:prstGeom prst="rect">
            <a:avLst/>
          </a:prstGeom>
        </p:spPr>
        <p:txBody>
          <a:bodyPr vert="horz" lIns="91440" tIns="45720" rIns="91440" bIns="45720" rtlCol="0"/>
          <a:lstStyle>
            <a:lvl1pPr algn="r">
              <a:defRPr sz="1200"/>
            </a:lvl1pPr>
          </a:lstStyle>
          <a:p>
            <a:fld id="{DD47E923-A4DC-4347-88F3-01F83145E0D3}" type="datetimeFigureOut">
              <a:rPr lang="fr-FR" smtClean="0"/>
              <a:pPr/>
              <a:t>14/12/2024</a:t>
            </a:fld>
            <a:endParaRPr lang="fr-FR"/>
          </a:p>
        </p:txBody>
      </p:sp>
      <p:sp>
        <p:nvSpPr>
          <p:cNvPr id="4" name="Espace réservé de l'image des diapositives 3"/>
          <p:cNvSpPr>
            <a:spLocks noGrp="1" noRot="1" noChangeAspect="1"/>
          </p:cNvSpPr>
          <p:nvPr>
            <p:ph type="sldImg" idx="2"/>
          </p:nvPr>
        </p:nvSpPr>
        <p:spPr>
          <a:xfrm>
            <a:off x="93663" y="746125"/>
            <a:ext cx="6624637" cy="37274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1197" y="4722694"/>
            <a:ext cx="5449570" cy="447413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43662"/>
            <a:ext cx="2951851" cy="49712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8536" y="9443662"/>
            <a:ext cx="2951851" cy="497126"/>
          </a:xfrm>
          <a:prstGeom prst="rect">
            <a:avLst/>
          </a:prstGeom>
        </p:spPr>
        <p:txBody>
          <a:bodyPr vert="horz" lIns="91440" tIns="45720" rIns="91440" bIns="45720" rtlCol="0" anchor="b"/>
          <a:lstStyle>
            <a:lvl1pPr algn="r">
              <a:defRPr sz="1200"/>
            </a:lvl1pPr>
          </a:lstStyle>
          <a:p>
            <a:fld id="{20E28310-E0A2-4EAA-9B2B-E3EB0780CA9C}" type="slidenum">
              <a:rPr lang="fr-FR" smtClean="0"/>
              <a:pPr/>
              <a:t>‹N°›</a:t>
            </a:fld>
            <a:endParaRPr lang="fr-FR"/>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50000"/>
              </a:lnSpc>
            </a:pPr>
            <a:r>
              <a:rPr lang="fr-CH" sz="1600" dirty="0">
                <a:latin typeface="Tw Cen MT" panose="020B0602020104020603" pitchFamily="34" charset="0"/>
              </a:rPr>
              <a:t>Cet exemple humoristique montre que : </a:t>
            </a:r>
          </a:p>
          <a:p>
            <a:pPr marL="742950" lvl="1" indent="-285750" algn="just">
              <a:lnSpc>
                <a:spcPct val="150000"/>
              </a:lnSpc>
              <a:buFont typeface="Arial" panose="020B0604020202020204" pitchFamily="34" charset="0"/>
              <a:buChar char="•"/>
            </a:pPr>
            <a:r>
              <a:rPr lang="fr-CH" sz="1600" dirty="0">
                <a:latin typeface="Tw Cen MT" panose="020B0602020104020603" pitchFamily="34" charset="0"/>
              </a:rPr>
              <a:t>l’objectif d’apprentissage : « être en capacité de sauter en parachute » ne peut pas être atteint par la seule activité pédagogique proposée : « lecture sur le parachutisme ». </a:t>
            </a:r>
          </a:p>
          <a:p>
            <a:pPr marL="742950" lvl="1" indent="-285750" algn="just">
              <a:lnSpc>
                <a:spcPct val="150000"/>
              </a:lnSpc>
              <a:buFont typeface="Arial" panose="020B0604020202020204" pitchFamily="34" charset="0"/>
              <a:buChar char="•"/>
            </a:pPr>
            <a:r>
              <a:rPr lang="fr-CH" sz="1600" dirty="0">
                <a:latin typeface="Tw Cen MT" panose="020B0602020104020603" pitchFamily="34" charset="0"/>
              </a:rPr>
              <a:t>l’évaluation retenue : « sauter en parachute » est inadaptée à ce stade de la formation. </a:t>
            </a:r>
          </a:p>
          <a:p>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2</a:t>
            </a:fld>
            <a:endParaRPr lang="fr-FR"/>
          </a:p>
        </p:txBody>
      </p:sp>
    </p:spTree>
    <p:extLst>
      <p:ext uri="{BB962C8B-B14F-4D97-AF65-F5344CB8AC3E}">
        <p14:creationId xmlns:p14="http://schemas.microsoft.com/office/powerpoint/2010/main" val="31359445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9_Diapositive de titre">
    <p:spTree>
      <p:nvGrpSpPr>
        <p:cNvPr id="1" name=""/>
        <p:cNvGrpSpPr/>
        <p:nvPr/>
      </p:nvGrpSpPr>
      <p:grpSpPr>
        <a:xfrm>
          <a:off x="0" y="0"/>
          <a:ext cx="0" cy="0"/>
          <a:chOff x="0" y="0"/>
          <a:chExt cx="0" cy="0"/>
        </a:xfrm>
      </p:grpSpPr>
      <p:grpSp>
        <p:nvGrpSpPr>
          <p:cNvPr id="5" name="Group 4"/>
          <p:cNvGrpSpPr/>
          <p:nvPr userDrawn="1"/>
        </p:nvGrpSpPr>
        <p:grpSpPr>
          <a:xfrm>
            <a:off x="0" y="4515966"/>
            <a:ext cx="9144000" cy="627534"/>
            <a:chOff x="0" y="3723878"/>
            <a:chExt cx="9144000" cy="627534"/>
          </a:xfrm>
        </p:grpSpPr>
        <p:sp>
          <p:nvSpPr>
            <p:cNvPr id="3" name="Rectangle 2"/>
            <p:cNvSpPr/>
            <p:nvPr userDrawn="1"/>
          </p:nvSpPr>
          <p:spPr>
            <a:xfrm>
              <a:off x="0" y="3723878"/>
              <a:ext cx="9144000" cy="627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tp://www.unige.ch/presse/charte/logos_unige/UNIGE/others/UNIGE_tout_blanc.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3809634"/>
              <a:ext cx="1224136" cy="441136"/>
            </a:xfrm>
            <a:prstGeom prst="rect">
              <a:avLst/>
            </a:prstGeom>
            <a:noFill/>
            <a:extLst>
              <a:ext uri="{909E8E84-426E-40DD-AFC4-6F175D3DCCD1}">
                <a14:hiddenFill xmlns:a14="http://schemas.microsoft.com/office/drawing/2010/main">
                  <a:solidFill>
                    <a:srgbClr val="FFFFFF"/>
                  </a:solidFill>
                </a14:hiddenFill>
              </a:ext>
            </a:extLst>
          </p:spPr>
        </p:pic>
      </p:grpSp>
      <p:pic>
        <p:nvPicPr>
          <p:cNvPr id="2050" name="Picture 2"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67544" y="4657482"/>
            <a:ext cx="839525" cy="344502"/>
          </a:xfrm>
          <a:prstGeom prst="rect">
            <a:avLst/>
          </a:prstGeom>
          <a:noFill/>
          <a:extLst>
            <a:ext uri="{909E8E84-426E-40DD-AFC4-6F175D3DCCD1}">
              <a14:hiddenFill xmlns:a14="http://schemas.microsoft.com/office/drawing/2010/main">
                <a:solidFill>
                  <a:srgbClr val="FFFFFF"/>
                </a:solidFill>
              </a14:hiddenFill>
            </a:ext>
          </a:extLst>
        </p:spPr>
      </p:pic>
      <p:sp>
        <p:nvSpPr>
          <p:cNvPr id="9" name="Titre 1"/>
          <p:cNvSpPr>
            <a:spLocks noGrp="1"/>
          </p:cNvSpPr>
          <p:nvPr>
            <p:ph type="title"/>
          </p:nvPr>
        </p:nvSpPr>
        <p:spPr>
          <a:xfrm>
            <a:off x="736346" y="1158479"/>
            <a:ext cx="7772400" cy="1021556"/>
          </a:xfrm>
          <a:prstGeom prst="rect">
            <a:avLst/>
          </a:prstGeom>
        </p:spPr>
        <p:txBody>
          <a:bodyPr anchor="t"/>
          <a:lstStyle>
            <a:lvl1pPr algn="l">
              <a:defRPr sz="4000" b="1" cap="all">
                <a:solidFill>
                  <a:schemeClr val="accent1"/>
                </a:solidFill>
              </a:defRPr>
            </a:lvl1pPr>
          </a:lstStyle>
          <a:p>
            <a:r>
              <a:rPr lang="en-US" dirty="0"/>
              <a:t>Click to edit Master title style</a:t>
            </a:r>
            <a:endParaRPr lang="fr-CH" dirty="0"/>
          </a:p>
        </p:txBody>
      </p:sp>
      <p:sp>
        <p:nvSpPr>
          <p:cNvPr id="10"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80090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3" name="Espace réservé du pied de page 2"/>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4" name="Espace réservé du numéro de diapositive 3"/>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1029910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04787"/>
            <a:ext cx="3008313" cy="566763"/>
          </a:xfrm>
          <a:prstGeom prst="rect">
            <a:avLst/>
          </a:prstGeom>
        </p:spPr>
        <p:txBody>
          <a:bodyPr anchor="t"/>
          <a:lstStyle>
            <a:lvl1pPr algn="l">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
        <p:nvSpPr>
          <p:cNvPr id="3" name="Espace réservé du contenu 2"/>
          <p:cNvSpPr>
            <a:spLocks noGrp="1"/>
          </p:cNvSpPr>
          <p:nvPr>
            <p:ph idx="1"/>
          </p:nvPr>
        </p:nvSpPr>
        <p:spPr>
          <a:xfrm>
            <a:off x="3575050" y="204788"/>
            <a:ext cx="5111750" cy="4389835"/>
          </a:xfrm>
          <a:prstGeom prst="rect">
            <a:avLst/>
          </a:prstGeom>
        </p:spPr>
        <p:txBody>
          <a:bodyPr/>
          <a:lstStyle>
            <a:lvl1pPr>
              <a:defRPr sz="3200" b="0" i="0">
                <a:latin typeface="Gill Sans Light" charset="0"/>
                <a:ea typeface="Gill Sans Light" charset="0"/>
                <a:cs typeface="Gill Sans Light" charset="0"/>
              </a:defRPr>
            </a:lvl1pPr>
            <a:lvl2pPr>
              <a:defRPr sz="2800" b="0" i="0">
                <a:latin typeface="Gill Sans Light" charset="0"/>
                <a:ea typeface="Gill Sans Light" charset="0"/>
                <a:cs typeface="Gill Sans Light" charset="0"/>
              </a:defRPr>
            </a:lvl2pPr>
            <a:lvl3pPr>
              <a:defRPr sz="2400" b="0" i="0">
                <a:latin typeface="Gill Sans Light" charset="0"/>
                <a:ea typeface="Gill Sans Light" charset="0"/>
                <a:cs typeface="Gill Sans Light" charset="0"/>
              </a:defRPr>
            </a:lvl3pPr>
            <a:lvl4pPr>
              <a:defRPr sz="2000" b="0" i="0">
                <a:latin typeface="Gill Sans Light" charset="0"/>
                <a:ea typeface="Gill Sans Light" charset="0"/>
                <a:cs typeface="Gill Sans Light" charset="0"/>
              </a:defRPr>
            </a:lvl4pPr>
            <a:lvl5pPr>
              <a:defRPr sz="2000" b="0" i="0">
                <a:latin typeface="Gill Sans Light" charset="0"/>
                <a:ea typeface="Gill Sans Light" charset="0"/>
                <a:cs typeface="Gill Sans Light" charset="0"/>
              </a:defRPr>
            </a:lvl5pPr>
            <a:lvl6pPr>
              <a:defRPr sz="2000"/>
            </a:lvl6pPr>
            <a:lvl7pPr>
              <a:defRPr sz="2000"/>
            </a:lvl7pPr>
            <a:lvl8pPr>
              <a:defRPr sz="2000"/>
            </a:lvl8pPr>
            <a:lvl9pPr>
              <a:defRPr sz="2000"/>
            </a:lvl9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u texte 3"/>
          <p:cNvSpPr>
            <a:spLocks noGrp="1"/>
          </p:cNvSpPr>
          <p:nvPr>
            <p:ph type="body" sz="half" idx="2"/>
          </p:nvPr>
        </p:nvSpPr>
        <p:spPr>
          <a:xfrm>
            <a:off x="457201" y="944190"/>
            <a:ext cx="3008313" cy="3650433"/>
          </a:xfrm>
          <a:prstGeom prst="rect">
            <a:avLst/>
          </a:prstGeom>
        </p:spPr>
        <p:txBody>
          <a:bodyPr/>
          <a:lstStyle>
            <a:lvl1pPr marL="0" indent="0">
              <a:buNone/>
              <a:defRPr sz="1400" b="0" i="0">
                <a:latin typeface="Gill Sans" charset="0"/>
                <a:ea typeface="Gill Sans" charset="0"/>
                <a:cs typeface="Gill Sans"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619569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a:prstGeom prst="rect">
            <a:avLst/>
          </a:prstGeom>
        </p:spPr>
        <p:txBody>
          <a:bodyPr anchor="b"/>
          <a:lstStyle>
            <a:lvl1pPr algn="l">
              <a:defRPr sz="1400" b="0" i="0">
                <a:solidFill>
                  <a:schemeClr val="tx2"/>
                </a:solidFill>
                <a:latin typeface="Gill Sans Light" charset="0"/>
                <a:ea typeface="Gill Sans Light" charset="0"/>
                <a:cs typeface="Gill Sans Light" charset="0"/>
              </a:defRPr>
            </a:lvl1pPr>
          </a:lstStyle>
          <a:p>
            <a:r>
              <a:rPr lang="en-US"/>
              <a:t>Click to edit Master title style</a:t>
            </a:r>
            <a:endParaRPr lang="fr-CH" dirty="0"/>
          </a:p>
        </p:txBody>
      </p:sp>
      <p:sp>
        <p:nvSpPr>
          <p:cNvPr id="3" name="Espace réservé pour une image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lang="fr-CH" dirty="0"/>
          </a:p>
        </p:txBody>
      </p:sp>
      <p:sp>
        <p:nvSpPr>
          <p:cNvPr id="4" name="Espace réservé du texte 3"/>
          <p:cNvSpPr>
            <a:spLocks noGrp="1"/>
          </p:cNvSpPr>
          <p:nvPr>
            <p:ph type="body" sz="half" idx="2"/>
          </p:nvPr>
        </p:nvSpPr>
        <p:spPr>
          <a:xfrm>
            <a:off x="1792288" y="4025503"/>
            <a:ext cx="5486400" cy="603647"/>
          </a:xfrm>
          <a:prstGeom prst="rect">
            <a:avLst/>
          </a:prstGeom>
        </p:spPr>
        <p:txBody>
          <a:bodyPr/>
          <a:lstStyle>
            <a:lvl1pPr marL="0" indent="0">
              <a:buNone/>
              <a:defRPr sz="1600" b="0" i="0">
                <a:latin typeface="Gill Sans Light" charset="0"/>
                <a:ea typeface="Gill Sans Light" charset="0"/>
                <a:cs typeface="Gill Sans Light"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3465127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a:xfrm>
            <a:off x="457200" y="915566"/>
            <a:ext cx="8229600" cy="3679057"/>
          </a:xfrm>
          <a:prstGeom prst="rect">
            <a:avLst/>
          </a:prstGeom>
        </p:spPr>
        <p:txBody>
          <a:bodyPr vert="eaVert"/>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7"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869782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956376" y="154781"/>
            <a:ext cx="730424" cy="3290888"/>
          </a:xfrm>
          <a:prstGeom prst="rect">
            <a:avLst/>
          </a:prstGeom>
        </p:spPr>
        <p:txBody>
          <a:bodyPr vert="eaVert"/>
          <a:lstStyle>
            <a:lvl1pPr>
              <a:defRPr sz="1400" b="0" i="0">
                <a:solidFill>
                  <a:schemeClr val="tx2"/>
                </a:solidFill>
                <a:latin typeface="Gill Sans Light" charset="0"/>
                <a:ea typeface="Gill Sans Light" charset="0"/>
                <a:cs typeface="Gill Sans Light" charset="0"/>
              </a:defRPr>
            </a:lvl1pPr>
          </a:lstStyle>
          <a:p>
            <a:r>
              <a:rPr lang="en-US"/>
              <a:t>Click to edit Master title style</a:t>
            </a:r>
            <a:endParaRPr lang="fr-CH"/>
          </a:p>
        </p:txBody>
      </p:sp>
      <p:sp>
        <p:nvSpPr>
          <p:cNvPr id="3" name="Espace réservé du texte vertical 2"/>
          <p:cNvSpPr>
            <a:spLocks noGrp="1"/>
          </p:cNvSpPr>
          <p:nvPr>
            <p:ph type="body" orient="vert" idx="1"/>
          </p:nvPr>
        </p:nvSpPr>
        <p:spPr>
          <a:xfrm>
            <a:off x="457200" y="154781"/>
            <a:ext cx="7355160" cy="3290888"/>
          </a:xfrm>
          <a:prstGeom prst="rect">
            <a:avLst/>
          </a:prstGeom>
        </p:spPr>
        <p:txBody>
          <a:bodyPr vert="eaVert"/>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33389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Diapositive de titre">
    <p:spTree>
      <p:nvGrpSpPr>
        <p:cNvPr id="1" name=""/>
        <p:cNvGrpSpPr/>
        <p:nvPr/>
      </p:nvGrpSpPr>
      <p:grpSpPr>
        <a:xfrm>
          <a:off x="0" y="0"/>
          <a:ext cx="0" cy="0"/>
          <a:chOff x="0" y="0"/>
          <a:chExt cx="0" cy="0"/>
        </a:xfrm>
      </p:grpSpPr>
      <p:grpSp>
        <p:nvGrpSpPr>
          <p:cNvPr id="5" name="Group 4"/>
          <p:cNvGrpSpPr/>
          <p:nvPr userDrawn="1"/>
        </p:nvGrpSpPr>
        <p:grpSpPr>
          <a:xfrm>
            <a:off x="0" y="4515966"/>
            <a:ext cx="9144000" cy="627534"/>
            <a:chOff x="0" y="3723878"/>
            <a:chExt cx="9144000" cy="627534"/>
          </a:xfrm>
        </p:grpSpPr>
        <p:sp>
          <p:nvSpPr>
            <p:cNvPr id="3" name="Rectangle 2"/>
            <p:cNvSpPr/>
            <p:nvPr userDrawn="1"/>
          </p:nvSpPr>
          <p:spPr>
            <a:xfrm>
              <a:off x="0" y="3723878"/>
              <a:ext cx="9144000" cy="627534"/>
            </a:xfrm>
            <a:prstGeom prst="rect">
              <a:avLst/>
            </a:prstGeom>
            <a:solidFill>
              <a:srgbClr val="00B1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tp://www.unige.ch/presse/charte/logos_unige/UNIGE/others/UNIGE_tout_blanc.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3809634"/>
              <a:ext cx="1224136" cy="441136"/>
            </a:xfrm>
            <a:prstGeom prst="rect">
              <a:avLst/>
            </a:prstGeom>
            <a:noFill/>
            <a:extLst>
              <a:ext uri="{909E8E84-426E-40DD-AFC4-6F175D3DCCD1}">
                <a14:hiddenFill xmlns:a14="http://schemas.microsoft.com/office/drawing/2010/main">
                  <a:solidFill>
                    <a:srgbClr val="FFFFFF"/>
                  </a:solidFill>
                </a14:hiddenFill>
              </a:ext>
            </a:extLst>
          </p:spPr>
        </p:pic>
      </p:grpSp>
      <p:pic>
        <p:nvPicPr>
          <p:cNvPr id="9" name="Picture 8"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96758" y="4686300"/>
            <a:ext cx="839525" cy="34450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466255" y="4653013"/>
            <a:ext cx="2016224" cy="338554"/>
          </a:xfrm>
          <a:prstGeom prst="rect">
            <a:avLst/>
          </a:prstGeom>
          <a:noFill/>
        </p:spPr>
        <p:txBody>
          <a:bodyPr wrap="square" rtlCol="0">
            <a:spAutoFit/>
          </a:bodyPr>
          <a:lstStyle/>
          <a:p>
            <a:r>
              <a:rPr lang="en-US" sz="800" b="1" dirty="0">
                <a:solidFill>
                  <a:schemeClr val="bg1"/>
                </a:solidFill>
                <a:latin typeface="Arial" charset="0"/>
                <a:ea typeface="Arial" charset="0"/>
                <a:cs typeface="Arial" charset="0"/>
              </a:rPr>
              <a:t>FACULTÉ DE </a:t>
            </a:r>
            <a:r>
              <a:rPr lang="en-US" sz="800" b="1">
                <a:solidFill>
                  <a:schemeClr val="bg1"/>
                </a:solidFill>
                <a:latin typeface="Arial" charset="0"/>
                <a:ea typeface="Arial" charset="0"/>
                <a:cs typeface="Arial" charset="0"/>
              </a:rPr>
              <a:t>PSYCHOLOGIE </a:t>
            </a:r>
          </a:p>
          <a:p>
            <a:r>
              <a:rPr lang="en-US" sz="800" b="1" dirty="0">
                <a:solidFill>
                  <a:schemeClr val="bg1"/>
                </a:solidFill>
                <a:latin typeface="Arial" charset="0"/>
                <a:ea typeface="Arial" charset="0"/>
                <a:cs typeface="Arial" charset="0"/>
              </a:rPr>
              <a:t>ET DES SCIENCES DE L’EDUCATION</a:t>
            </a:r>
          </a:p>
        </p:txBody>
      </p:sp>
      <p:cxnSp>
        <p:nvCxnSpPr>
          <p:cNvPr id="11" name="Straight Connector 10"/>
          <p:cNvCxnSpPr/>
          <p:nvPr userDrawn="1"/>
        </p:nvCxnSpPr>
        <p:spPr>
          <a:xfrm flipV="1">
            <a:off x="2553905" y="4591306"/>
            <a:ext cx="0" cy="50072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00B1AE"/>
                </a:solidFill>
              </a:defRPr>
            </a:lvl1pPr>
          </a:lstStyle>
          <a:p>
            <a:r>
              <a:rPr lang="en-US"/>
              <a:t>Click to edit Master title style</a:t>
            </a:r>
            <a:endParaRPr lang="fr-CH" dirty="0"/>
          </a:p>
        </p:txBody>
      </p:sp>
      <p:sp>
        <p:nvSpPr>
          <p:cNvPr id="13"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064619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Diapositive de titr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30852"/>
            <a:ext cx="9144000" cy="612648"/>
          </a:xfrm>
          <a:prstGeom prst="rect">
            <a:avLst/>
          </a:prstGeom>
        </p:spPr>
      </p:pic>
      <p:pic>
        <p:nvPicPr>
          <p:cNvPr id="7" name="Picture 6"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96758" y="4686300"/>
            <a:ext cx="839525" cy="344502"/>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flipV="1">
            <a:off x="2553905" y="4591306"/>
            <a:ext cx="0" cy="50072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C5931F"/>
                </a:solidFill>
              </a:defRPr>
            </a:lvl1pPr>
          </a:lstStyle>
          <a:p>
            <a:r>
              <a:rPr lang="en-US"/>
              <a:t>Click to edit Master title style</a:t>
            </a:r>
            <a:endParaRPr lang="fr-CH" dirty="0"/>
          </a:p>
        </p:txBody>
      </p:sp>
      <p:sp>
        <p:nvSpPr>
          <p:cNvPr id="11"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extBox 11"/>
          <p:cNvSpPr txBox="1"/>
          <p:nvPr userDrawn="1"/>
        </p:nvSpPr>
        <p:spPr>
          <a:xfrm>
            <a:off x="466255" y="4653013"/>
            <a:ext cx="2016224" cy="338554"/>
          </a:xfrm>
          <a:prstGeom prst="rect">
            <a:avLst/>
          </a:prstGeom>
          <a:noFill/>
        </p:spPr>
        <p:txBody>
          <a:bodyPr wrap="square" rtlCol="0">
            <a:spAutoFit/>
          </a:bodyPr>
          <a:lstStyle/>
          <a:p>
            <a:r>
              <a:rPr lang="en-US" sz="800" b="1" dirty="0">
                <a:solidFill>
                  <a:schemeClr val="bg1"/>
                </a:solidFill>
                <a:latin typeface="Arial" charset="0"/>
                <a:ea typeface="Arial" charset="0"/>
                <a:cs typeface="Arial" charset="0"/>
              </a:rPr>
              <a:t>FACULTÉ DE </a:t>
            </a:r>
            <a:r>
              <a:rPr lang="en-US" sz="800" b="1">
                <a:solidFill>
                  <a:schemeClr val="bg1"/>
                </a:solidFill>
                <a:latin typeface="Arial" charset="0"/>
                <a:ea typeface="Arial" charset="0"/>
                <a:cs typeface="Arial" charset="0"/>
              </a:rPr>
              <a:t>PSYCHOLOGIE </a:t>
            </a:r>
          </a:p>
          <a:p>
            <a:r>
              <a:rPr lang="en-US" sz="800" b="1" dirty="0">
                <a:solidFill>
                  <a:schemeClr val="bg1"/>
                </a:solidFill>
                <a:latin typeface="Arial" charset="0"/>
                <a:ea typeface="Arial" charset="0"/>
                <a:cs typeface="Arial" charset="0"/>
              </a:rPr>
              <a:t>ET DES SCIENCES DE L’EDUCATION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30852"/>
            <a:ext cx="9144000" cy="612648"/>
          </a:xfrm>
          <a:prstGeom prst="rect">
            <a:avLst/>
          </a:prstGeom>
        </p:spPr>
      </p:pic>
      <p:sp>
        <p:nvSpPr>
          <p:cNvPr id="3"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CD1366"/>
                </a:solidFill>
              </a:defRPr>
            </a:lvl1pPr>
          </a:lstStyle>
          <a:p>
            <a:r>
              <a:rPr lang="en-US"/>
              <a:t>Click to edit Master title style</a:t>
            </a:r>
            <a:endParaRPr lang="fr-CH" dirty="0"/>
          </a:p>
        </p:txBody>
      </p:sp>
      <p:sp>
        <p:nvSpPr>
          <p:cNvPr id="4"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52025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
        <p:nvSpPr>
          <p:cNvPr id="3" name="Espace réservé du contenu 2"/>
          <p:cNvSpPr>
            <a:spLocks noGrp="1"/>
          </p:cNvSpPr>
          <p:nvPr>
            <p:ph idx="1"/>
          </p:nvPr>
        </p:nvSpPr>
        <p:spPr>
          <a:xfrm>
            <a:off x="457200" y="915566"/>
            <a:ext cx="8229600" cy="3679057"/>
          </a:xfrm>
          <a:prstGeom prst="rect">
            <a:avLst/>
          </a:prstGeom>
        </p:spPr>
        <p:txBody>
          <a:bodyPr/>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2355523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a:prstGeom prst="rect">
            <a:avLst/>
          </a:prstGeom>
        </p:spPr>
        <p:txBody>
          <a:bodyPr anchor="t"/>
          <a:lstStyle>
            <a:lvl1pPr algn="l">
              <a:defRPr sz="2800" b="1" i="0" cap="all">
                <a:solidFill>
                  <a:schemeClr val="accent1"/>
                </a:solidFill>
                <a:latin typeface="Gill Sans SemiBold" charset="0"/>
                <a:ea typeface="Gill Sans SemiBold" charset="0"/>
                <a:cs typeface="Gill Sans SemiBold" charset="0"/>
              </a:defRPr>
            </a:lvl1pPr>
          </a:lstStyle>
          <a:p>
            <a:r>
              <a:rPr lang="en-US" dirty="0"/>
              <a:t>Click to edit Master title style</a:t>
            </a:r>
            <a:endParaRPr lang="fr-CH" dirty="0"/>
          </a:p>
        </p:txBody>
      </p:sp>
      <p:sp>
        <p:nvSpPr>
          <p:cNvPr id="3"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1800" b="0" i="0">
                <a:solidFill>
                  <a:schemeClr val="tx2"/>
                </a:solidFill>
                <a:latin typeface="Gill Sans" charset="0"/>
                <a:ea typeface="Gill Sans" charset="0"/>
                <a:cs typeface="Gill Sans"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1171043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900113"/>
            <a:ext cx="4038600" cy="2545556"/>
          </a:xfrm>
          <a:prstGeom prst="rect">
            <a:avLst/>
          </a:prstGeom>
        </p:spPr>
        <p:txBody>
          <a:bodyPr/>
          <a:lstStyle>
            <a:lvl1pPr>
              <a:defRPr sz="2800" b="0" i="0">
                <a:latin typeface="Gill Sans Light" charset="0"/>
                <a:ea typeface="Gill Sans Light" charset="0"/>
                <a:cs typeface="Gill Sans Light" charset="0"/>
              </a:defRPr>
            </a:lvl1pPr>
            <a:lvl2pPr>
              <a:defRPr sz="2400" b="0" i="0">
                <a:latin typeface="Gill Sans Light" charset="0"/>
                <a:ea typeface="Gill Sans Light" charset="0"/>
                <a:cs typeface="Gill Sans Light" charset="0"/>
              </a:defRPr>
            </a:lvl2pPr>
            <a:lvl3pPr>
              <a:defRPr sz="2000" b="0" i="0">
                <a:latin typeface="Gill Sans Light" charset="0"/>
                <a:ea typeface="Gill Sans Light" charset="0"/>
                <a:cs typeface="Gill Sans Light" charset="0"/>
              </a:defRPr>
            </a:lvl3pPr>
            <a:lvl4pPr>
              <a:defRPr sz="1800" b="0" i="0">
                <a:latin typeface="Gill Sans Light" charset="0"/>
                <a:ea typeface="Gill Sans Light" charset="0"/>
                <a:cs typeface="Gill Sans Light" charset="0"/>
              </a:defRPr>
            </a:lvl4pPr>
            <a:lvl5pPr>
              <a:defRPr sz="1800" b="0" i="0">
                <a:latin typeface="Gill Sans Light" charset="0"/>
                <a:ea typeface="Gill Sans Light" charset="0"/>
                <a:cs typeface="Gill Sans Light" charset="0"/>
              </a:defRPr>
            </a:lvl5pPr>
            <a:lvl6pPr>
              <a:defRPr sz="1800"/>
            </a:lvl6pPr>
            <a:lvl7pPr>
              <a:defRPr sz="1800"/>
            </a:lvl7pPr>
            <a:lvl8pPr>
              <a:defRPr sz="1800"/>
            </a:lvl8pPr>
            <a:lvl9pPr>
              <a:defRPr sz="1800"/>
            </a:lvl9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u contenu 3"/>
          <p:cNvSpPr>
            <a:spLocks noGrp="1"/>
          </p:cNvSpPr>
          <p:nvPr>
            <p:ph sz="half" idx="2"/>
          </p:nvPr>
        </p:nvSpPr>
        <p:spPr>
          <a:xfrm>
            <a:off x="4648200" y="900113"/>
            <a:ext cx="4038600" cy="2545556"/>
          </a:xfrm>
          <a:prstGeom prst="rect">
            <a:avLst/>
          </a:prstGeom>
        </p:spPr>
        <p:txBody>
          <a:bodyPr/>
          <a:lstStyle>
            <a:lvl1pPr>
              <a:defRPr sz="2800" b="0" i="0">
                <a:latin typeface="Gill Sans Light" charset="0"/>
                <a:ea typeface="Gill Sans Light" charset="0"/>
                <a:cs typeface="Gill Sans Light" charset="0"/>
              </a:defRPr>
            </a:lvl1pPr>
            <a:lvl2pPr>
              <a:defRPr sz="2400" b="0" i="0">
                <a:latin typeface="Gill Sans Light" charset="0"/>
                <a:ea typeface="Gill Sans Light" charset="0"/>
                <a:cs typeface="Gill Sans Light" charset="0"/>
              </a:defRPr>
            </a:lvl2pPr>
            <a:lvl3pPr>
              <a:defRPr sz="2000" b="0" i="0">
                <a:latin typeface="Gill Sans Light" charset="0"/>
                <a:ea typeface="Gill Sans Light" charset="0"/>
                <a:cs typeface="Gill Sans Light" charset="0"/>
              </a:defRPr>
            </a:lvl3pPr>
            <a:lvl4pPr>
              <a:defRPr sz="1800" b="0" i="0">
                <a:latin typeface="Gill Sans Light" charset="0"/>
                <a:ea typeface="Gill Sans Light" charset="0"/>
                <a:cs typeface="Gill Sans Light" charset="0"/>
              </a:defRPr>
            </a:lvl4pPr>
            <a:lvl5pPr>
              <a:defRPr sz="1800" b="0" i="0">
                <a:latin typeface="Gill Sans Light" charset="0"/>
                <a:ea typeface="Gill Sans Light" charset="0"/>
                <a:cs typeface="Gill Sans Light"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8"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274148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867792"/>
            <a:ext cx="4040188" cy="479822"/>
          </a:xfrm>
          <a:prstGeom prst="rect">
            <a:avLst/>
          </a:prstGeom>
        </p:spPr>
        <p:txBody>
          <a:bodyPr anchor="b"/>
          <a:lstStyle>
            <a:lvl1pPr marL="0" indent="0">
              <a:buNone/>
              <a:defRPr sz="2400" b="0" i="0">
                <a:latin typeface="Gill Sans" charset="0"/>
                <a:ea typeface="Gill Sans" charset="0"/>
                <a:cs typeface="Gill Sans"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Espace réservé du contenu 3"/>
          <p:cNvSpPr>
            <a:spLocks noGrp="1"/>
          </p:cNvSpPr>
          <p:nvPr>
            <p:ph sz="half" idx="2"/>
          </p:nvPr>
        </p:nvSpPr>
        <p:spPr>
          <a:xfrm>
            <a:off x="457200" y="1443856"/>
            <a:ext cx="4040188" cy="3150766"/>
          </a:xfrm>
          <a:prstGeom prst="rect">
            <a:avLst/>
          </a:prstGeom>
        </p:spPr>
        <p:txBody>
          <a:bodyPr/>
          <a:lstStyle>
            <a:lvl1pPr>
              <a:defRPr sz="2400" b="0" i="0">
                <a:latin typeface="Gill Sans Light" charset="0"/>
                <a:ea typeface="Gill Sans Light" charset="0"/>
                <a:cs typeface="Gill Sans Light" charset="0"/>
              </a:defRPr>
            </a:lvl1pPr>
            <a:lvl2pPr>
              <a:defRPr sz="2000" b="0" i="0">
                <a:latin typeface="Gill Sans Light" charset="0"/>
                <a:ea typeface="Gill Sans Light" charset="0"/>
                <a:cs typeface="Gill Sans Light" charset="0"/>
              </a:defRPr>
            </a:lvl2pPr>
            <a:lvl3pPr>
              <a:defRPr sz="1800" b="0" i="0">
                <a:latin typeface="Gill Sans Light" charset="0"/>
                <a:ea typeface="Gill Sans Light" charset="0"/>
                <a:cs typeface="Gill Sans Light" charset="0"/>
              </a:defRPr>
            </a:lvl3pPr>
            <a:lvl4pPr>
              <a:defRPr sz="1600" b="0" i="0">
                <a:latin typeface="Gill Sans Light" charset="0"/>
                <a:ea typeface="Gill Sans Light" charset="0"/>
                <a:cs typeface="Gill Sans Light" charset="0"/>
              </a:defRPr>
            </a:lvl4pPr>
            <a:lvl5pPr>
              <a:defRPr sz="1600" b="0" i="0">
                <a:latin typeface="Gill Sans Light" charset="0"/>
                <a:ea typeface="Gill Sans Light" charset="0"/>
                <a:cs typeface="Gill Sans Light"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Espace réservé du texte 4"/>
          <p:cNvSpPr>
            <a:spLocks noGrp="1"/>
          </p:cNvSpPr>
          <p:nvPr>
            <p:ph type="body" sz="quarter" idx="3"/>
          </p:nvPr>
        </p:nvSpPr>
        <p:spPr>
          <a:xfrm>
            <a:off x="4645026" y="867792"/>
            <a:ext cx="4041775" cy="479822"/>
          </a:xfrm>
          <a:prstGeom prst="rect">
            <a:avLst/>
          </a:prstGeom>
        </p:spPr>
        <p:txBody>
          <a:bodyPr anchor="b"/>
          <a:lstStyle>
            <a:lvl1pPr marL="0" indent="0">
              <a:buNone/>
              <a:defRPr sz="2400" b="0" i="0">
                <a:latin typeface="Gill Sans" charset="0"/>
                <a:ea typeface="Gill Sans" charset="0"/>
                <a:cs typeface="Gill Sans"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Espace réservé du contenu 5"/>
          <p:cNvSpPr>
            <a:spLocks noGrp="1"/>
          </p:cNvSpPr>
          <p:nvPr>
            <p:ph sz="quarter" idx="4"/>
          </p:nvPr>
        </p:nvSpPr>
        <p:spPr>
          <a:xfrm>
            <a:off x="4645026" y="1443856"/>
            <a:ext cx="4041775" cy="3150766"/>
          </a:xfrm>
          <a:prstGeom prst="rect">
            <a:avLst/>
          </a:prstGeom>
        </p:spPr>
        <p:txBody>
          <a:bodyPr/>
          <a:lstStyle>
            <a:lvl1pPr>
              <a:defRPr sz="2400" b="0" i="0">
                <a:latin typeface="Gill Sans Light" charset="0"/>
                <a:ea typeface="Gill Sans Light" charset="0"/>
                <a:cs typeface="Gill Sans Light" charset="0"/>
              </a:defRPr>
            </a:lvl1pPr>
            <a:lvl2pPr>
              <a:defRPr sz="2000" b="0" i="0">
                <a:latin typeface="Gill Sans Light" charset="0"/>
                <a:ea typeface="Gill Sans Light" charset="0"/>
                <a:cs typeface="Gill Sans Light" charset="0"/>
              </a:defRPr>
            </a:lvl2pPr>
            <a:lvl3pPr>
              <a:defRPr sz="1800" b="0" i="0">
                <a:latin typeface="Gill Sans Light" charset="0"/>
                <a:ea typeface="Gill Sans Light" charset="0"/>
                <a:cs typeface="Gill Sans Light" charset="0"/>
              </a:defRPr>
            </a:lvl3pPr>
            <a:lvl4pPr>
              <a:defRPr sz="1600" b="0" i="0">
                <a:latin typeface="Gill Sans Light" charset="0"/>
                <a:ea typeface="Gill Sans Light" charset="0"/>
                <a:cs typeface="Gill Sans Light" charset="0"/>
              </a:defRPr>
            </a:lvl4pPr>
            <a:lvl5pPr>
              <a:defRPr sz="1600" b="0" i="0">
                <a:latin typeface="Gill Sans Light" charset="0"/>
                <a:ea typeface="Gill Sans Light" charset="0"/>
                <a:cs typeface="Gill Sans Light"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Espace réservé de la date 6"/>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8" name="Espace réservé du pied de page 7"/>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9" name="Espace réservé du numéro de diapositive 8"/>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10"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30611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4" name="Espace réservé du pied de page 3"/>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numéro de diapositive 4"/>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6"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40404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729568"/>
      </p:ext>
    </p:extLst>
  </p:cSld>
  <p:clrMap bg1="lt1" tx1="dk1" bg2="lt2" tx2="dk2" accent1="accent1" accent2="accent2" accent3="accent3" accent4="accent4" accent5="accent5" accent6="accent6" hlink="hlink" folHlink="folHlink"/>
  <p:sldLayoutIdLst>
    <p:sldLayoutId id="2147483668" r:id="rId1"/>
    <p:sldLayoutId id="2147483667" r:id="rId2"/>
    <p:sldLayoutId id="2147483666"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hyperlink" Target="https://edutechwiki.unige.ch/fr/Formation-Tchad" TargetMode="External"/><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hyperlink" Target="https://edutechwiki.unige.ch/fr/Ing%C3%A9nierie_p%C3%A9dagogique" TargetMode="External"/><Relationship Id="rId2" Type="http://schemas.openxmlformats.org/officeDocument/2006/relationships/image" Target="../media/image7.jpeg"/><Relationship Id="rId1" Type="http://schemas.openxmlformats.org/officeDocument/2006/relationships/slideLayout" Target="../slideLayouts/slideLayout10.xml"/><Relationship Id="rId5" Type="http://schemas.openxmlformats.org/officeDocument/2006/relationships/hyperlink" Target="https://www.canal-u.tv/chaines/mshvaldeloire/vocabulaire-de-l-ingenierie-pedagogique" TargetMode="External"/><Relationship Id="rId4" Type="http://schemas.openxmlformats.org/officeDocument/2006/relationships/hyperlink" Target="https://www.youtube.com/watch?v=yTPswnGMbAY"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viaparkour.com/" TargetMode="External"/><Relationship Id="rId2" Type="http://schemas.openxmlformats.org/officeDocument/2006/relationships/image" Target="../media/image7.jpeg"/><Relationship Id="rId1" Type="http://schemas.openxmlformats.org/officeDocument/2006/relationships/slideLayout" Target="../slideLayouts/slideLayout10.xml"/><Relationship Id="rId5" Type="http://schemas.openxmlformats.org/officeDocument/2006/relationships/image" Target="../media/image16.png"/><Relationship Id="rId4" Type="http://schemas.openxmlformats.org/officeDocument/2006/relationships/hyperlink" Target="https://www.viaparkour.com/fr/les-balise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viaparkour.com/fr/comment-ca-marche" TargetMode="External"/><Relationship Id="rId2" Type="http://schemas.openxmlformats.org/officeDocument/2006/relationships/image" Target="../media/image7.jpeg"/><Relationship Id="rId1" Type="http://schemas.openxmlformats.org/officeDocument/2006/relationships/slideLayout" Target="../slideLayouts/slideLayout10.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8.jpg"/></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7.jpeg"/><Relationship Id="rId1" Type="http://schemas.openxmlformats.org/officeDocument/2006/relationships/slideLayout" Target="../slideLayouts/slideLayout10.xml"/><Relationship Id="rId4" Type="http://schemas.openxmlformats.org/officeDocument/2006/relationships/hyperlink" Target="https://cognota.com/wp-content/uploads/2020/02/Addie-model-960x1035-1.jp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0.xml"/><Relationship Id="rId6" Type="http://schemas.openxmlformats.org/officeDocument/2006/relationships/image" Target="../media/image14.png"/><Relationship Id="rId5" Type="http://schemas.openxmlformats.org/officeDocument/2006/relationships/chart" Target="../charts/char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7.jpe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013" y="845299"/>
            <a:ext cx="6715974" cy="1021556"/>
          </a:xfrm>
        </p:spPr>
        <p:txBody>
          <a:bodyPr>
            <a:noAutofit/>
          </a:bodyPr>
          <a:lstStyle/>
          <a:p>
            <a:pPr algn="ctr"/>
            <a:r>
              <a:rPr lang="fr-CH" sz="2800" cap="none" dirty="0">
                <a:solidFill>
                  <a:schemeClr val="accent6"/>
                </a:solidFill>
                <a:latin typeface="Berlin Sans FB Demi" panose="020E0802020502020306" pitchFamily="34" charset="0"/>
                <a:cs typeface="Arial" panose="020B0604020202020204" pitchFamily="34" charset="0"/>
              </a:rPr>
              <a:t>UE2 : Méthodes utilisées en ingénierie de formation numérique</a:t>
            </a:r>
            <a:endParaRPr lang="fr-FR" sz="2800" cap="none" dirty="0">
              <a:solidFill>
                <a:schemeClr val="accent6"/>
              </a:solidFill>
              <a:latin typeface="Berlin Sans FB Demi" panose="020E0802020502020306" pitchFamily="34" charset="0"/>
              <a:cs typeface="Arial" panose="020B0604020202020204" pitchFamily="34" charset="0"/>
            </a:endParaRPr>
          </a:p>
        </p:txBody>
      </p:sp>
      <p:sp>
        <p:nvSpPr>
          <p:cNvPr id="3" name="Text Placeholder 2"/>
          <p:cNvSpPr>
            <a:spLocks noGrp="1"/>
          </p:cNvSpPr>
          <p:nvPr>
            <p:ph type="body" idx="1"/>
          </p:nvPr>
        </p:nvSpPr>
        <p:spPr>
          <a:xfrm>
            <a:off x="685800" y="2386532"/>
            <a:ext cx="7772400" cy="648072"/>
          </a:xfrm>
        </p:spPr>
        <p:txBody>
          <a:bodyPr/>
          <a:lstStyle/>
          <a:p>
            <a:pPr algn="ctr"/>
            <a:r>
              <a:rPr lang="fr-CH" sz="2400" dirty="0">
                <a:solidFill>
                  <a:schemeClr val="tx1"/>
                </a:solidFill>
                <a:latin typeface="Berlin Sans FB" panose="020E0602020502020306" pitchFamily="34" charset="0"/>
                <a:ea typeface="Gill Sans" charset="0"/>
                <a:cs typeface="Gill Sans" charset="0"/>
              </a:rPr>
              <a:t>Objectif 1: Distinguer les méthodes systémiques, agiles et participatives</a:t>
            </a:r>
          </a:p>
        </p:txBody>
      </p:sp>
      <p:sp>
        <p:nvSpPr>
          <p:cNvPr id="5" name="Rectangle 4">
            <a:extLst>
              <a:ext uri="{FF2B5EF4-FFF2-40B4-BE49-F238E27FC236}">
                <a16:creationId xmlns:a16="http://schemas.microsoft.com/office/drawing/2014/main" id="{01E9261F-CB82-4BC6-A362-704AB7629DE8}"/>
              </a:ext>
            </a:extLst>
          </p:cNvPr>
          <p:cNvSpPr/>
          <p:nvPr/>
        </p:nvSpPr>
        <p:spPr>
          <a:xfrm>
            <a:off x="3578769" y="3291830"/>
            <a:ext cx="1986461" cy="1549142"/>
          </a:xfrm>
          <a:prstGeom prst="rect">
            <a:avLst/>
          </a:prstGeom>
        </p:spPr>
        <p:txBody>
          <a:bodyPr wrap="square">
            <a:spAutoFit/>
          </a:bodyPr>
          <a:lstStyle/>
          <a:p>
            <a:pPr algn="ctr"/>
            <a:r>
              <a:rPr lang="fr-CH" dirty="0">
                <a:latin typeface="Berlin Sans FB" panose="020E0602020502020306" pitchFamily="34" charset="0"/>
              </a:rPr>
              <a:t>Présentation</a:t>
            </a:r>
          </a:p>
          <a:p>
            <a:pPr algn="ctr"/>
            <a:r>
              <a:rPr lang="fr-CH" dirty="0">
                <a:latin typeface="Berlin Sans FB" panose="020E0602020502020306" pitchFamily="34" charset="0"/>
              </a:rPr>
              <a:t> </a:t>
            </a:r>
          </a:p>
          <a:p>
            <a:pPr algn="ctr"/>
            <a:r>
              <a:rPr lang="fr-CH" baseline="30000" dirty="0">
                <a:solidFill>
                  <a:schemeClr val="tx2"/>
                </a:solidFill>
                <a:latin typeface="Berlin Sans FB" panose="020E0602020502020306" pitchFamily="34" charset="0"/>
              </a:rPr>
              <a:t>Yannick Nleme Ze</a:t>
            </a:r>
          </a:p>
          <a:p>
            <a:pPr algn="ctr"/>
            <a:r>
              <a:rPr lang="fr-CH" baseline="30000" dirty="0">
                <a:solidFill>
                  <a:schemeClr val="tx2"/>
                </a:solidFill>
                <a:latin typeface="Berlin Sans FB" panose="020E0602020502020306" pitchFamily="34" charset="0"/>
              </a:rPr>
              <a:t>Barbara Class</a:t>
            </a:r>
          </a:p>
          <a:p>
            <a:pPr algn="ctr"/>
            <a:r>
              <a:rPr lang="fr-CH" baseline="30000" dirty="0">
                <a:solidFill>
                  <a:schemeClr val="tx2"/>
                </a:solidFill>
                <a:latin typeface="Berlin Sans FB" panose="020E0602020502020306" pitchFamily="34" charset="0"/>
              </a:rPr>
              <a:t>04.11.2024</a:t>
            </a:r>
          </a:p>
          <a:p>
            <a:pPr algn="ctr"/>
            <a:r>
              <a:rPr lang="fr-CH" baseline="30000" dirty="0">
                <a:solidFill>
                  <a:schemeClr val="tx2"/>
                </a:solidFill>
                <a:latin typeface="Berlin Sans FB" panose="020E0602020502020306" pitchFamily="34" charset="0"/>
                <a:hlinkClick r:id="rId2"/>
              </a:rPr>
              <a:t>EduNumCT</a:t>
            </a:r>
            <a:endParaRPr lang="fr-CH" baseline="30000" dirty="0">
              <a:solidFill>
                <a:schemeClr val="tx2"/>
              </a:solidFill>
              <a:latin typeface="Berlin Sans FB" panose="020E0602020502020306" pitchFamily="34" charset="0"/>
            </a:endParaRPr>
          </a:p>
          <a:p>
            <a:pPr algn="ctr"/>
            <a:endParaRPr lang="fr-FR" sz="1600" baseline="30000" dirty="0">
              <a:solidFill>
                <a:schemeClr val="tx2"/>
              </a:solidFill>
              <a:latin typeface="Berlin Sans FB" panose="020E0602020502020306" pitchFamily="34" charset="0"/>
            </a:endParaRPr>
          </a:p>
        </p:txBody>
      </p:sp>
      <p:pic>
        <p:nvPicPr>
          <p:cNvPr id="6" name="Graphique 5">
            <a:hlinkClick r:id="rId3"/>
            <a:extLst>
              <a:ext uri="{FF2B5EF4-FFF2-40B4-BE49-F238E27FC236}">
                <a16:creationId xmlns:a16="http://schemas.microsoft.com/office/drawing/2014/main" id="{FF61F166-CC78-44AE-B94D-7F9D36D064A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888243" y="4147971"/>
            <a:ext cx="858455" cy="300460"/>
          </a:xfrm>
          <a:prstGeom prst="rect">
            <a:avLst/>
          </a:prstGeom>
        </p:spPr>
      </p:pic>
    </p:spTree>
    <p:extLst>
      <p:ext uri="{BB962C8B-B14F-4D97-AF65-F5344CB8AC3E}">
        <p14:creationId xmlns:p14="http://schemas.microsoft.com/office/powerpoint/2010/main" val="144996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10</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Le Modèle SAM (</a:t>
            </a:r>
            <a:r>
              <a:rPr lang="fr-FR" altLang="ko-KR" sz="2800" i="1" dirty="0">
                <a:solidFill>
                  <a:schemeClr val="accent6"/>
                </a:solidFill>
                <a:latin typeface="Berlin Sans FB Demi" panose="020E0802020502020306" pitchFamily="34" charset="0"/>
              </a:rPr>
              <a:t>Successive Approximation Model</a:t>
            </a:r>
            <a:r>
              <a:rPr lang="fr-FR" altLang="ko-KR" sz="2800" dirty="0">
                <a:solidFill>
                  <a:schemeClr val="accent6"/>
                </a:solidFill>
                <a:latin typeface="Berlin Sans FB Demi" panose="020E0802020502020306" pitchFamily="34" charset="0"/>
              </a:rPr>
              <a:t>)</a:t>
            </a:r>
          </a:p>
        </p:txBody>
      </p:sp>
      <p:sp>
        <p:nvSpPr>
          <p:cNvPr id="11" name="Rectangle 10"/>
          <p:cNvSpPr/>
          <p:nvPr/>
        </p:nvSpPr>
        <p:spPr>
          <a:xfrm>
            <a:off x="4716015" y="1112426"/>
            <a:ext cx="3816425" cy="307777"/>
          </a:xfrm>
          <a:prstGeom prst="rect">
            <a:avLst/>
          </a:prstGeom>
        </p:spPr>
        <p:txBody>
          <a:bodyPr wrap="square">
            <a:spAutoFit/>
          </a:bodyPr>
          <a:lstStyle/>
          <a:p>
            <a:pPr algn="r"/>
            <a:r>
              <a:rPr lang="fr-CH" sz="1400" dirty="0">
                <a:latin typeface="Berlin Sans FB" panose="020E0602020502020306" pitchFamily="34" charset="0"/>
              </a:rPr>
              <a:t>Phase de conception itérative</a:t>
            </a:r>
          </a:p>
        </p:txBody>
      </p:sp>
      <p:sp>
        <p:nvSpPr>
          <p:cNvPr id="7" name="Rectangle 6"/>
          <p:cNvSpPr/>
          <p:nvPr/>
        </p:nvSpPr>
        <p:spPr>
          <a:xfrm>
            <a:off x="553584" y="4832838"/>
            <a:ext cx="7488831" cy="253916"/>
          </a:xfrm>
          <a:prstGeom prst="rect">
            <a:avLst/>
          </a:prstGeom>
        </p:spPr>
        <p:txBody>
          <a:bodyPr wrap="square">
            <a:spAutoFit/>
          </a:bodyPr>
          <a:lstStyle/>
          <a:p>
            <a:r>
              <a:rPr lang="fr-CH" sz="1050" dirty="0">
                <a:latin typeface="Tw Cen MT" panose="020B0602020104020603" pitchFamily="34" charset="0"/>
              </a:rPr>
              <a:t>Allen, M. et Sites, R. (2012). </a:t>
            </a:r>
            <a:r>
              <a:rPr lang="fr-CH" sz="1050" i="1" dirty="0" err="1">
                <a:latin typeface="Tw Cen MT" panose="020B0602020104020603" pitchFamily="34" charset="0"/>
              </a:rPr>
              <a:t>Leaving</a:t>
            </a:r>
            <a:r>
              <a:rPr lang="fr-CH" sz="1050" i="1" dirty="0">
                <a:latin typeface="Tw Cen MT" panose="020B0602020104020603" pitchFamily="34" charset="0"/>
              </a:rPr>
              <a:t> ADDIE for SAM: An agile model for </a:t>
            </a:r>
            <a:r>
              <a:rPr lang="fr-CH" sz="1050" i="1" dirty="0" err="1">
                <a:latin typeface="Tw Cen MT" panose="020B0602020104020603" pitchFamily="34" charset="0"/>
              </a:rPr>
              <a:t>developing</a:t>
            </a:r>
            <a:r>
              <a:rPr lang="fr-CH" sz="1050" i="1" dirty="0">
                <a:latin typeface="Tw Cen MT" panose="020B0602020104020603" pitchFamily="34" charset="0"/>
              </a:rPr>
              <a:t> the best </a:t>
            </a:r>
            <a:r>
              <a:rPr lang="fr-CH" sz="1050" i="1" dirty="0" err="1">
                <a:latin typeface="Tw Cen MT" panose="020B0602020104020603" pitchFamily="34" charset="0"/>
              </a:rPr>
              <a:t>learning</a:t>
            </a:r>
            <a:r>
              <a:rPr lang="fr-CH" sz="1050" i="1" dirty="0">
                <a:latin typeface="Tw Cen MT" panose="020B0602020104020603" pitchFamily="34" charset="0"/>
              </a:rPr>
              <a:t> </a:t>
            </a:r>
            <a:r>
              <a:rPr lang="fr-CH" sz="1050" i="1" dirty="0" err="1">
                <a:latin typeface="Tw Cen MT" panose="020B0602020104020603" pitchFamily="34" charset="0"/>
              </a:rPr>
              <a:t>experiences</a:t>
            </a:r>
            <a:r>
              <a:rPr lang="fr-CH" sz="1050" dirty="0">
                <a:latin typeface="Tw Cen MT" panose="020B0602020104020603" pitchFamily="34" charset="0"/>
              </a:rPr>
              <a:t>. Alexandria, VA: ASTD.</a:t>
            </a:r>
          </a:p>
        </p:txBody>
      </p:sp>
      <p:pic>
        <p:nvPicPr>
          <p:cNvPr id="14" name="Imag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1687" y="2004215"/>
            <a:ext cx="5040754" cy="1748511"/>
          </a:xfrm>
          <a:prstGeom prst="rect">
            <a:avLst/>
          </a:prstGeom>
          <a:ln w="3175">
            <a:solidFill>
              <a:schemeClr val="tx1"/>
            </a:solidFill>
          </a:ln>
        </p:spPr>
      </p:pic>
      <p:grpSp>
        <p:nvGrpSpPr>
          <p:cNvPr id="15" name="Group 3210">
            <a:extLst>
              <a:ext uri="{FF2B5EF4-FFF2-40B4-BE49-F238E27FC236}">
                <a16:creationId xmlns:a16="http://schemas.microsoft.com/office/drawing/2014/main" id="{CBE8D931-2C05-4C63-B970-C24B7DE818C5}"/>
              </a:ext>
            </a:extLst>
          </p:cNvPr>
          <p:cNvGrpSpPr/>
          <p:nvPr/>
        </p:nvGrpSpPr>
        <p:grpSpPr>
          <a:xfrm flipH="1">
            <a:off x="323528" y="1596904"/>
            <a:ext cx="2858876" cy="2635604"/>
            <a:chOff x="80905" y="903353"/>
            <a:chExt cx="3303441" cy="3514135"/>
          </a:xfrm>
        </p:grpSpPr>
        <p:sp>
          <p:nvSpPr>
            <p:cNvPr id="16" name="TextBox 3211">
              <a:extLst>
                <a:ext uri="{FF2B5EF4-FFF2-40B4-BE49-F238E27FC236}">
                  <a16:creationId xmlns:a16="http://schemas.microsoft.com/office/drawing/2014/main" id="{1BCBFE01-4498-4D1F-AAA3-AB239BCD7AB6}"/>
                </a:ext>
              </a:extLst>
            </p:cNvPr>
            <p:cNvSpPr txBox="1"/>
            <p:nvPr/>
          </p:nvSpPr>
          <p:spPr>
            <a:xfrm>
              <a:off x="80905" y="903353"/>
              <a:ext cx="3303441" cy="451405"/>
            </a:xfrm>
            <a:prstGeom prst="rect">
              <a:avLst/>
            </a:prstGeom>
            <a:noFill/>
          </p:spPr>
          <p:txBody>
            <a:bodyPr wrap="square" rtlCol="0" anchor="ctr">
              <a:spAutoFit/>
            </a:bodyPr>
            <a:lstStyle/>
            <a:p>
              <a:pPr algn="just">
                <a:spcAft>
                  <a:spcPts val="800"/>
                </a:spcAft>
              </a:pPr>
              <a:r>
                <a:rPr lang="fr-CH" sz="1600" b="1" dirty="0">
                  <a:latin typeface="Tw Cen MT" panose="020B0602020104020603" pitchFamily="34" charset="0"/>
                  <a:ea typeface="Calibri" panose="020F0502020204030204" pitchFamily="34" charset="0"/>
                  <a:cs typeface="Times New Roman" panose="02020603050405020304" pitchFamily="18" charset="0"/>
                </a:rPr>
                <a:t>Le principe clé, l'itération </a:t>
              </a:r>
            </a:p>
          </p:txBody>
        </p:sp>
        <p:sp>
          <p:nvSpPr>
            <p:cNvPr id="17" name="TextBox 3212">
              <a:extLst>
                <a:ext uri="{FF2B5EF4-FFF2-40B4-BE49-F238E27FC236}">
                  <a16:creationId xmlns:a16="http://schemas.microsoft.com/office/drawing/2014/main" id="{AEA8923F-79F8-4C18-A142-39F5813788A1}"/>
                </a:ext>
              </a:extLst>
            </p:cNvPr>
            <p:cNvSpPr txBox="1"/>
            <p:nvPr/>
          </p:nvSpPr>
          <p:spPr>
            <a:xfrm>
              <a:off x="92915" y="1339726"/>
              <a:ext cx="3291431" cy="3077762"/>
            </a:xfrm>
            <a:prstGeom prst="rect">
              <a:avLst/>
            </a:prstGeom>
            <a:noFill/>
          </p:spPr>
          <p:txBody>
            <a:bodyPr wrap="square" rtlCol="0">
              <a:spAutoFit/>
            </a:bodyPr>
            <a:lstStyle/>
            <a:p>
              <a:pPr marL="171450" indent="-171450" algn="just">
                <a:buFont typeface="Arial" panose="020B0604020202020204" pitchFamily="34" charset="0"/>
                <a:buChar char="•"/>
              </a:pPr>
              <a:r>
                <a:rPr lang="fr-CH" sz="1600" dirty="0">
                  <a:latin typeface="Tw Cen MT" panose="020B0602020104020603" pitchFamily="34" charset="0"/>
                </a:rPr>
                <a:t>Plusieurs prototypes de formations numériques sont développés et évalués de façon itérative et incrémentale jusqu’à un consensus des différentes parties prenantes;</a:t>
              </a:r>
            </a:p>
            <a:p>
              <a:pPr marL="171450" indent="-171450" algn="just">
                <a:buFont typeface="Arial" panose="020B0604020202020204" pitchFamily="34" charset="0"/>
                <a:buChar char="•"/>
              </a:pPr>
              <a:endParaRPr lang="fr-CH" sz="1600" dirty="0">
                <a:latin typeface="Tw Cen MT" panose="020B0602020104020603" pitchFamily="34" charset="0"/>
              </a:endParaRPr>
            </a:p>
            <a:p>
              <a:pPr marL="171450" indent="-171450" algn="just">
                <a:buFont typeface="Arial" panose="020B0604020202020204" pitchFamily="34" charset="0"/>
                <a:buChar char="•"/>
              </a:pPr>
              <a:r>
                <a:rPr lang="fr-CH" sz="1600" dirty="0">
                  <a:latin typeface="Tw Cen MT" panose="020B0602020104020603" pitchFamily="34" charset="0"/>
                </a:rPr>
                <a:t>Il est recommandé de répéter le cycle de conception 3 fois;</a:t>
              </a:r>
            </a:p>
          </p:txBody>
        </p:sp>
      </p:grpSp>
      <p:sp>
        <p:nvSpPr>
          <p:cNvPr id="18" name="Rectangle 17"/>
          <p:cNvSpPr/>
          <p:nvPr/>
        </p:nvSpPr>
        <p:spPr>
          <a:xfrm>
            <a:off x="4292787" y="2004215"/>
            <a:ext cx="1791381" cy="174851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3827982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11</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Le Modèle SAM (</a:t>
            </a:r>
            <a:r>
              <a:rPr lang="fr-FR" altLang="ko-KR" sz="2800" i="1" dirty="0">
                <a:solidFill>
                  <a:schemeClr val="accent6"/>
                </a:solidFill>
                <a:latin typeface="Berlin Sans FB Demi" panose="020E0802020502020306" pitchFamily="34" charset="0"/>
              </a:rPr>
              <a:t>Successive Approximation Model</a:t>
            </a:r>
            <a:r>
              <a:rPr lang="fr-FR" altLang="ko-KR" sz="2800" dirty="0">
                <a:solidFill>
                  <a:schemeClr val="accent6"/>
                </a:solidFill>
                <a:latin typeface="Berlin Sans FB Demi" panose="020E0802020502020306" pitchFamily="34" charset="0"/>
              </a:rPr>
              <a:t>)</a:t>
            </a:r>
          </a:p>
        </p:txBody>
      </p:sp>
      <p:sp>
        <p:nvSpPr>
          <p:cNvPr id="11" name="Rectangle 10"/>
          <p:cNvSpPr/>
          <p:nvPr/>
        </p:nvSpPr>
        <p:spPr>
          <a:xfrm>
            <a:off x="4716015" y="1112426"/>
            <a:ext cx="3816425" cy="307777"/>
          </a:xfrm>
          <a:prstGeom prst="rect">
            <a:avLst/>
          </a:prstGeom>
        </p:spPr>
        <p:txBody>
          <a:bodyPr wrap="square">
            <a:spAutoFit/>
          </a:bodyPr>
          <a:lstStyle/>
          <a:p>
            <a:pPr algn="r"/>
            <a:r>
              <a:rPr lang="fr-CH" sz="1400" dirty="0">
                <a:latin typeface="Berlin Sans FB" panose="020E0602020502020306" pitchFamily="34" charset="0"/>
              </a:rPr>
              <a:t>Phase de développement</a:t>
            </a:r>
          </a:p>
        </p:txBody>
      </p:sp>
      <p:sp>
        <p:nvSpPr>
          <p:cNvPr id="7" name="Rectangle 6"/>
          <p:cNvSpPr/>
          <p:nvPr/>
        </p:nvSpPr>
        <p:spPr>
          <a:xfrm>
            <a:off x="553584" y="4832838"/>
            <a:ext cx="7488831" cy="253916"/>
          </a:xfrm>
          <a:prstGeom prst="rect">
            <a:avLst/>
          </a:prstGeom>
        </p:spPr>
        <p:txBody>
          <a:bodyPr wrap="square">
            <a:spAutoFit/>
          </a:bodyPr>
          <a:lstStyle/>
          <a:p>
            <a:r>
              <a:rPr lang="fr-CH" sz="1050" dirty="0">
                <a:latin typeface="Tw Cen MT" panose="020B0602020104020603" pitchFamily="34" charset="0"/>
              </a:rPr>
              <a:t>Allen, M. et Sites, R. (2012). </a:t>
            </a:r>
            <a:r>
              <a:rPr lang="fr-CH" sz="1050" i="1" dirty="0" err="1">
                <a:latin typeface="Tw Cen MT" panose="020B0602020104020603" pitchFamily="34" charset="0"/>
              </a:rPr>
              <a:t>Leaving</a:t>
            </a:r>
            <a:r>
              <a:rPr lang="fr-CH" sz="1050" i="1" dirty="0">
                <a:latin typeface="Tw Cen MT" panose="020B0602020104020603" pitchFamily="34" charset="0"/>
              </a:rPr>
              <a:t> ADDIE for SAM: An agile model for </a:t>
            </a:r>
            <a:r>
              <a:rPr lang="fr-CH" sz="1050" i="1" dirty="0" err="1">
                <a:latin typeface="Tw Cen MT" panose="020B0602020104020603" pitchFamily="34" charset="0"/>
              </a:rPr>
              <a:t>developing</a:t>
            </a:r>
            <a:r>
              <a:rPr lang="fr-CH" sz="1050" i="1" dirty="0">
                <a:latin typeface="Tw Cen MT" panose="020B0602020104020603" pitchFamily="34" charset="0"/>
              </a:rPr>
              <a:t> the best </a:t>
            </a:r>
            <a:r>
              <a:rPr lang="fr-CH" sz="1050" i="1" dirty="0" err="1">
                <a:latin typeface="Tw Cen MT" panose="020B0602020104020603" pitchFamily="34" charset="0"/>
              </a:rPr>
              <a:t>learning</a:t>
            </a:r>
            <a:r>
              <a:rPr lang="fr-CH" sz="1050" i="1" dirty="0">
                <a:latin typeface="Tw Cen MT" panose="020B0602020104020603" pitchFamily="34" charset="0"/>
              </a:rPr>
              <a:t> </a:t>
            </a:r>
            <a:r>
              <a:rPr lang="fr-CH" sz="1050" i="1" dirty="0" err="1">
                <a:latin typeface="Tw Cen MT" panose="020B0602020104020603" pitchFamily="34" charset="0"/>
              </a:rPr>
              <a:t>experiences</a:t>
            </a:r>
            <a:r>
              <a:rPr lang="fr-CH" sz="1050" dirty="0">
                <a:latin typeface="Tw Cen MT" panose="020B0602020104020603" pitchFamily="34" charset="0"/>
              </a:rPr>
              <a:t>. Alexandria, VA: ASTD.</a:t>
            </a: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1687" y="2004215"/>
            <a:ext cx="5040754" cy="1748511"/>
          </a:xfrm>
          <a:prstGeom prst="rect">
            <a:avLst/>
          </a:prstGeom>
        </p:spPr>
      </p:pic>
      <p:grpSp>
        <p:nvGrpSpPr>
          <p:cNvPr id="12" name="Group 3210">
            <a:extLst>
              <a:ext uri="{FF2B5EF4-FFF2-40B4-BE49-F238E27FC236}">
                <a16:creationId xmlns:a16="http://schemas.microsoft.com/office/drawing/2014/main" id="{CBE8D931-2C05-4C63-B970-C24B7DE818C5}"/>
              </a:ext>
            </a:extLst>
          </p:cNvPr>
          <p:cNvGrpSpPr/>
          <p:nvPr/>
        </p:nvGrpSpPr>
        <p:grpSpPr>
          <a:xfrm flipH="1">
            <a:off x="302548" y="1851670"/>
            <a:ext cx="3045316" cy="2331328"/>
            <a:chOff x="80906" y="939723"/>
            <a:chExt cx="3303442" cy="3108434"/>
          </a:xfrm>
        </p:grpSpPr>
        <p:sp>
          <p:nvSpPr>
            <p:cNvPr id="13" name="TextBox 3211">
              <a:extLst>
                <a:ext uri="{FF2B5EF4-FFF2-40B4-BE49-F238E27FC236}">
                  <a16:creationId xmlns:a16="http://schemas.microsoft.com/office/drawing/2014/main" id="{1BCBFE01-4498-4D1F-AAA3-AB239BCD7AB6}"/>
                </a:ext>
              </a:extLst>
            </p:cNvPr>
            <p:cNvSpPr txBox="1"/>
            <p:nvPr/>
          </p:nvSpPr>
          <p:spPr>
            <a:xfrm>
              <a:off x="80906" y="939723"/>
              <a:ext cx="3303442" cy="410369"/>
            </a:xfrm>
            <a:prstGeom prst="rect">
              <a:avLst/>
            </a:prstGeom>
            <a:noFill/>
          </p:spPr>
          <p:txBody>
            <a:bodyPr wrap="square" rtlCol="0" anchor="ctr">
              <a:spAutoFit/>
            </a:bodyPr>
            <a:lstStyle/>
            <a:p>
              <a:pPr algn="just">
                <a:spcAft>
                  <a:spcPts val="800"/>
                </a:spcAft>
              </a:pPr>
              <a:r>
                <a:rPr lang="fr-CH" sz="1400" b="1" dirty="0">
                  <a:latin typeface="Tw Cen MT" panose="020B0602020104020603" pitchFamily="34" charset="0"/>
                  <a:ea typeface="Calibri" panose="020F0502020204030204" pitchFamily="34" charset="0"/>
                  <a:cs typeface="Times New Roman" panose="02020603050405020304" pitchFamily="18" charset="0"/>
                </a:rPr>
                <a:t>Le principe clé, l'itération. </a:t>
              </a:r>
            </a:p>
          </p:txBody>
        </p:sp>
        <p:sp>
          <p:nvSpPr>
            <p:cNvPr id="14" name="TextBox 3212">
              <a:extLst>
                <a:ext uri="{FF2B5EF4-FFF2-40B4-BE49-F238E27FC236}">
                  <a16:creationId xmlns:a16="http://schemas.microsoft.com/office/drawing/2014/main" id="{AEA8923F-79F8-4C18-A142-39F5813788A1}"/>
                </a:ext>
              </a:extLst>
            </p:cNvPr>
            <p:cNvSpPr txBox="1"/>
            <p:nvPr/>
          </p:nvSpPr>
          <p:spPr>
            <a:xfrm>
              <a:off x="92914" y="1339727"/>
              <a:ext cx="3291432" cy="2708430"/>
            </a:xfrm>
            <a:prstGeom prst="rect">
              <a:avLst/>
            </a:prstGeom>
            <a:noFill/>
          </p:spPr>
          <p:txBody>
            <a:bodyPr wrap="square" rtlCol="0">
              <a:spAutoFit/>
            </a:bodyPr>
            <a:lstStyle/>
            <a:p>
              <a:pPr marL="171450" indent="-171450" algn="just">
                <a:buFont typeface="Arial" panose="020B0604020202020204" pitchFamily="34" charset="0"/>
                <a:buChar char="•"/>
              </a:pPr>
              <a:r>
                <a:rPr lang="fr-CH" sz="1400" dirty="0">
                  <a:latin typeface="Tw Cen MT" panose="020B0602020104020603" pitchFamily="34" charset="0"/>
                </a:rPr>
                <a:t>La formation numérique fonctionnelle, développée sur la base du prototype final, est utilisée en conditions réelles;</a:t>
              </a:r>
            </a:p>
            <a:p>
              <a:pPr marL="171450" indent="-171450" algn="just">
                <a:buFont typeface="Arial" panose="020B0604020202020204" pitchFamily="34" charset="0"/>
                <a:buChar char="•"/>
              </a:pPr>
              <a:endParaRPr lang="fr-FR" sz="1400" dirty="0">
                <a:latin typeface="Tw Cen MT" panose="020B0602020104020603" pitchFamily="34" charset="0"/>
              </a:endParaRPr>
            </a:p>
            <a:p>
              <a:pPr marL="171450" indent="-171450" algn="just">
                <a:buFont typeface="Arial" panose="020B0604020202020204" pitchFamily="34" charset="0"/>
                <a:buChar char="•"/>
              </a:pPr>
              <a:r>
                <a:rPr lang="fr-CH" sz="1400" dirty="0">
                  <a:latin typeface="Tw Cen MT" panose="020B0602020104020603" pitchFamily="34" charset="0"/>
                </a:rPr>
                <a:t>Il est recommandé de répéter le cycle </a:t>
              </a:r>
              <a:r>
                <a:rPr lang="fr-FR" altLang="fr-FR" sz="1400" dirty="0">
                  <a:latin typeface="Tw Cen MT" panose="020B0602020104020603" pitchFamily="34" charset="0"/>
                </a:rPr>
                <a:t>de développement </a:t>
              </a:r>
              <a:r>
                <a:rPr lang="fr-CH" sz="1400" dirty="0">
                  <a:latin typeface="Tw Cen MT" panose="020B0602020104020603" pitchFamily="34" charset="0"/>
                </a:rPr>
                <a:t>3 fois;</a:t>
              </a:r>
            </a:p>
            <a:p>
              <a:pPr marL="171450" indent="-171450" algn="just">
                <a:buFont typeface="Arial" panose="020B0604020202020204" pitchFamily="34" charset="0"/>
                <a:buChar char="•"/>
              </a:pPr>
              <a:endParaRPr lang="fr-CH" sz="1400" dirty="0">
                <a:latin typeface="Tw Cen MT" panose="020B0602020104020603" pitchFamily="34" charset="0"/>
              </a:endParaRPr>
            </a:p>
            <a:p>
              <a:pPr marL="171450" indent="-171450" algn="just">
                <a:buFont typeface="Arial" panose="020B0604020202020204" pitchFamily="34" charset="0"/>
                <a:buChar char="•"/>
              </a:pPr>
              <a:r>
                <a:rPr lang="fr-CH" sz="1400" dirty="0">
                  <a:latin typeface="Tw Cen MT" panose="020B0602020104020603" pitchFamily="34" charset="0"/>
                </a:rPr>
                <a:t>Si besoin retour à la phase de design itératif</a:t>
              </a:r>
            </a:p>
          </p:txBody>
        </p:sp>
      </p:grpSp>
      <p:sp>
        <p:nvSpPr>
          <p:cNvPr id="15" name="Rectangle 14"/>
          <p:cNvSpPr/>
          <p:nvPr/>
        </p:nvSpPr>
        <p:spPr>
          <a:xfrm>
            <a:off x="6092987" y="2004215"/>
            <a:ext cx="2439453" cy="174851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102115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12</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Le Modèle SAM (</a:t>
            </a:r>
            <a:r>
              <a:rPr lang="fr-FR" altLang="ko-KR" sz="2800" i="1" dirty="0">
                <a:solidFill>
                  <a:schemeClr val="accent6"/>
                </a:solidFill>
                <a:latin typeface="Berlin Sans FB Demi" panose="020E0802020502020306" pitchFamily="34" charset="0"/>
              </a:rPr>
              <a:t>Successive Approximation Model</a:t>
            </a:r>
            <a:r>
              <a:rPr lang="fr-FR" altLang="ko-KR" sz="2800" dirty="0">
                <a:solidFill>
                  <a:schemeClr val="accent6"/>
                </a:solidFill>
                <a:latin typeface="Berlin Sans FB Demi" panose="020E0802020502020306" pitchFamily="34" charset="0"/>
              </a:rPr>
              <a:t>)</a:t>
            </a:r>
          </a:p>
        </p:txBody>
      </p:sp>
      <p:sp>
        <p:nvSpPr>
          <p:cNvPr id="11" name="Rectangle 10"/>
          <p:cNvSpPr/>
          <p:nvPr/>
        </p:nvSpPr>
        <p:spPr>
          <a:xfrm>
            <a:off x="4716015" y="1183853"/>
            <a:ext cx="3816425" cy="307777"/>
          </a:xfrm>
          <a:prstGeom prst="rect">
            <a:avLst/>
          </a:prstGeom>
        </p:spPr>
        <p:txBody>
          <a:bodyPr wrap="square">
            <a:spAutoFit/>
          </a:bodyPr>
          <a:lstStyle/>
          <a:p>
            <a:pPr algn="r"/>
            <a:r>
              <a:rPr lang="fr-CH" sz="1400" dirty="0">
                <a:latin typeface="Berlin Sans FB" panose="020E0602020502020306" pitchFamily="34" charset="0"/>
              </a:rPr>
              <a:t>Forces et faiblesses</a:t>
            </a:r>
            <a:endParaRPr lang="fr-CH" sz="1100" dirty="0">
              <a:latin typeface="Tw Cen MT" panose="020B0602020104020603" pitchFamily="34" charset="0"/>
            </a:endParaRPr>
          </a:p>
        </p:txBody>
      </p:sp>
      <p:sp>
        <p:nvSpPr>
          <p:cNvPr id="14" name="Rounded Rectangle 101">
            <a:extLst>
              <a:ext uri="{FF2B5EF4-FFF2-40B4-BE49-F238E27FC236}">
                <a16:creationId xmlns:a16="http://schemas.microsoft.com/office/drawing/2014/main" id="{947E39EB-D259-4E2C-B42F-E334F80CC098}"/>
              </a:ext>
            </a:extLst>
          </p:cNvPr>
          <p:cNvSpPr/>
          <p:nvPr/>
        </p:nvSpPr>
        <p:spPr>
          <a:xfrm rot="18900000">
            <a:off x="3949926" y="2537659"/>
            <a:ext cx="887870" cy="887870"/>
          </a:xfrm>
          <a:prstGeom prst="roundRect">
            <a:avLst>
              <a:gd name="adj" fmla="val 15614"/>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p>
        </p:txBody>
      </p:sp>
      <p:grpSp>
        <p:nvGrpSpPr>
          <p:cNvPr id="15" name="Group 109">
            <a:extLst>
              <a:ext uri="{FF2B5EF4-FFF2-40B4-BE49-F238E27FC236}">
                <a16:creationId xmlns:a16="http://schemas.microsoft.com/office/drawing/2014/main" id="{6A4F60FB-DDCF-43FF-9920-58E60C1DB8DC}"/>
              </a:ext>
            </a:extLst>
          </p:cNvPr>
          <p:cNvGrpSpPr/>
          <p:nvPr/>
        </p:nvGrpSpPr>
        <p:grpSpPr>
          <a:xfrm>
            <a:off x="4518210" y="1601996"/>
            <a:ext cx="1485000" cy="1358720"/>
            <a:chOff x="4678493" y="1987706"/>
            <a:chExt cx="2712942" cy="1811627"/>
          </a:xfrm>
          <a:solidFill>
            <a:srgbClr val="C00000"/>
          </a:solidFill>
        </p:grpSpPr>
        <p:sp>
          <p:nvSpPr>
            <p:cNvPr id="17" name="Right Arrow 51">
              <a:extLst>
                <a:ext uri="{FF2B5EF4-FFF2-40B4-BE49-F238E27FC236}">
                  <a16:creationId xmlns:a16="http://schemas.microsoft.com/office/drawing/2014/main" id="{66B45EE8-00A5-49CB-90BF-4E943D5D0468}"/>
                </a:ext>
              </a:extLst>
            </p:cNvPr>
            <p:cNvSpPr/>
            <p:nvPr/>
          </p:nvSpPr>
          <p:spPr>
            <a:xfrm>
              <a:off x="5869620" y="1987706"/>
              <a:ext cx="1521815" cy="753796"/>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solidFill>
                  <a:schemeClr val="tx1"/>
                </a:solidFill>
              </a:endParaRPr>
            </a:p>
          </p:txBody>
        </p:sp>
        <p:sp>
          <p:nvSpPr>
            <p:cNvPr id="19" name="Isosceles Triangle 29">
              <a:extLst>
                <a:ext uri="{FF2B5EF4-FFF2-40B4-BE49-F238E27FC236}">
                  <a16:creationId xmlns:a16="http://schemas.microsoft.com/office/drawing/2014/main" id="{C9BB6C8E-62E1-466F-A7C8-51C65D315076}"/>
                </a:ext>
              </a:extLst>
            </p:cNvPr>
            <p:cNvSpPr/>
            <p:nvPr/>
          </p:nvSpPr>
          <p:spPr>
            <a:xfrm rot="16200000">
              <a:off x="4465302" y="2390078"/>
              <a:ext cx="1622446" cy="1196064"/>
            </a:xfrm>
            <a:custGeom>
              <a:avLst/>
              <a:gdLst>
                <a:gd name="connsiteX0" fmla="*/ 0 w 389393"/>
                <a:gd name="connsiteY0" fmla="*/ 1077005 h 1077005"/>
                <a:gd name="connsiteX1" fmla="*/ 0 w 389393"/>
                <a:gd name="connsiteY1" fmla="*/ 0 h 1077005"/>
                <a:gd name="connsiteX2" fmla="*/ 389393 w 389393"/>
                <a:gd name="connsiteY2" fmla="*/ 1077005 h 1077005"/>
                <a:gd name="connsiteX3" fmla="*/ 0 w 389393"/>
                <a:gd name="connsiteY3" fmla="*/ 1077005 h 1077005"/>
                <a:gd name="connsiteX0" fmla="*/ 781050 w 1170443"/>
                <a:gd name="connsiteY0" fmla="*/ 943655 h 943655"/>
                <a:gd name="connsiteX1" fmla="*/ 0 w 1170443"/>
                <a:gd name="connsiteY1" fmla="*/ 0 h 943655"/>
                <a:gd name="connsiteX2" fmla="*/ 1170443 w 1170443"/>
                <a:gd name="connsiteY2" fmla="*/ 943655 h 943655"/>
                <a:gd name="connsiteX3" fmla="*/ 781050 w 1170443"/>
                <a:gd name="connsiteY3" fmla="*/ 943655 h 943655"/>
                <a:gd name="connsiteX0" fmla="*/ 776026 w 1170443"/>
                <a:gd name="connsiteY0" fmla="*/ 948417 h 948417"/>
                <a:gd name="connsiteX1" fmla="*/ 0 w 1170443"/>
                <a:gd name="connsiteY1" fmla="*/ 0 h 948417"/>
                <a:gd name="connsiteX2" fmla="*/ 1170443 w 1170443"/>
                <a:gd name="connsiteY2" fmla="*/ 943655 h 948417"/>
                <a:gd name="connsiteX3" fmla="*/ 776026 w 1170443"/>
                <a:gd name="connsiteY3" fmla="*/ 948417 h 948417"/>
                <a:gd name="connsiteX0" fmla="*/ 776026 w 1170443"/>
                <a:gd name="connsiteY0" fmla="*/ 948417 h 952860"/>
                <a:gd name="connsiteX1" fmla="*/ 0 w 1170443"/>
                <a:gd name="connsiteY1" fmla="*/ 0 h 952860"/>
                <a:gd name="connsiteX2" fmla="*/ 1170443 w 1170443"/>
                <a:gd name="connsiteY2" fmla="*/ 952860 h 952860"/>
                <a:gd name="connsiteX3" fmla="*/ 776026 w 1170443"/>
                <a:gd name="connsiteY3" fmla="*/ 948417 h 952860"/>
                <a:gd name="connsiteX0" fmla="*/ 776026 w 1163968"/>
                <a:gd name="connsiteY0" fmla="*/ 948417 h 952863"/>
                <a:gd name="connsiteX1" fmla="*/ 0 w 1163968"/>
                <a:gd name="connsiteY1" fmla="*/ 0 h 952863"/>
                <a:gd name="connsiteX2" fmla="*/ 1163968 w 1163968"/>
                <a:gd name="connsiteY2" fmla="*/ 952863 h 952863"/>
                <a:gd name="connsiteX3" fmla="*/ 776026 w 1163968"/>
                <a:gd name="connsiteY3" fmla="*/ 948417 h 952863"/>
                <a:gd name="connsiteX0" fmla="*/ 776026 w 1168993"/>
                <a:gd name="connsiteY0" fmla="*/ 948417 h 955244"/>
                <a:gd name="connsiteX1" fmla="*/ 0 w 1168993"/>
                <a:gd name="connsiteY1" fmla="*/ 0 h 955244"/>
                <a:gd name="connsiteX2" fmla="*/ 1168993 w 1168993"/>
                <a:gd name="connsiteY2" fmla="*/ 955244 h 955244"/>
                <a:gd name="connsiteX3" fmla="*/ 776026 w 1168993"/>
                <a:gd name="connsiteY3" fmla="*/ 948417 h 955244"/>
                <a:gd name="connsiteX0" fmla="*/ 776026 w 1161456"/>
                <a:gd name="connsiteY0" fmla="*/ 948417 h 948417"/>
                <a:gd name="connsiteX1" fmla="*/ 0 w 1161456"/>
                <a:gd name="connsiteY1" fmla="*/ 0 h 948417"/>
                <a:gd name="connsiteX2" fmla="*/ 1161456 w 1161456"/>
                <a:gd name="connsiteY2" fmla="*/ 945719 h 948417"/>
                <a:gd name="connsiteX3" fmla="*/ 776026 w 1161456"/>
                <a:gd name="connsiteY3" fmla="*/ 948417 h 948417"/>
                <a:gd name="connsiteX0" fmla="*/ 776026 w 1168992"/>
                <a:gd name="connsiteY0" fmla="*/ 948417 h 950484"/>
                <a:gd name="connsiteX1" fmla="*/ 0 w 1168992"/>
                <a:gd name="connsiteY1" fmla="*/ 0 h 950484"/>
                <a:gd name="connsiteX2" fmla="*/ 1168992 w 1168992"/>
                <a:gd name="connsiteY2" fmla="*/ 950484 h 950484"/>
                <a:gd name="connsiteX3" fmla="*/ 776026 w 1168992"/>
                <a:gd name="connsiteY3" fmla="*/ 948417 h 950484"/>
                <a:gd name="connsiteX0" fmla="*/ 776026 w 1176528"/>
                <a:gd name="connsiteY0" fmla="*/ 948417 h 950487"/>
                <a:gd name="connsiteX1" fmla="*/ 0 w 1176528"/>
                <a:gd name="connsiteY1" fmla="*/ 0 h 950487"/>
                <a:gd name="connsiteX2" fmla="*/ 1176528 w 1176528"/>
                <a:gd name="connsiteY2" fmla="*/ 950487 h 950487"/>
                <a:gd name="connsiteX3" fmla="*/ 776026 w 1176528"/>
                <a:gd name="connsiteY3" fmla="*/ 948417 h 950487"/>
                <a:gd name="connsiteX0" fmla="*/ 776026 w 1168992"/>
                <a:gd name="connsiteY0" fmla="*/ 948417 h 950490"/>
                <a:gd name="connsiteX1" fmla="*/ 0 w 1168992"/>
                <a:gd name="connsiteY1" fmla="*/ 0 h 950490"/>
                <a:gd name="connsiteX2" fmla="*/ 1168992 w 1168992"/>
                <a:gd name="connsiteY2" fmla="*/ 950490 h 950490"/>
                <a:gd name="connsiteX3" fmla="*/ 776026 w 1168992"/>
                <a:gd name="connsiteY3" fmla="*/ 948417 h 950490"/>
                <a:gd name="connsiteX0" fmla="*/ 776026 w 1168991"/>
                <a:gd name="connsiteY0" fmla="*/ 948417 h 948417"/>
                <a:gd name="connsiteX1" fmla="*/ 0 w 1168991"/>
                <a:gd name="connsiteY1" fmla="*/ 0 h 948417"/>
                <a:gd name="connsiteX2" fmla="*/ 1168991 w 1168991"/>
                <a:gd name="connsiteY2" fmla="*/ 948111 h 948417"/>
                <a:gd name="connsiteX3" fmla="*/ 776026 w 1168991"/>
                <a:gd name="connsiteY3" fmla="*/ 948417 h 948417"/>
                <a:gd name="connsiteX0" fmla="*/ 1318642 w 1711607"/>
                <a:gd name="connsiteY0" fmla="*/ 1196064 h 1196064"/>
                <a:gd name="connsiteX1" fmla="*/ 0 w 1711607"/>
                <a:gd name="connsiteY1" fmla="*/ 0 h 1196064"/>
                <a:gd name="connsiteX2" fmla="*/ 1711607 w 1711607"/>
                <a:gd name="connsiteY2" fmla="*/ 1195758 h 1196064"/>
                <a:gd name="connsiteX3" fmla="*/ 1318642 w 1711607"/>
                <a:gd name="connsiteY3" fmla="*/ 1196064 h 1196064"/>
              </a:gdLst>
              <a:ahLst/>
              <a:cxnLst>
                <a:cxn ang="0">
                  <a:pos x="connsiteX0" y="connsiteY0"/>
                </a:cxn>
                <a:cxn ang="0">
                  <a:pos x="connsiteX1" y="connsiteY1"/>
                </a:cxn>
                <a:cxn ang="0">
                  <a:pos x="connsiteX2" y="connsiteY2"/>
                </a:cxn>
                <a:cxn ang="0">
                  <a:pos x="connsiteX3" y="connsiteY3"/>
                </a:cxn>
              </a:cxnLst>
              <a:rect l="l" t="t" r="r" b="b"/>
              <a:pathLst>
                <a:path w="1711607" h="1196064">
                  <a:moveTo>
                    <a:pt x="1318642" y="1196064"/>
                  </a:moveTo>
                  <a:lnTo>
                    <a:pt x="0" y="0"/>
                  </a:lnTo>
                  <a:lnTo>
                    <a:pt x="1711607" y="1195758"/>
                  </a:lnTo>
                  <a:lnTo>
                    <a:pt x="1318642" y="1196064"/>
                  </a:lnTo>
                  <a:close/>
                </a:path>
              </a:pathLst>
            </a:custGeom>
            <a:grpFill/>
            <a:ln>
              <a:noFill/>
            </a:ln>
          </p:spPr>
          <p:txBody>
            <a:bodyPr vert="horz" wrap="square" lIns="68580" tIns="34290" rIns="68580" bIns="34290" numCol="1" anchor="t" anchorCtr="0" compatLnSpc="1">
              <a:prstTxWarp prst="textNoShape">
                <a:avLst/>
              </a:prstTxWarp>
            </a:bodyPr>
            <a:lstStyle/>
            <a:p>
              <a:endParaRPr lang="ko-KR" altLang="en-US" sz="2025"/>
            </a:p>
          </p:txBody>
        </p:sp>
      </p:grpSp>
      <p:grpSp>
        <p:nvGrpSpPr>
          <p:cNvPr id="20" name="Group 112">
            <a:extLst>
              <a:ext uri="{FF2B5EF4-FFF2-40B4-BE49-F238E27FC236}">
                <a16:creationId xmlns:a16="http://schemas.microsoft.com/office/drawing/2014/main" id="{998139F3-CDCD-4A49-A12C-D7F5107774C4}"/>
              </a:ext>
            </a:extLst>
          </p:cNvPr>
          <p:cNvGrpSpPr/>
          <p:nvPr/>
        </p:nvGrpSpPr>
        <p:grpSpPr>
          <a:xfrm flipV="1">
            <a:off x="4528638" y="2992618"/>
            <a:ext cx="1474573" cy="1315856"/>
            <a:chOff x="4697542" y="1987706"/>
            <a:chExt cx="2693893" cy="1754475"/>
          </a:xfrm>
          <a:solidFill>
            <a:srgbClr val="C00000"/>
          </a:solidFill>
        </p:grpSpPr>
        <p:sp>
          <p:nvSpPr>
            <p:cNvPr id="21" name="Right Arrow 49">
              <a:extLst>
                <a:ext uri="{FF2B5EF4-FFF2-40B4-BE49-F238E27FC236}">
                  <a16:creationId xmlns:a16="http://schemas.microsoft.com/office/drawing/2014/main" id="{B4EB5509-591A-4C30-A926-DB27DD89E983}"/>
                </a:ext>
              </a:extLst>
            </p:cNvPr>
            <p:cNvSpPr/>
            <p:nvPr/>
          </p:nvSpPr>
          <p:spPr>
            <a:xfrm>
              <a:off x="5869620" y="1987706"/>
              <a:ext cx="1521815" cy="753796"/>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dirty="0">
                <a:solidFill>
                  <a:schemeClr val="tx1"/>
                </a:solidFill>
              </a:endParaRPr>
            </a:p>
          </p:txBody>
        </p:sp>
        <p:sp>
          <p:nvSpPr>
            <p:cNvPr id="22" name="Isosceles Triangle 29">
              <a:extLst>
                <a:ext uri="{FF2B5EF4-FFF2-40B4-BE49-F238E27FC236}">
                  <a16:creationId xmlns:a16="http://schemas.microsoft.com/office/drawing/2014/main" id="{EAECB9D8-FB4B-4808-83B1-44B581C722D0}"/>
                </a:ext>
              </a:extLst>
            </p:cNvPr>
            <p:cNvSpPr/>
            <p:nvPr/>
          </p:nvSpPr>
          <p:spPr>
            <a:xfrm rot="16200000">
              <a:off x="4503403" y="2371026"/>
              <a:ext cx="1565294" cy="1177015"/>
            </a:xfrm>
            <a:custGeom>
              <a:avLst/>
              <a:gdLst>
                <a:gd name="connsiteX0" fmla="*/ 0 w 389393"/>
                <a:gd name="connsiteY0" fmla="*/ 1077005 h 1077005"/>
                <a:gd name="connsiteX1" fmla="*/ 0 w 389393"/>
                <a:gd name="connsiteY1" fmla="*/ 0 h 1077005"/>
                <a:gd name="connsiteX2" fmla="*/ 389393 w 389393"/>
                <a:gd name="connsiteY2" fmla="*/ 1077005 h 1077005"/>
                <a:gd name="connsiteX3" fmla="*/ 0 w 389393"/>
                <a:gd name="connsiteY3" fmla="*/ 1077005 h 1077005"/>
                <a:gd name="connsiteX0" fmla="*/ 781050 w 1170443"/>
                <a:gd name="connsiteY0" fmla="*/ 943655 h 943655"/>
                <a:gd name="connsiteX1" fmla="*/ 0 w 1170443"/>
                <a:gd name="connsiteY1" fmla="*/ 0 h 943655"/>
                <a:gd name="connsiteX2" fmla="*/ 1170443 w 1170443"/>
                <a:gd name="connsiteY2" fmla="*/ 943655 h 943655"/>
                <a:gd name="connsiteX3" fmla="*/ 781050 w 1170443"/>
                <a:gd name="connsiteY3" fmla="*/ 943655 h 943655"/>
                <a:gd name="connsiteX0" fmla="*/ 776026 w 1170443"/>
                <a:gd name="connsiteY0" fmla="*/ 948417 h 948417"/>
                <a:gd name="connsiteX1" fmla="*/ 0 w 1170443"/>
                <a:gd name="connsiteY1" fmla="*/ 0 h 948417"/>
                <a:gd name="connsiteX2" fmla="*/ 1170443 w 1170443"/>
                <a:gd name="connsiteY2" fmla="*/ 943655 h 948417"/>
                <a:gd name="connsiteX3" fmla="*/ 776026 w 1170443"/>
                <a:gd name="connsiteY3" fmla="*/ 948417 h 948417"/>
                <a:gd name="connsiteX0" fmla="*/ 776026 w 1170443"/>
                <a:gd name="connsiteY0" fmla="*/ 948417 h 952860"/>
                <a:gd name="connsiteX1" fmla="*/ 0 w 1170443"/>
                <a:gd name="connsiteY1" fmla="*/ 0 h 952860"/>
                <a:gd name="connsiteX2" fmla="*/ 1170443 w 1170443"/>
                <a:gd name="connsiteY2" fmla="*/ 952860 h 952860"/>
                <a:gd name="connsiteX3" fmla="*/ 776026 w 1170443"/>
                <a:gd name="connsiteY3" fmla="*/ 948417 h 952860"/>
                <a:gd name="connsiteX0" fmla="*/ 776026 w 1163968"/>
                <a:gd name="connsiteY0" fmla="*/ 948417 h 952863"/>
                <a:gd name="connsiteX1" fmla="*/ 0 w 1163968"/>
                <a:gd name="connsiteY1" fmla="*/ 0 h 952863"/>
                <a:gd name="connsiteX2" fmla="*/ 1163968 w 1163968"/>
                <a:gd name="connsiteY2" fmla="*/ 952863 h 952863"/>
                <a:gd name="connsiteX3" fmla="*/ 776026 w 1163968"/>
                <a:gd name="connsiteY3" fmla="*/ 948417 h 952863"/>
                <a:gd name="connsiteX0" fmla="*/ 776026 w 1168993"/>
                <a:gd name="connsiteY0" fmla="*/ 948417 h 955244"/>
                <a:gd name="connsiteX1" fmla="*/ 0 w 1168993"/>
                <a:gd name="connsiteY1" fmla="*/ 0 h 955244"/>
                <a:gd name="connsiteX2" fmla="*/ 1168993 w 1168993"/>
                <a:gd name="connsiteY2" fmla="*/ 955244 h 955244"/>
                <a:gd name="connsiteX3" fmla="*/ 776026 w 1168993"/>
                <a:gd name="connsiteY3" fmla="*/ 948417 h 955244"/>
                <a:gd name="connsiteX0" fmla="*/ 776026 w 1161456"/>
                <a:gd name="connsiteY0" fmla="*/ 948417 h 948417"/>
                <a:gd name="connsiteX1" fmla="*/ 0 w 1161456"/>
                <a:gd name="connsiteY1" fmla="*/ 0 h 948417"/>
                <a:gd name="connsiteX2" fmla="*/ 1161456 w 1161456"/>
                <a:gd name="connsiteY2" fmla="*/ 945719 h 948417"/>
                <a:gd name="connsiteX3" fmla="*/ 776026 w 1161456"/>
                <a:gd name="connsiteY3" fmla="*/ 948417 h 948417"/>
                <a:gd name="connsiteX0" fmla="*/ 776026 w 1168992"/>
                <a:gd name="connsiteY0" fmla="*/ 948417 h 950484"/>
                <a:gd name="connsiteX1" fmla="*/ 0 w 1168992"/>
                <a:gd name="connsiteY1" fmla="*/ 0 h 950484"/>
                <a:gd name="connsiteX2" fmla="*/ 1168992 w 1168992"/>
                <a:gd name="connsiteY2" fmla="*/ 950484 h 950484"/>
                <a:gd name="connsiteX3" fmla="*/ 776026 w 1168992"/>
                <a:gd name="connsiteY3" fmla="*/ 948417 h 950484"/>
                <a:gd name="connsiteX0" fmla="*/ 776026 w 1176528"/>
                <a:gd name="connsiteY0" fmla="*/ 948417 h 950487"/>
                <a:gd name="connsiteX1" fmla="*/ 0 w 1176528"/>
                <a:gd name="connsiteY1" fmla="*/ 0 h 950487"/>
                <a:gd name="connsiteX2" fmla="*/ 1176528 w 1176528"/>
                <a:gd name="connsiteY2" fmla="*/ 950487 h 950487"/>
                <a:gd name="connsiteX3" fmla="*/ 776026 w 1176528"/>
                <a:gd name="connsiteY3" fmla="*/ 948417 h 950487"/>
                <a:gd name="connsiteX0" fmla="*/ 776026 w 1168992"/>
                <a:gd name="connsiteY0" fmla="*/ 948417 h 950490"/>
                <a:gd name="connsiteX1" fmla="*/ 0 w 1168992"/>
                <a:gd name="connsiteY1" fmla="*/ 0 h 950490"/>
                <a:gd name="connsiteX2" fmla="*/ 1168992 w 1168992"/>
                <a:gd name="connsiteY2" fmla="*/ 950490 h 950490"/>
                <a:gd name="connsiteX3" fmla="*/ 776026 w 1168992"/>
                <a:gd name="connsiteY3" fmla="*/ 948417 h 950490"/>
                <a:gd name="connsiteX0" fmla="*/ 776026 w 1168991"/>
                <a:gd name="connsiteY0" fmla="*/ 948417 h 948417"/>
                <a:gd name="connsiteX1" fmla="*/ 0 w 1168991"/>
                <a:gd name="connsiteY1" fmla="*/ 0 h 948417"/>
                <a:gd name="connsiteX2" fmla="*/ 1168991 w 1168991"/>
                <a:gd name="connsiteY2" fmla="*/ 948111 h 948417"/>
                <a:gd name="connsiteX3" fmla="*/ 776026 w 1168991"/>
                <a:gd name="connsiteY3" fmla="*/ 948417 h 948417"/>
                <a:gd name="connsiteX0" fmla="*/ 1258349 w 1651314"/>
                <a:gd name="connsiteY0" fmla="*/ 1177015 h 1177015"/>
                <a:gd name="connsiteX1" fmla="*/ 0 w 1651314"/>
                <a:gd name="connsiteY1" fmla="*/ 0 h 1177015"/>
                <a:gd name="connsiteX2" fmla="*/ 1651314 w 1651314"/>
                <a:gd name="connsiteY2" fmla="*/ 1176709 h 1177015"/>
                <a:gd name="connsiteX3" fmla="*/ 1258349 w 1651314"/>
                <a:gd name="connsiteY3" fmla="*/ 1177015 h 1177015"/>
              </a:gdLst>
              <a:ahLst/>
              <a:cxnLst>
                <a:cxn ang="0">
                  <a:pos x="connsiteX0" y="connsiteY0"/>
                </a:cxn>
                <a:cxn ang="0">
                  <a:pos x="connsiteX1" y="connsiteY1"/>
                </a:cxn>
                <a:cxn ang="0">
                  <a:pos x="connsiteX2" y="connsiteY2"/>
                </a:cxn>
                <a:cxn ang="0">
                  <a:pos x="connsiteX3" y="connsiteY3"/>
                </a:cxn>
              </a:cxnLst>
              <a:rect l="l" t="t" r="r" b="b"/>
              <a:pathLst>
                <a:path w="1651314" h="1177015">
                  <a:moveTo>
                    <a:pt x="1258349" y="1177015"/>
                  </a:moveTo>
                  <a:lnTo>
                    <a:pt x="0" y="0"/>
                  </a:lnTo>
                  <a:lnTo>
                    <a:pt x="1651314" y="1176709"/>
                  </a:lnTo>
                  <a:lnTo>
                    <a:pt x="1258349" y="1177015"/>
                  </a:lnTo>
                  <a:close/>
                </a:path>
              </a:pathLst>
            </a:custGeom>
            <a:grpFill/>
            <a:ln>
              <a:noFill/>
            </a:ln>
          </p:spPr>
          <p:txBody>
            <a:bodyPr vert="horz" wrap="square" lIns="68580" tIns="34290" rIns="68580" bIns="34290" numCol="1" anchor="t" anchorCtr="0" compatLnSpc="1">
              <a:prstTxWarp prst="textNoShape">
                <a:avLst/>
              </a:prstTxWarp>
            </a:bodyPr>
            <a:lstStyle/>
            <a:p>
              <a:endParaRPr lang="ko-KR" altLang="en-US" sz="2025" dirty="0"/>
            </a:p>
          </p:txBody>
        </p:sp>
      </p:grpSp>
      <p:grpSp>
        <p:nvGrpSpPr>
          <p:cNvPr id="24" name="Group 115">
            <a:extLst>
              <a:ext uri="{FF2B5EF4-FFF2-40B4-BE49-F238E27FC236}">
                <a16:creationId xmlns:a16="http://schemas.microsoft.com/office/drawing/2014/main" id="{8C3794D8-64D9-40F7-A4C6-851B238340CB}"/>
              </a:ext>
            </a:extLst>
          </p:cNvPr>
          <p:cNvGrpSpPr/>
          <p:nvPr/>
        </p:nvGrpSpPr>
        <p:grpSpPr>
          <a:xfrm>
            <a:off x="4544279" y="2698919"/>
            <a:ext cx="1458932" cy="565347"/>
            <a:chOff x="4726118" y="1987706"/>
            <a:chExt cx="2665317" cy="753796"/>
          </a:xfrm>
          <a:solidFill>
            <a:srgbClr val="C00000"/>
          </a:solidFill>
        </p:grpSpPr>
        <p:sp>
          <p:nvSpPr>
            <p:cNvPr id="25" name="Right Arrow 47">
              <a:extLst>
                <a:ext uri="{FF2B5EF4-FFF2-40B4-BE49-F238E27FC236}">
                  <a16:creationId xmlns:a16="http://schemas.microsoft.com/office/drawing/2014/main" id="{A3D00585-6EAF-4AAE-A4D2-E34989206F6A}"/>
                </a:ext>
              </a:extLst>
            </p:cNvPr>
            <p:cNvSpPr/>
            <p:nvPr/>
          </p:nvSpPr>
          <p:spPr>
            <a:xfrm>
              <a:off x="5869620" y="1987706"/>
              <a:ext cx="1521815" cy="753796"/>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solidFill>
                  <a:schemeClr val="tx1"/>
                </a:solidFill>
              </a:endParaRPr>
            </a:p>
          </p:txBody>
        </p:sp>
        <p:sp>
          <p:nvSpPr>
            <p:cNvPr id="26" name="Isosceles Triangle 29">
              <a:extLst>
                <a:ext uri="{FF2B5EF4-FFF2-40B4-BE49-F238E27FC236}">
                  <a16:creationId xmlns:a16="http://schemas.microsoft.com/office/drawing/2014/main" id="{E41BD116-550D-484A-A8C3-503CAAF0B86C}"/>
                </a:ext>
              </a:extLst>
            </p:cNvPr>
            <p:cNvSpPr/>
            <p:nvPr/>
          </p:nvSpPr>
          <p:spPr>
            <a:xfrm rot="16200000">
              <a:off x="5114090" y="1788914"/>
              <a:ext cx="372495" cy="1148439"/>
            </a:xfrm>
            <a:custGeom>
              <a:avLst/>
              <a:gdLst>
                <a:gd name="connsiteX0" fmla="*/ 0 w 389393"/>
                <a:gd name="connsiteY0" fmla="*/ 1077005 h 1077005"/>
                <a:gd name="connsiteX1" fmla="*/ 0 w 389393"/>
                <a:gd name="connsiteY1" fmla="*/ 0 h 1077005"/>
                <a:gd name="connsiteX2" fmla="*/ 389393 w 389393"/>
                <a:gd name="connsiteY2" fmla="*/ 1077005 h 1077005"/>
                <a:gd name="connsiteX3" fmla="*/ 0 w 389393"/>
                <a:gd name="connsiteY3" fmla="*/ 1077005 h 1077005"/>
                <a:gd name="connsiteX0" fmla="*/ 781050 w 1170443"/>
                <a:gd name="connsiteY0" fmla="*/ 943655 h 943655"/>
                <a:gd name="connsiteX1" fmla="*/ 0 w 1170443"/>
                <a:gd name="connsiteY1" fmla="*/ 0 h 943655"/>
                <a:gd name="connsiteX2" fmla="*/ 1170443 w 1170443"/>
                <a:gd name="connsiteY2" fmla="*/ 943655 h 943655"/>
                <a:gd name="connsiteX3" fmla="*/ 781050 w 1170443"/>
                <a:gd name="connsiteY3" fmla="*/ 943655 h 943655"/>
                <a:gd name="connsiteX0" fmla="*/ 776026 w 1170443"/>
                <a:gd name="connsiteY0" fmla="*/ 948417 h 948417"/>
                <a:gd name="connsiteX1" fmla="*/ 0 w 1170443"/>
                <a:gd name="connsiteY1" fmla="*/ 0 h 948417"/>
                <a:gd name="connsiteX2" fmla="*/ 1170443 w 1170443"/>
                <a:gd name="connsiteY2" fmla="*/ 943655 h 948417"/>
                <a:gd name="connsiteX3" fmla="*/ 776026 w 1170443"/>
                <a:gd name="connsiteY3" fmla="*/ 948417 h 948417"/>
                <a:gd name="connsiteX0" fmla="*/ 776026 w 1170443"/>
                <a:gd name="connsiteY0" fmla="*/ 948417 h 952860"/>
                <a:gd name="connsiteX1" fmla="*/ 0 w 1170443"/>
                <a:gd name="connsiteY1" fmla="*/ 0 h 952860"/>
                <a:gd name="connsiteX2" fmla="*/ 1170443 w 1170443"/>
                <a:gd name="connsiteY2" fmla="*/ 952860 h 952860"/>
                <a:gd name="connsiteX3" fmla="*/ 776026 w 1170443"/>
                <a:gd name="connsiteY3" fmla="*/ 948417 h 952860"/>
                <a:gd name="connsiteX0" fmla="*/ 776026 w 1163968"/>
                <a:gd name="connsiteY0" fmla="*/ 948417 h 952863"/>
                <a:gd name="connsiteX1" fmla="*/ 0 w 1163968"/>
                <a:gd name="connsiteY1" fmla="*/ 0 h 952863"/>
                <a:gd name="connsiteX2" fmla="*/ 1163968 w 1163968"/>
                <a:gd name="connsiteY2" fmla="*/ 952863 h 952863"/>
                <a:gd name="connsiteX3" fmla="*/ 776026 w 1163968"/>
                <a:gd name="connsiteY3" fmla="*/ 948417 h 952863"/>
                <a:gd name="connsiteX0" fmla="*/ 776026 w 1168993"/>
                <a:gd name="connsiteY0" fmla="*/ 948417 h 955244"/>
                <a:gd name="connsiteX1" fmla="*/ 0 w 1168993"/>
                <a:gd name="connsiteY1" fmla="*/ 0 h 955244"/>
                <a:gd name="connsiteX2" fmla="*/ 1168993 w 1168993"/>
                <a:gd name="connsiteY2" fmla="*/ 955244 h 955244"/>
                <a:gd name="connsiteX3" fmla="*/ 776026 w 1168993"/>
                <a:gd name="connsiteY3" fmla="*/ 948417 h 955244"/>
                <a:gd name="connsiteX0" fmla="*/ 776026 w 1161456"/>
                <a:gd name="connsiteY0" fmla="*/ 948417 h 948417"/>
                <a:gd name="connsiteX1" fmla="*/ 0 w 1161456"/>
                <a:gd name="connsiteY1" fmla="*/ 0 h 948417"/>
                <a:gd name="connsiteX2" fmla="*/ 1161456 w 1161456"/>
                <a:gd name="connsiteY2" fmla="*/ 945719 h 948417"/>
                <a:gd name="connsiteX3" fmla="*/ 776026 w 1161456"/>
                <a:gd name="connsiteY3" fmla="*/ 948417 h 948417"/>
                <a:gd name="connsiteX0" fmla="*/ 776026 w 1168992"/>
                <a:gd name="connsiteY0" fmla="*/ 948417 h 950484"/>
                <a:gd name="connsiteX1" fmla="*/ 0 w 1168992"/>
                <a:gd name="connsiteY1" fmla="*/ 0 h 950484"/>
                <a:gd name="connsiteX2" fmla="*/ 1168992 w 1168992"/>
                <a:gd name="connsiteY2" fmla="*/ 950484 h 950484"/>
                <a:gd name="connsiteX3" fmla="*/ 776026 w 1168992"/>
                <a:gd name="connsiteY3" fmla="*/ 948417 h 950484"/>
                <a:gd name="connsiteX0" fmla="*/ 776026 w 1176528"/>
                <a:gd name="connsiteY0" fmla="*/ 948417 h 950487"/>
                <a:gd name="connsiteX1" fmla="*/ 0 w 1176528"/>
                <a:gd name="connsiteY1" fmla="*/ 0 h 950487"/>
                <a:gd name="connsiteX2" fmla="*/ 1176528 w 1176528"/>
                <a:gd name="connsiteY2" fmla="*/ 950487 h 950487"/>
                <a:gd name="connsiteX3" fmla="*/ 776026 w 1176528"/>
                <a:gd name="connsiteY3" fmla="*/ 948417 h 950487"/>
                <a:gd name="connsiteX0" fmla="*/ 776026 w 1168992"/>
                <a:gd name="connsiteY0" fmla="*/ 948417 h 950490"/>
                <a:gd name="connsiteX1" fmla="*/ 0 w 1168992"/>
                <a:gd name="connsiteY1" fmla="*/ 0 h 950490"/>
                <a:gd name="connsiteX2" fmla="*/ 1168992 w 1168992"/>
                <a:gd name="connsiteY2" fmla="*/ 950490 h 950490"/>
                <a:gd name="connsiteX3" fmla="*/ 776026 w 1168992"/>
                <a:gd name="connsiteY3" fmla="*/ 948417 h 950490"/>
                <a:gd name="connsiteX0" fmla="*/ 776026 w 1168991"/>
                <a:gd name="connsiteY0" fmla="*/ 948417 h 948417"/>
                <a:gd name="connsiteX1" fmla="*/ 0 w 1168991"/>
                <a:gd name="connsiteY1" fmla="*/ 0 h 948417"/>
                <a:gd name="connsiteX2" fmla="*/ 1168991 w 1168991"/>
                <a:gd name="connsiteY2" fmla="*/ 948111 h 948417"/>
                <a:gd name="connsiteX3" fmla="*/ 776026 w 1168991"/>
                <a:gd name="connsiteY3" fmla="*/ 948417 h 948417"/>
                <a:gd name="connsiteX0" fmla="*/ 0 w 392965"/>
                <a:gd name="connsiteY0" fmla="*/ 595989 h 595989"/>
                <a:gd name="connsiteX1" fmla="*/ 148430 w 392965"/>
                <a:gd name="connsiteY1" fmla="*/ 0 h 595989"/>
                <a:gd name="connsiteX2" fmla="*/ 392965 w 392965"/>
                <a:gd name="connsiteY2" fmla="*/ 595683 h 595989"/>
                <a:gd name="connsiteX3" fmla="*/ 0 w 392965"/>
                <a:gd name="connsiteY3" fmla="*/ 595989 h 595989"/>
                <a:gd name="connsiteX0" fmla="*/ 0 w 392965"/>
                <a:gd name="connsiteY0" fmla="*/ 1148439 h 1148439"/>
                <a:gd name="connsiteX1" fmla="*/ 148430 w 392965"/>
                <a:gd name="connsiteY1" fmla="*/ 0 h 1148439"/>
                <a:gd name="connsiteX2" fmla="*/ 392965 w 392965"/>
                <a:gd name="connsiteY2" fmla="*/ 1148133 h 1148439"/>
                <a:gd name="connsiteX3" fmla="*/ 0 w 392965"/>
                <a:gd name="connsiteY3" fmla="*/ 1148439 h 1148439"/>
              </a:gdLst>
              <a:ahLst/>
              <a:cxnLst>
                <a:cxn ang="0">
                  <a:pos x="connsiteX0" y="connsiteY0"/>
                </a:cxn>
                <a:cxn ang="0">
                  <a:pos x="connsiteX1" y="connsiteY1"/>
                </a:cxn>
                <a:cxn ang="0">
                  <a:pos x="connsiteX2" y="connsiteY2"/>
                </a:cxn>
                <a:cxn ang="0">
                  <a:pos x="connsiteX3" y="connsiteY3"/>
                </a:cxn>
              </a:cxnLst>
              <a:rect l="l" t="t" r="r" b="b"/>
              <a:pathLst>
                <a:path w="392965" h="1148439">
                  <a:moveTo>
                    <a:pt x="0" y="1148439"/>
                  </a:moveTo>
                  <a:lnTo>
                    <a:pt x="148430" y="0"/>
                  </a:lnTo>
                  <a:lnTo>
                    <a:pt x="392965" y="1148133"/>
                  </a:lnTo>
                  <a:lnTo>
                    <a:pt x="0" y="1148439"/>
                  </a:lnTo>
                  <a:close/>
                </a:path>
              </a:pathLst>
            </a:custGeom>
            <a:grpFill/>
            <a:ln>
              <a:noFill/>
            </a:ln>
          </p:spPr>
          <p:txBody>
            <a:bodyPr vert="horz" wrap="square" lIns="68580" tIns="34290" rIns="68580" bIns="34290" numCol="1" anchor="t" anchorCtr="0" compatLnSpc="1">
              <a:prstTxWarp prst="textNoShape">
                <a:avLst/>
              </a:prstTxWarp>
            </a:bodyPr>
            <a:lstStyle/>
            <a:p>
              <a:endParaRPr lang="ko-KR" altLang="en-US" sz="2025" dirty="0"/>
            </a:p>
          </p:txBody>
        </p:sp>
      </p:grpSp>
      <p:grpSp>
        <p:nvGrpSpPr>
          <p:cNvPr id="27" name="Group 118">
            <a:extLst>
              <a:ext uri="{FF2B5EF4-FFF2-40B4-BE49-F238E27FC236}">
                <a16:creationId xmlns:a16="http://schemas.microsoft.com/office/drawing/2014/main" id="{6BCA728D-63C3-4891-95C1-375C0F3DAC0B}"/>
              </a:ext>
            </a:extLst>
          </p:cNvPr>
          <p:cNvGrpSpPr/>
          <p:nvPr/>
        </p:nvGrpSpPr>
        <p:grpSpPr>
          <a:xfrm flipH="1">
            <a:off x="2809581" y="1601996"/>
            <a:ext cx="1485000" cy="1358720"/>
            <a:chOff x="4678493" y="1987706"/>
            <a:chExt cx="2712942" cy="1811627"/>
          </a:xfrm>
          <a:solidFill>
            <a:schemeClr val="accent4"/>
          </a:solidFill>
        </p:grpSpPr>
        <p:sp>
          <p:nvSpPr>
            <p:cNvPr id="28" name="Right Arrow 61">
              <a:extLst>
                <a:ext uri="{FF2B5EF4-FFF2-40B4-BE49-F238E27FC236}">
                  <a16:creationId xmlns:a16="http://schemas.microsoft.com/office/drawing/2014/main" id="{5FAE0381-C7EA-4CC8-B9E3-15E47D26CD70}"/>
                </a:ext>
              </a:extLst>
            </p:cNvPr>
            <p:cNvSpPr/>
            <p:nvPr/>
          </p:nvSpPr>
          <p:spPr>
            <a:xfrm>
              <a:off x="5869620" y="1987706"/>
              <a:ext cx="1521815" cy="753796"/>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solidFill>
                  <a:schemeClr val="tx1"/>
                </a:solidFill>
              </a:endParaRPr>
            </a:p>
          </p:txBody>
        </p:sp>
        <p:sp>
          <p:nvSpPr>
            <p:cNvPr id="30" name="Isosceles Triangle 29">
              <a:extLst>
                <a:ext uri="{FF2B5EF4-FFF2-40B4-BE49-F238E27FC236}">
                  <a16:creationId xmlns:a16="http://schemas.microsoft.com/office/drawing/2014/main" id="{1B350368-0887-4204-BCF0-AEEAD7AFC787}"/>
                </a:ext>
              </a:extLst>
            </p:cNvPr>
            <p:cNvSpPr/>
            <p:nvPr/>
          </p:nvSpPr>
          <p:spPr>
            <a:xfrm rot="16200000">
              <a:off x="4465302" y="2390078"/>
              <a:ext cx="1622446" cy="1196064"/>
            </a:xfrm>
            <a:custGeom>
              <a:avLst/>
              <a:gdLst>
                <a:gd name="connsiteX0" fmla="*/ 0 w 389393"/>
                <a:gd name="connsiteY0" fmla="*/ 1077005 h 1077005"/>
                <a:gd name="connsiteX1" fmla="*/ 0 w 389393"/>
                <a:gd name="connsiteY1" fmla="*/ 0 h 1077005"/>
                <a:gd name="connsiteX2" fmla="*/ 389393 w 389393"/>
                <a:gd name="connsiteY2" fmla="*/ 1077005 h 1077005"/>
                <a:gd name="connsiteX3" fmla="*/ 0 w 389393"/>
                <a:gd name="connsiteY3" fmla="*/ 1077005 h 1077005"/>
                <a:gd name="connsiteX0" fmla="*/ 781050 w 1170443"/>
                <a:gd name="connsiteY0" fmla="*/ 943655 h 943655"/>
                <a:gd name="connsiteX1" fmla="*/ 0 w 1170443"/>
                <a:gd name="connsiteY1" fmla="*/ 0 h 943655"/>
                <a:gd name="connsiteX2" fmla="*/ 1170443 w 1170443"/>
                <a:gd name="connsiteY2" fmla="*/ 943655 h 943655"/>
                <a:gd name="connsiteX3" fmla="*/ 781050 w 1170443"/>
                <a:gd name="connsiteY3" fmla="*/ 943655 h 943655"/>
                <a:gd name="connsiteX0" fmla="*/ 776026 w 1170443"/>
                <a:gd name="connsiteY0" fmla="*/ 948417 h 948417"/>
                <a:gd name="connsiteX1" fmla="*/ 0 w 1170443"/>
                <a:gd name="connsiteY1" fmla="*/ 0 h 948417"/>
                <a:gd name="connsiteX2" fmla="*/ 1170443 w 1170443"/>
                <a:gd name="connsiteY2" fmla="*/ 943655 h 948417"/>
                <a:gd name="connsiteX3" fmla="*/ 776026 w 1170443"/>
                <a:gd name="connsiteY3" fmla="*/ 948417 h 948417"/>
                <a:gd name="connsiteX0" fmla="*/ 776026 w 1170443"/>
                <a:gd name="connsiteY0" fmla="*/ 948417 h 952860"/>
                <a:gd name="connsiteX1" fmla="*/ 0 w 1170443"/>
                <a:gd name="connsiteY1" fmla="*/ 0 h 952860"/>
                <a:gd name="connsiteX2" fmla="*/ 1170443 w 1170443"/>
                <a:gd name="connsiteY2" fmla="*/ 952860 h 952860"/>
                <a:gd name="connsiteX3" fmla="*/ 776026 w 1170443"/>
                <a:gd name="connsiteY3" fmla="*/ 948417 h 952860"/>
                <a:gd name="connsiteX0" fmla="*/ 776026 w 1163968"/>
                <a:gd name="connsiteY0" fmla="*/ 948417 h 952863"/>
                <a:gd name="connsiteX1" fmla="*/ 0 w 1163968"/>
                <a:gd name="connsiteY1" fmla="*/ 0 h 952863"/>
                <a:gd name="connsiteX2" fmla="*/ 1163968 w 1163968"/>
                <a:gd name="connsiteY2" fmla="*/ 952863 h 952863"/>
                <a:gd name="connsiteX3" fmla="*/ 776026 w 1163968"/>
                <a:gd name="connsiteY3" fmla="*/ 948417 h 952863"/>
                <a:gd name="connsiteX0" fmla="*/ 776026 w 1168993"/>
                <a:gd name="connsiteY0" fmla="*/ 948417 h 955244"/>
                <a:gd name="connsiteX1" fmla="*/ 0 w 1168993"/>
                <a:gd name="connsiteY1" fmla="*/ 0 h 955244"/>
                <a:gd name="connsiteX2" fmla="*/ 1168993 w 1168993"/>
                <a:gd name="connsiteY2" fmla="*/ 955244 h 955244"/>
                <a:gd name="connsiteX3" fmla="*/ 776026 w 1168993"/>
                <a:gd name="connsiteY3" fmla="*/ 948417 h 955244"/>
                <a:gd name="connsiteX0" fmla="*/ 776026 w 1161456"/>
                <a:gd name="connsiteY0" fmla="*/ 948417 h 948417"/>
                <a:gd name="connsiteX1" fmla="*/ 0 w 1161456"/>
                <a:gd name="connsiteY1" fmla="*/ 0 h 948417"/>
                <a:gd name="connsiteX2" fmla="*/ 1161456 w 1161456"/>
                <a:gd name="connsiteY2" fmla="*/ 945719 h 948417"/>
                <a:gd name="connsiteX3" fmla="*/ 776026 w 1161456"/>
                <a:gd name="connsiteY3" fmla="*/ 948417 h 948417"/>
                <a:gd name="connsiteX0" fmla="*/ 776026 w 1168992"/>
                <a:gd name="connsiteY0" fmla="*/ 948417 h 950484"/>
                <a:gd name="connsiteX1" fmla="*/ 0 w 1168992"/>
                <a:gd name="connsiteY1" fmla="*/ 0 h 950484"/>
                <a:gd name="connsiteX2" fmla="*/ 1168992 w 1168992"/>
                <a:gd name="connsiteY2" fmla="*/ 950484 h 950484"/>
                <a:gd name="connsiteX3" fmla="*/ 776026 w 1168992"/>
                <a:gd name="connsiteY3" fmla="*/ 948417 h 950484"/>
                <a:gd name="connsiteX0" fmla="*/ 776026 w 1176528"/>
                <a:gd name="connsiteY0" fmla="*/ 948417 h 950487"/>
                <a:gd name="connsiteX1" fmla="*/ 0 w 1176528"/>
                <a:gd name="connsiteY1" fmla="*/ 0 h 950487"/>
                <a:gd name="connsiteX2" fmla="*/ 1176528 w 1176528"/>
                <a:gd name="connsiteY2" fmla="*/ 950487 h 950487"/>
                <a:gd name="connsiteX3" fmla="*/ 776026 w 1176528"/>
                <a:gd name="connsiteY3" fmla="*/ 948417 h 950487"/>
                <a:gd name="connsiteX0" fmla="*/ 776026 w 1168992"/>
                <a:gd name="connsiteY0" fmla="*/ 948417 h 950490"/>
                <a:gd name="connsiteX1" fmla="*/ 0 w 1168992"/>
                <a:gd name="connsiteY1" fmla="*/ 0 h 950490"/>
                <a:gd name="connsiteX2" fmla="*/ 1168992 w 1168992"/>
                <a:gd name="connsiteY2" fmla="*/ 950490 h 950490"/>
                <a:gd name="connsiteX3" fmla="*/ 776026 w 1168992"/>
                <a:gd name="connsiteY3" fmla="*/ 948417 h 950490"/>
                <a:gd name="connsiteX0" fmla="*/ 776026 w 1168991"/>
                <a:gd name="connsiteY0" fmla="*/ 948417 h 948417"/>
                <a:gd name="connsiteX1" fmla="*/ 0 w 1168991"/>
                <a:gd name="connsiteY1" fmla="*/ 0 h 948417"/>
                <a:gd name="connsiteX2" fmla="*/ 1168991 w 1168991"/>
                <a:gd name="connsiteY2" fmla="*/ 948111 h 948417"/>
                <a:gd name="connsiteX3" fmla="*/ 776026 w 1168991"/>
                <a:gd name="connsiteY3" fmla="*/ 948417 h 948417"/>
                <a:gd name="connsiteX0" fmla="*/ 1318642 w 1711607"/>
                <a:gd name="connsiteY0" fmla="*/ 1196064 h 1196064"/>
                <a:gd name="connsiteX1" fmla="*/ 0 w 1711607"/>
                <a:gd name="connsiteY1" fmla="*/ 0 h 1196064"/>
                <a:gd name="connsiteX2" fmla="*/ 1711607 w 1711607"/>
                <a:gd name="connsiteY2" fmla="*/ 1195758 h 1196064"/>
                <a:gd name="connsiteX3" fmla="*/ 1318642 w 1711607"/>
                <a:gd name="connsiteY3" fmla="*/ 1196064 h 1196064"/>
              </a:gdLst>
              <a:ahLst/>
              <a:cxnLst>
                <a:cxn ang="0">
                  <a:pos x="connsiteX0" y="connsiteY0"/>
                </a:cxn>
                <a:cxn ang="0">
                  <a:pos x="connsiteX1" y="connsiteY1"/>
                </a:cxn>
                <a:cxn ang="0">
                  <a:pos x="connsiteX2" y="connsiteY2"/>
                </a:cxn>
                <a:cxn ang="0">
                  <a:pos x="connsiteX3" y="connsiteY3"/>
                </a:cxn>
              </a:cxnLst>
              <a:rect l="l" t="t" r="r" b="b"/>
              <a:pathLst>
                <a:path w="1711607" h="1196064">
                  <a:moveTo>
                    <a:pt x="1318642" y="1196064"/>
                  </a:moveTo>
                  <a:lnTo>
                    <a:pt x="0" y="0"/>
                  </a:lnTo>
                  <a:lnTo>
                    <a:pt x="1711607" y="1195758"/>
                  </a:lnTo>
                  <a:lnTo>
                    <a:pt x="1318642" y="1196064"/>
                  </a:lnTo>
                  <a:close/>
                </a:path>
              </a:pathLst>
            </a:custGeom>
            <a:grpFill/>
            <a:ln>
              <a:noFill/>
            </a:ln>
          </p:spPr>
          <p:txBody>
            <a:bodyPr vert="horz" wrap="square" lIns="68580" tIns="34290" rIns="68580" bIns="34290" numCol="1" anchor="t" anchorCtr="0" compatLnSpc="1">
              <a:prstTxWarp prst="textNoShape">
                <a:avLst/>
              </a:prstTxWarp>
            </a:bodyPr>
            <a:lstStyle/>
            <a:p>
              <a:endParaRPr lang="ko-KR" altLang="en-US" sz="2025" dirty="0"/>
            </a:p>
          </p:txBody>
        </p:sp>
      </p:grpSp>
      <p:grpSp>
        <p:nvGrpSpPr>
          <p:cNvPr id="31" name="Group 121">
            <a:extLst>
              <a:ext uri="{FF2B5EF4-FFF2-40B4-BE49-F238E27FC236}">
                <a16:creationId xmlns:a16="http://schemas.microsoft.com/office/drawing/2014/main" id="{ACEF7E45-A110-4AF5-A30B-02703175AA4B}"/>
              </a:ext>
            </a:extLst>
          </p:cNvPr>
          <p:cNvGrpSpPr/>
          <p:nvPr/>
        </p:nvGrpSpPr>
        <p:grpSpPr>
          <a:xfrm flipH="1" flipV="1">
            <a:off x="2809582" y="2992618"/>
            <a:ext cx="1474573" cy="1315856"/>
            <a:chOff x="4697542" y="1987706"/>
            <a:chExt cx="2693893" cy="1754475"/>
          </a:xfrm>
          <a:solidFill>
            <a:schemeClr val="accent4"/>
          </a:solidFill>
        </p:grpSpPr>
        <p:sp>
          <p:nvSpPr>
            <p:cNvPr id="32" name="Right Arrow 59">
              <a:extLst>
                <a:ext uri="{FF2B5EF4-FFF2-40B4-BE49-F238E27FC236}">
                  <a16:creationId xmlns:a16="http://schemas.microsoft.com/office/drawing/2014/main" id="{206C2BAA-1433-4333-BF8D-5A023097D258}"/>
                </a:ext>
              </a:extLst>
            </p:cNvPr>
            <p:cNvSpPr/>
            <p:nvPr/>
          </p:nvSpPr>
          <p:spPr>
            <a:xfrm>
              <a:off x="5869620" y="1987706"/>
              <a:ext cx="1521815" cy="753796"/>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solidFill>
                  <a:schemeClr val="tx1"/>
                </a:solidFill>
              </a:endParaRPr>
            </a:p>
          </p:txBody>
        </p:sp>
        <p:sp>
          <p:nvSpPr>
            <p:cNvPr id="33" name="Isosceles Triangle 29">
              <a:extLst>
                <a:ext uri="{FF2B5EF4-FFF2-40B4-BE49-F238E27FC236}">
                  <a16:creationId xmlns:a16="http://schemas.microsoft.com/office/drawing/2014/main" id="{3DD6F6BB-C1B8-4ACA-805C-D1AEF82CEB09}"/>
                </a:ext>
              </a:extLst>
            </p:cNvPr>
            <p:cNvSpPr/>
            <p:nvPr/>
          </p:nvSpPr>
          <p:spPr>
            <a:xfrm rot="16200000">
              <a:off x="4503403" y="2371026"/>
              <a:ext cx="1565294" cy="1177015"/>
            </a:xfrm>
            <a:custGeom>
              <a:avLst/>
              <a:gdLst>
                <a:gd name="connsiteX0" fmla="*/ 0 w 389393"/>
                <a:gd name="connsiteY0" fmla="*/ 1077005 h 1077005"/>
                <a:gd name="connsiteX1" fmla="*/ 0 w 389393"/>
                <a:gd name="connsiteY1" fmla="*/ 0 h 1077005"/>
                <a:gd name="connsiteX2" fmla="*/ 389393 w 389393"/>
                <a:gd name="connsiteY2" fmla="*/ 1077005 h 1077005"/>
                <a:gd name="connsiteX3" fmla="*/ 0 w 389393"/>
                <a:gd name="connsiteY3" fmla="*/ 1077005 h 1077005"/>
                <a:gd name="connsiteX0" fmla="*/ 781050 w 1170443"/>
                <a:gd name="connsiteY0" fmla="*/ 943655 h 943655"/>
                <a:gd name="connsiteX1" fmla="*/ 0 w 1170443"/>
                <a:gd name="connsiteY1" fmla="*/ 0 h 943655"/>
                <a:gd name="connsiteX2" fmla="*/ 1170443 w 1170443"/>
                <a:gd name="connsiteY2" fmla="*/ 943655 h 943655"/>
                <a:gd name="connsiteX3" fmla="*/ 781050 w 1170443"/>
                <a:gd name="connsiteY3" fmla="*/ 943655 h 943655"/>
                <a:gd name="connsiteX0" fmla="*/ 776026 w 1170443"/>
                <a:gd name="connsiteY0" fmla="*/ 948417 h 948417"/>
                <a:gd name="connsiteX1" fmla="*/ 0 w 1170443"/>
                <a:gd name="connsiteY1" fmla="*/ 0 h 948417"/>
                <a:gd name="connsiteX2" fmla="*/ 1170443 w 1170443"/>
                <a:gd name="connsiteY2" fmla="*/ 943655 h 948417"/>
                <a:gd name="connsiteX3" fmla="*/ 776026 w 1170443"/>
                <a:gd name="connsiteY3" fmla="*/ 948417 h 948417"/>
                <a:gd name="connsiteX0" fmla="*/ 776026 w 1170443"/>
                <a:gd name="connsiteY0" fmla="*/ 948417 h 952860"/>
                <a:gd name="connsiteX1" fmla="*/ 0 w 1170443"/>
                <a:gd name="connsiteY1" fmla="*/ 0 h 952860"/>
                <a:gd name="connsiteX2" fmla="*/ 1170443 w 1170443"/>
                <a:gd name="connsiteY2" fmla="*/ 952860 h 952860"/>
                <a:gd name="connsiteX3" fmla="*/ 776026 w 1170443"/>
                <a:gd name="connsiteY3" fmla="*/ 948417 h 952860"/>
                <a:gd name="connsiteX0" fmla="*/ 776026 w 1163968"/>
                <a:gd name="connsiteY0" fmla="*/ 948417 h 952863"/>
                <a:gd name="connsiteX1" fmla="*/ 0 w 1163968"/>
                <a:gd name="connsiteY1" fmla="*/ 0 h 952863"/>
                <a:gd name="connsiteX2" fmla="*/ 1163968 w 1163968"/>
                <a:gd name="connsiteY2" fmla="*/ 952863 h 952863"/>
                <a:gd name="connsiteX3" fmla="*/ 776026 w 1163968"/>
                <a:gd name="connsiteY3" fmla="*/ 948417 h 952863"/>
                <a:gd name="connsiteX0" fmla="*/ 776026 w 1168993"/>
                <a:gd name="connsiteY0" fmla="*/ 948417 h 955244"/>
                <a:gd name="connsiteX1" fmla="*/ 0 w 1168993"/>
                <a:gd name="connsiteY1" fmla="*/ 0 h 955244"/>
                <a:gd name="connsiteX2" fmla="*/ 1168993 w 1168993"/>
                <a:gd name="connsiteY2" fmla="*/ 955244 h 955244"/>
                <a:gd name="connsiteX3" fmla="*/ 776026 w 1168993"/>
                <a:gd name="connsiteY3" fmla="*/ 948417 h 955244"/>
                <a:gd name="connsiteX0" fmla="*/ 776026 w 1161456"/>
                <a:gd name="connsiteY0" fmla="*/ 948417 h 948417"/>
                <a:gd name="connsiteX1" fmla="*/ 0 w 1161456"/>
                <a:gd name="connsiteY1" fmla="*/ 0 h 948417"/>
                <a:gd name="connsiteX2" fmla="*/ 1161456 w 1161456"/>
                <a:gd name="connsiteY2" fmla="*/ 945719 h 948417"/>
                <a:gd name="connsiteX3" fmla="*/ 776026 w 1161456"/>
                <a:gd name="connsiteY3" fmla="*/ 948417 h 948417"/>
                <a:gd name="connsiteX0" fmla="*/ 776026 w 1168992"/>
                <a:gd name="connsiteY0" fmla="*/ 948417 h 950484"/>
                <a:gd name="connsiteX1" fmla="*/ 0 w 1168992"/>
                <a:gd name="connsiteY1" fmla="*/ 0 h 950484"/>
                <a:gd name="connsiteX2" fmla="*/ 1168992 w 1168992"/>
                <a:gd name="connsiteY2" fmla="*/ 950484 h 950484"/>
                <a:gd name="connsiteX3" fmla="*/ 776026 w 1168992"/>
                <a:gd name="connsiteY3" fmla="*/ 948417 h 950484"/>
                <a:gd name="connsiteX0" fmla="*/ 776026 w 1176528"/>
                <a:gd name="connsiteY0" fmla="*/ 948417 h 950487"/>
                <a:gd name="connsiteX1" fmla="*/ 0 w 1176528"/>
                <a:gd name="connsiteY1" fmla="*/ 0 h 950487"/>
                <a:gd name="connsiteX2" fmla="*/ 1176528 w 1176528"/>
                <a:gd name="connsiteY2" fmla="*/ 950487 h 950487"/>
                <a:gd name="connsiteX3" fmla="*/ 776026 w 1176528"/>
                <a:gd name="connsiteY3" fmla="*/ 948417 h 950487"/>
                <a:gd name="connsiteX0" fmla="*/ 776026 w 1168992"/>
                <a:gd name="connsiteY0" fmla="*/ 948417 h 950490"/>
                <a:gd name="connsiteX1" fmla="*/ 0 w 1168992"/>
                <a:gd name="connsiteY1" fmla="*/ 0 h 950490"/>
                <a:gd name="connsiteX2" fmla="*/ 1168992 w 1168992"/>
                <a:gd name="connsiteY2" fmla="*/ 950490 h 950490"/>
                <a:gd name="connsiteX3" fmla="*/ 776026 w 1168992"/>
                <a:gd name="connsiteY3" fmla="*/ 948417 h 950490"/>
                <a:gd name="connsiteX0" fmla="*/ 776026 w 1168991"/>
                <a:gd name="connsiteY0" fmla="*/ 948417 h 948417"/>
                <a:gd name="connsiteX1" fmla="*/ 0 w 1168991"/>
                <a:gd name="connsiteY1" fmla="*/ 0 h 948417"/>
                <a:gd name="connsiteX2" fmla="*/ 1168991 w 1168991"/>
                <a:gd name="connsiteY2" fmla="*/ 948111 h 948417"/>
                <a:gd name="connsiteX3" fmla="*/ 776026 w 1168991"/>
                <a:gd name="connsiteY3" fmla="*/ 948417 h 948417"/>
                <a:gd name="connsiteX0" fmla="*/ 1258349 w 1651314"/>
                <a:gd name="connsiteY0" fmla="*/ 1177015 h 1177015"/>
                <a:gd name="connsiteX1" fmla="*/ 0 w 1651314"/>
                <a:gd name="connsiteY1" fmla="*/ 0 h 1177015"/>
                <a:gd name="connsiteX2" fmla="*/ 1651314 w 1651314"/>
                <a:gd name="connsiteY2" fmla="*/ 1176709 h 1177015"/>
                <a:gd name="connsiteX3" fmla="*/ 1258349 w 1651314"/>
                <a:gd name="connsiteY3" fmla="*/ 1177015 h 1177015"/>
              </a:gdLst>
              <a:ahLst/>
              <a:cxnLst>
                <a:cxn ang="0">
                  <a:pos x="connsiteX0" y="connsiteY0"/>
                </a:cxn>
                <a:cxn ang="0">
                  <a:pos x="connsiteX1" y="connsiteY1"/>
                </a:cxn>
                <a:cxn ang="0">
                  <a:pos x="connsiteX2" y="connsiteY2"/>
                </a:cxn>
                <a:cxn ang="0">
                  <a:pos x="connsiteX3" y="connsiteY3"/>
                </a:cxn>
              </a:cxnLst>
              <a:rect l="l" t="t" r="r" b="b"/>
              <a:pathLst>
                <a:path w="1651314" h="1177015">
                  <a:moveTo>
                    <a:pt x="1258349" y="1177015"/>
                  </a:moveTo>
                  <a:lnTo>
                    <a:pt x="0" y="0"/>
                  </a:lnTo>
                  <a:lnTo>
                    <a:pt x="1651314" y="1176709"/>
                  </a:lnTo>
                  <a:lnTo>
                    <a:pt x="1258349" y="1177015"/>
                  </a:lnTo>
                  <a:close/>
                </a:path>
              </a:pathLst>
            </a:custGeom>
            <a:grpFill/>
            <a:ln>
              <a:noFill/>
            </a:ln>
          </p:spPr>
          <p:txBody>
            <a:bodyPr vert="horz" wrap="square" lIns="68580" tIns="34290" rIns="68580" bIns="34290" numCol="1" anchor="t" anchorCtr="0" compatLnSpc="1">
              <a:prstTxWarp prst="textNoShape">
                <a:avLst/>
              </a:prstTxWarp>
            </a:bodyPr>
            <a:lstStyle/>
            <a:p>
              <a:endParaRPr lang="ko-KR" altLang="en-US" sz="2025" dirty="0"/>
            </a:p>
          </p:txBody>
        </p:sp>
      </p:grpSp>
      <p:grpSp>
        <p:nvGrpSpPr>
          <p:cNvPr id="34" name="Group 124">
            <a:extLst>
              <a:ext uri="{FF2B5EF4-FFF2-40B4-BE49-F238E27FC236}">
                <a16:creationId xmlns:a16="http://schemas.microsoft.com/office/drawing/2014/main" id="{FB97019F-B3BD-40E4-896C-67A7BD682318}"/>
              </a:ext>
            </a:extLst>
          </p:cNvPr>
          <p:cNvGrpSpPr/>
          <p:nvPr/>
        </p:nvGrpSpPr>
        <p:grpSpPr>
          <a:xfrm flipH="1">
            <a:off x="2809581" y="2698919"/>
            <a:ext cx="1458932" cy="565347"/>
            <a:chOff x="4726118" y="1987706"/>
            <a:chExt cx="2665317" cy="753796"/>
          </a:xfrm>
          <a:solidFill>
            <a:schemeClr val="accent4"/>
          </a:solidFill>
        </p:grpSpPr>
        <p:sp>
          <p:nvSpPr>
            <p:cNvPr id="35" name="Right Arrow 57">
              <a:extLst>
                <a:ext uri="{FF2B5EF4-FFF2-40B4-BE49-F238E27FC236}">
                  <a16:creationId xmlns:a16="http://schemas.microsoft.com/office/drawing/2014/main" id="{50DCA5A7-7B24-4C17-ADD7-F4EC69E448A0}"/>
                </a:ext>
              </a:extLst>
            </p:cNvPr>
            <p:cNvSpPr/>
            <p:nvPr/>
          </p:nvSpPr>
          <p:spPr>
            <a:xfrm>
              <a:off x="5869620" y="1987706"/>
              <a:ext cx="1521815" cy="753796"/>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dirty="0">
                <a:solidFill>
                  <a:schemeClr val="tx1"/>
                </a:solidFill>
              </a:endParaRPr>
            </a:p>
          </p:txBody>
        </p:sp>
        <p:sp>
          <p:nvSpPr>
            <p:cNvPr id="37" name="Isosceles Triangle 29">
              <a:extLst>
                <a:ext uri="{FF2B5EF4-FFF2-40B4-BE49-F238E27FC236}">
                  <a16:creationId xmlns:a16="http://schemas.microsoft.com/office/drawing/2014/main" id="{A0925FE4-9C8A-456A-9048-A08689603F00}"/>
                </a:ext>
              </a:extLst>
            </p:cNvPr>
            <p:cNvSpPr/>
            <p:nvPr/>
          </p:nvSpPr>
          <p:spPr>
            <a:xfrm rot="16200000">
              <a:off x="5114090" y="1788914"/>
              <a:ext cx="372495" cy="1148439"/>
            </a:xfrm>
            <a:custGeom>
              <a:avLst/>
              <a:gdLst>
                <a:gd name="connsiteX0" fmla="*/ 0 w 389393"/>
                <a:gd name="connsiteY0" fmla="*/ 1077005 h 1077005"/>
                <a:gd name="connsiteX1" fmla="*/ 0 w 389393"/>
                <a:gd name="connsiteY1" fmla="*/ 0 h 1077005"/>
                <a:gd name="connsiteX2" fmla="*/ 389393 w 389393"/>
                <a:gd name="connsiteY2" fmla="*/ 1077005 h 1077005"/>
                <a:gd name="connsiteX3" fmla="*/ 0 w 389393"/>
                <a:gd name="connsiteY3" fmla="*/ 1077005 h 1077005"/>
                <a:gd name="connsiteX0" fmla="*/ 781050 w 1170443"/>
                <a:gd name="connsiteY0" fmla="*/ 943655 h 943655"/>
                <a:gd name="connsiteX1" fmla="*/ 0 w 1170443"/>
                <a:gd name="connsiteY1" fmla="*/ 0 h 943655"/>
                <a:gd name="connsiteX2" fmla="*/ 1170443 w 1170443"/>
                <a:gd name="connsiteY2" fmla="*/ 943655 h 943655"/>
                <a:gd name="connsiteX3" fmla="*/ 781050 w 1170443"/>
                <a:gd name="connsiteY3" fmla="*/ 943655 h 943655"/>
                <a:gd name="connsiteX0" fmla="*/ 776026 w 1170443"/>
                <a:gd name="connsiteY0" fmla="*/ 948417 h 948417"/>
                <a:gd name="connsiteX1" fmla="*/ 0 w 1170443"/>
                <a:gd name="connsiteY1" fmla="*/ 0 h 948417"/>
                <a:gd name="connsiteX2" fmla="*/ 1170443 w 1170443"/>
                <a:gd name="connsiteY2" fmla="*/ 943655 h 948417"/>
                <a:gd name="connsiteX3" fmla="*/ 776026 w 1170443"/>
                <a:gd name="connsiteY3" fmla="*/ 948417 h 948417"/>
                <a:gd name="connsiteX0" fmla="*/ 776026 w 1170443"/>
                <a:gd name="connsiteY0" fmla="*/ 948417 h 952860"/>
                <a:gd name="connsiteX1" fmla="*/ 0 w 1170443"/>
                <a:gd name="connsiteY1" fmla="*/ 0 h 952860"/>
                <a:gd name="connsiteX2" fmla="*/ 1170443 w 1170443"/>
                <a:gd name="connsiteY2" fmla="*/ 952860 h 952860"/>
                <a:gd name="connsiteX3" fmla="*/ 776026 w 1170443"/>
                <a:gd name="connsiteY3" fmla="*/ 948417 h 952860"/>
                <a:gd name="connsiteX0" fmla="*/ 776026 w 1163968"/>
                <a:gd name="connsiteY0" fmla="*/ 948417 h 952863"/>
                <a:gd name="connsiteX1" fmla="*/ 0 w 1163968"/>
                <a:gd name="connsiteY1" fmla="*/ 0 h 952863"/>
                <a:gd name="connsiteX2" fmla="*/ 1163968 w 1163968"/>
                <a:gd name="connsiteY2" fmla="*/ 952863 h 952863"/>
                <a:gd name="connsiteX3" fmla="*/ 776026 w 1163968"/>
                <a:gd name="connsiteY3" fmla="*/ 948417 h 952863"/>
                <a:gd name="connsiteX0" fmla="*/ 776026 w 1168993"/>
                <a:gd name="connsiteY0" fmla="*/ 948417 h 955244"/>
                <a:gd name="connsiteX1" fmla="*/ 0 w 1168993"/>
                <a:gd name="connsiteY1" fmla="*/ 0 h 955244"/>
                <a:gd name="connsiteX2" fmla="*/ 1168993 w 1168993"/>
                <a:gd name="connsiteY2" fmla="*/ 955244 h 955244"/>
                <a:gd name="connsiteX3" fmla="*/ 776026 w 1168993"/>
                <a:gd name="connsiteY3" fmla="*/ 948417 h 955244"/>
                <a:gd name="connsiteX0" fmla="*/ 776026 w 1161456"/>
                <a:gd name="connsiteY0" fmla="*/ 948417 h 948417"/>
                <a:gd name="connsiteX1" fmla="*/ 0 w 1161456"/>
                <a:gd name="connsiteY1" fmla="*/ 0 h 948417"/>
                <a:gd name="connsiteX2" fmla="*/ 1161456 w 1161456"/>
                <a:gd name="connsiteY2" fmla="*/ 945719 h 948417"/>
                <a:gd name="connsiteX3" fmla="*/ 776026 w 1161456"/>
                <a:gd name="connsiteY3" fmla="*/ 948417 h 948417"/>
                <a:gd name="connsiteX0" fmla="*/ 776026 w 1168992"/>
                <a:gd name="connsiteY0" fmla="*/ 948417 h 950484"/>
                <a:gd name="connsiteX1" fmla="*/ 0 w 1168992"/>
                <a:gd name="connsiteY1" fmla="*/ 0 h 950484"/>
                <a:gd name="connsiteX2" fmla="*/ 1168992 w 1168992"/>
                <a:gd name="connsiteY2" fmla="*/ 950484 h 950484"/>
                <a:gd name="connsiteX3" fmla="*/ 776026 w 1168992"/>
                <a:gd name="connsiteY3" fmla="*/ 948417 h 950484"/>
                <a:gd name="connsiteX0" fmla="*/ 776026 w 1176528"/>
                <a:gd name="connsiteY0" fmla="*/ 948417 h 950487"/>
                <a:gd name="connsiteX1" fmla="*/ 0 w 1176528"/>
                <a:gd name="connsiteY1" fmla="*/ 0 h 950487"/>
                <a:gd name="connsiteX2" fmla="*/ 1176528 w 1176528"/>
                <a:gd name="connsiteY2" fmla="*/ 950487 h 950487"/>
                <a:gd name="connsiteX3" fmla="*/ 776026 w 1176528"/>
                <a:gd name="connsiteY3" fmla="*/ 948417 h 950487"/>
                <a:gd name="connsiteX0" fmla="*/ 776026 w 1168992"/>
                <a:gd name="connsiteY0" fmla="*/ 948417 h 950490"/>
                <a:gd name="connsiteX1" fmla="*/ 0 w 1168992"/>
                <a:gd name="connsiteY1" fmla="*/ 0 h 950490"/>
                <a:gd name="connsiteX2" fmla="*/ 1168992 w 1168992"/>
                <a:gd name="connsiteY2" fmla="*/ 950490 h 950490"/>
                <a:gd name="connsiteX3" fmla="*/ 776026 w 1168992"/>
                <a:gd name="connsiteY3" fmla="*/ 948417 h 950490"/>
                <a:gd name="connsiteX0" fmla="*/ 776026 w 1168991"/>
                <a:gd name="connsiteY0" fmla="*/ 948417 h 948417"/>
                <a:gd name="connsiteX1" fmla="*/ 0 w 1168991"/>
                <a:gd name="connsiteY1" fmla="*/ 0 h 948417"/>
                <a:gd name="connsiteX2" fmla="*/ 1168991 w 1168991"/>
                <a:gd name="connsiteY2" fmla="*/ 948111 h 948417"/>
                <a:gd name="connsiteX3" fmla="*/ 776026 w 1168991"/>
                <a:gd name="connsiteY3" fmla="*/ 948417 h 948417"/>
                <a:gd name="connsiteX0" fmla="*/ 0 w 392965"/>
                <a:gd name="connsiteY0" fmla="*/ 595989 h 595989"/>
                <a:gd name="connsiteX1" fmla="*/ 148430 w 392965"/>
                <a:gd name="connsiteY1" fmla="*/ 0 h 595989"/>
                <a:gd name="connsiteX2" fmla="*/ 392965 w 392965"/>
                <a:gd name="connsiteY2" fmla="*/ 595683 h 595989"/>
                <a:gd name="connsiteX3" fmla="*/ 0 w 392965"/>
                <a:gd name="connsiteY3" fmla="*/ 595989 h 595989"/>
                <a:gd name="connsiteX0" fmla="*/ 0 w 392965"/>
                <a:gd name="connsiteY0" fmla="*/ 1148439 h 1148439"/>
                <a:gd name="connsiteX1" fmla="*/ 148430 w 392965"/>
                <a:gd name="connsiteY1" fmla="*/ 0 h 1148439"/>
                <a:gd name="connsiteX2" fmla="*/ 392965 w 392965"/>
                <a:gd name="connsiteY2" fmla="*/ 1148133 h 1148439"/>
                <a:gd name="connsiteX3" fmla="*/ 0 w 392965"/>
                <a:gd name="connsiteY3" fmla="*/ 1148439 h 1148439"/>
              </a:gdLst>
              <a:ahLst/>
              <a:cxnLst>
                <a:cxn ang="0">
                  <a:pos x="connsiteX0" y="connsiteY0"/>
                </a:cxn>
                <a:cxn ang="0">
                  <a:pos x="connsiteX1" y="connsiteY1"/>
                </a:cxn>
                <a:cxn ang="0">
                  <a:pos x="connsiteX2" y="connsiteY2"/>
                </a:cxn>
                <a:cxn ang="0">
                  <a:pos x="connsiteX3" y="connsiteY3"/>
                </a:cxn>
              </a:cxnLst>
              <a:rect l="l" t="t" r="r" b="b"/>
              <a:pathLst>
                <a:path w="392965" h="1148439">
                  <a:moveTo>
                    <a:pt x="0" y="1148439"/>
                  </a:moveTo>
                  <a:lnTo>
                    <a:pt x="148430" y="0"/>
                  </a:lnTo>
                  <a:lnTo>
                    <a:pt x="392965" y="1148133"/>
                  </a:lnTo>
                  <a:lnTo>
                    <a:pt x="0" y="1148439"/>
                  </a:lnTo>
                  <a:close/>
                </a:path>
              </a:pathLst>
            </a:custGeom>
            <a:grpFill/>
            <a:ln>
              <a:noFill/>
            </a:ln>
          </p:spPr>
          <p:txBody>
            <a:bodyPr vert="horz" wrap="square" lIns="68580" tIns="34290" rIns="68580" bIns="34290" numCol="1" anchor="t" anchorCtr="0" compatLnSpc="1">
              <a:prstTxWarp prst="textNoShape">
                <a:avLst/>
              </a:prstTxWarp>
            </a:bodyPr>
            <a:lstStyle/>
            <a:p>
              <a:endParaRPr lang="ko-KR" altLang="en-US" sz="2025" dirty="0"/>
            </a:p>
          </p:txBody>
        </p:sp>
      </p:grpSp>
      <p:sp>
        <p:nvSpPr>
          <p:cNvPr id="40" name="TextBox 129">
            <a:extLst>
              <a:ext uri="{FF2B5EF4-FFF2-40B4-BE49-F238E27FC236}">
                <a16:creationId xmlns:a16="http://schemas.microsoft.com/office/drawing/2014/main" id="{85560BA0-6CBB-4E26-ABB8-4E3B03985CB1}"/>
              </a:ext>
            </a:extLst>
          </p:cNvPr>
          <p:cNvSpPr txBox="1"/>
          <p:nvPr/>
        </p:nvSpPr>
        <p:spPr>
          <a:xfrm>
            <a:off x="6641625" y="1635646"/>
            <a:ext cx="2250855" cy="1169551"/>
          </a:xfrm>
          <a:prstGeom prst="rect">
            <a:avLst/>
          </a:prstGeom>
          <a:noFill/>
        </p:spPr>
        <p:txBody>
          <a:bodyPr wrap="square" rtlCol="0">
            <a:spAutoFit/>
          </a:bodyPr>
          <a:lstStyle/>
          <a:p>
            <a:pPr algn="just"/>
            <a:r>
              <a:rPr lang="fr-CH" sz="1400" dirty="0">
                <a:latin typeface="Tw Cen MT" panose="020B0602020104020603" pitchFamily="34" charset="0"/>
              </a:rPr>
              <a:t>Les multiples itérations peuvent amener les parties prenantes à se désintéresser réunions et les conduire à faire des erreurs.</a:t>
            </a:r>
            <a:endParaRPr lang="fr-CH" sz="1400" dirty="0">
              <a:latin typeface="Tw Cen MT" panose="020B0602020104020603" pitchFamily="34" charset="0"/>
              <a:cs typeface="Arial" pitchFamily="34" charset="0"/>
            </a:endParaRPr>
          </a:p>
        </p:txBody>
      </p:sp>
      <p:sp>
        <p:nvSpPr>
          <p:cNvPr id="41" name="TextBox 132">
            <a:extLst>
              <a:ext uri="{FF2B5EF4-FFF2-40B4-BE49-F238E27FC236}">
                <a16:creationId xmlns:a16="http://schemas.microsoft.com/office/drawing/2014/main" id="{1F133DCE-1F2D-433D-B8AB-9D77927B4635}"/>
              </a:ext>
            </a:extLst>
          </p:cNvPr>
          <p:cNvSpPr txBox="1"/>
          <p:nvPr/>
        </p:nvSpPr>
        <p:spPr>
          <a:xfrm>
            <a:off x="6641625" y="2770733"/>
            <a:ext cx="2358359" cy="738664"/>
          </a:xfrm>
          <a:prstGeom prst="rect">
            <a:avLst/>
          </a:prstGeom>
          <a:noFill/>
        </p:spPr>
        <p:txBody>
          <a:bodyPr wrap="square" rtlCol="0">
            <a:spAutoFit/>
          </a:bodyPr>
          <a:lstStyle/>
          <a:p>
            <a:pPr algn="just"/>
            <a:r>
              <a:rPr lang="fr-CH" sz="1400" dirty="0">
                <a:latin typeface="Tw Cen MT" panose="020B0602020104020603" pitchFamily="34" charset="0"/>
              </a:rPr>
              <a:t>le processus répétitif peut être un gaspillage de ressources pour les petits projets</a:t>
            </a:r>
          </a:p>
        </p:txBody>
      </p:sp>
      <p:sp>
        <p:nvSpPr>
          <p:cNvPr id="42" name="TextBox 135">
            <a:extLst>
              <a:ext uri="{FF2B5EF4-FFF2-40B4-BE49-F238E27FC236}">
                <a16:creationId xmlns:a16="http://schemas.microsoft.com/office/drawing/2014/main" id="{FEDE5765-9332-409F-8AFF-1F02525D4C82}"/>
              </a:ext>
            </a:extLst>
          </p:cNvPr>
          <p:cNvSpPr txBox="1"/>
          <p:nvPr/>
        </p:nvSpPr>
        <p:spPr>
          <a:xfrm>
            <a:off x="6494085" y="3764116"/>
            <a:ext cx="2466879" cy="738664"/>
          </a:xfrm>
          <a:prstGeom prst="rect">
            <a:avLst/>
          </a:prstGeom>
          <a:noFill/>
        </p:spPr>
        <p:txBody>
          <a:bodyPr wrap="square" rtlCol="0">
            <a:spAutoFit/>
          </a:bodyPr>
          <a:lstStyle/>
          <a:p>
            <a:pPr algn="just"/>
            <a:r>
              <a:rPr lang="fr-CH" sz="1400" dirty="0">
                <a:latin typeface="Tw Cen MT" panose="020B0602020104020603" pitchFamily="34" charset="0"/>
              </a:rPr>
              <a:t>Plusieurs évaluations nécessitent la disponibilité permanente des parties prenantes</a:t>
            </a:r>
          </a:p>
        </p:txBody>
      </p:sp>
      <p:sp>
        <p:nvSpPr>
          <p:cNvPr id="43" name="TextBox 138">
            <a:extLst>
              <a:ext uri="{FF2B5EF4-FFF2-40B4-BE49-F238E27FC236}">
                <a16:creationId xmlns:a16="http://schemas.microsoft.com/office/drawing/2014/main" id="{C932C222-CE04-4A39-AA6F-53798E7077A5}"/>
              </a:ext>
            </a:extLst>
          </p:cNvPr>
          <p:cNvSpPr txBox="1"/>
          <p:nvPr/>
        </p:nvSpPr>
        <p:spPr>
          <a:xfrm>
            <a:off x="107504" y="1695238"/>
            <a:ext cx="2070104" cy="523220"/>
          </a:xfrm>
          <a:prstGeom prst="rect">
            <a:avLst/>
          </a:prstGeom>
          <a:noFill/>
        </p:spPr>
        <p:txBody>
          <a:bodyPr wrap="square" rtlCol="0">
            <a:spAutoFit/>
          </a:bodyPr>
          <a:lstStyle/>
          <a:p>
            <a:pPr algn="just"/>
            <a:r>
              <a:rPr lang="fr-CH" altLang="ko-KR" sz="1400" dirty="0">
                <a:latin typeface="Tw Cen MT" panose="020B0602020104020603" pitchFamily="34" charset="0"/>
                <a:cs typeface="Arial" pitchFamily="34" charset="0"/>
              </a:rPr>
              <a:t>Soutient une collaboration constante </a:t>
            </a:r>
          </a:p>
        </p:txBody>
      </p:sp>
      <p:sp>
        <p:nvSpPr>
          <p:cNvPr id="44" name="TextBox 141">
            <a:extLst>
              <a:ext uri="{FF2B5EF4-FFF2-40B4-BE49-F238E27FC236}">
                <a16:creationId xmlns:a16="http://schemas.microsoft.com/office/drawing/2014/main" id="{227161EB-66E2-40CF-91A0-10DAD66F1306}"/>
              </a:ext>
            </a:extLst>
          </p:cNvPr>
          <p:cNvSpPr txBox="1"/>
          <p:nvPr/>
        </p:nvSpPr>
        <p:spPr>
          <a:xfrm>
            <a:off x="611560" y="2770735"/>
            <a:ext cx="1566048" cy="523220"/>
          </a:xfrm>
          <a:prstGeom prst="rect">
            <a:avLst/>
          </a:prstGeom>
          <a:noFill/>
        </p:spPr>
        <p:txBody>
          <a:bodyPr wrap="square" rtlCol="0">
            <a:spAutoFit/>
          </a:bodyPr>
          <a:lstStyle/>
          <a:p>
            <a:pPr algn="just"/>
            <a:r>
              <a:rPr lang="fr-CH" altLang="ko-KR" sz="1400" dirty="0">
                <a:latin typeface="Tw Cen MT" panose="020B0602020104020603" pitchFamily="34" charset="0"/>
                <a:cs typeface="Arial" pitchFamily="34" charset="0"/>
              </a:rPr>
              <a:t>Intégration rapide des modifications</a:t>
            </a:r>
          </a:p>
        </p:txBody>
      </p:sp>
      <p:sp>
        <p:nvSpPr>
          <p:cNvPr id="45" name="TextBox 144">
            <a:extLst>
              <a:ext uri="{FF2B5EF4-FFF2-40B4-BE49-F238E27FC236}">
                <a16:creationId xmlns:a16="http://schemas.microsoft.com/office/drawing/2014/main" id="{EDC2A41A-DC0D-46CA-9C6B-BCEFA0BA4C66}"/>
              </a:ext>
            </a:extLst>
          </p:cNvPr>
          <p:cNvSpPr txBox="1"/>
          <p:nvPr/>
        </p:nvSpPr>
        <p:spPr>
          <a:xfrm>
            <a:off x="-36512" y="3846229"/>
            <a:ext cx="2214120" cy="738664"/>
          </a:xfrm>
          <a:prstGeom prst="rect">
            <a:avLst/>
          </a:prstGeom>
          <a:noFill/>
        </p:spPr>
        <p:txBody>
          <a:bodyPr wrap="square" rtlCol="0">
            <a:spAutoFit/>
          </a:bodyPr>
          <a:lstStyle/>
          <a:p>
            <a:pPr algn="r"/>
            <a:r>
              <a:rPr lang="fr-CH" sz="1400" dirty="0">
                <a:latin typeface="Tw Cen MT" panose="020B0602020104020603" pitchFamily="34" charset="0"/>
              </a:rPr>
              <a:t>Gain de temps et argent (rentabilité) car anticipation des changements </a:t>
            </a:r>
          </a:p>
        </p:txBody>
      </p:sp>
      <p:sp>
        <p:nvSpPr>
          <p:cNvPr id="46" name="Rounded Rectangle 102">
            <a:extLst>
              <a:ext uri="{FF2B5EF4-FFF2-40B4-BE49-F238E27FC236}">
                <a16:creationId xmlns:a16="http://schemas.microsoft.com/office/drawing/2014/main" id="{2AA37564-FA0E-4F49-9C41-2D3C02E45EFA}"/>
              </a:ext>
            </a:extLst>
          </p:cNvPr>
          <p:cNvSpPr/>
          <p:nvPr/>
        </p:nvSpPr>
        <p:spPr>
          <a:xfrm rot="18900000">
            <a:off x="4014952" y="2602685"/>
            <a:ext cx="757815" cy="757815"/>
          </a:xfrm>
          <a:prstGeom prst="roundRect">
            <a:avLst>
              <a:gd name="adj" fmla="val 156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p>
        </p:txBody>
      </p:sp>
      <p:sp>
        <p:nvSpPr>
          <p:cNvPr id="47" name="Rounded Rectangle 10">
            <a:extLst>
              <a:ext uri="{FF2B5EF4-FFF2-40B4-BE49-F238E27FC236}">
                <a16:creationId xmlns:a16="http://schemas.microsoft.com/office/drawing/2014/main" id="{34CBA837-D3B6-45BA-BA34-6C761E6EA932}"/>
              </a:ext>
            </a:extLst>
          </p:cNvPr>
          <p:cNvSpPr/>
          <p:nvPr/>
        </p:nvSpPr>
        <p:spPr>
          <a:xfrm>
            <a:off x="2308978" y="3889447"/>
            <a:ext cx="226226" cy="299384"/>
          </a:xfrm>
          <a:custGeom>
            <a:avLst/>
            <a:gdLst/>
            <a:ahLst/>
            <a:cxnLst/>
            <a:rect l="l" t="t" r="r" b="b"/>
            <a:pathLst>
              <a:path w="2448272" h="3240000">
                <a:moveTo>
                  <a:pt x="1358676" y="2676152"/>
                </a:moveTo>
                <a:cubicBezTo>
                  <a:pt x="1327753" y="2676152"/>
                  <a:pt x="1302685" y="2701220"/>
                  <a:pt x="1302685" y="2732143"/>
                </a:cubicBezTo>
                <a:lnTo>
                  <a:pt x="1302685" y="2956101"/>
                </a:lnTo>
                <a:cubicBezTo>
                  <a:pt x="1302685" y="2987024"/>
                  <a:pt x="1327753" y="3012092"/>
                  <a:pt x="1358676" y="3012092"/>
                </a:cubicBezTo>
                <a:lnTo>
                  <a:pt x="1582634" y="3012092"/>
                </a:lnTo>
                <a:cubicBezTo>
                  <a:pt x="1613557" y="3012092"/>
                  <a:pt x="1638625" y="2987024"/>
                  <a:pt x="1638625" y="2956101"/>
                </a:cubicBezTo>
                <a:lnTo>
                  <a:pt x="1638625" y="2732143"/>
                </a:lnTo>
                <a:cubicBezTo>
                  <a:pt x="1638625" y="2701220"/>
                  <a:pt x="1613557" y="2676152"/>
                  <a:pt x="1582634" y="2676152"/>
                </a:cubicBezTo>
                <a:close/>
                <a:moveTo>
                  <a:pt x="837062" y="2676152"/>
                </a:moveTo>
                <a:cubicBezTo>
                  <a:pt x="806139" y="2676152"/>
                  <a:pt x="781071" y="2701220"/>
                  <a:pt x="781071" y="2732143"/>
                </a:cubicBezTo>
                <a:lnTo>
                  <a:pt x="781071" y="2956101"/>
                </a:lnTo>
                <a:cubicBezTo>
                  <a:pt x="781071" y="2987024"/>
                  <a:pt x="806139" y="3012092"/>
                  <a:pt x="837062" y="3012092"/>
                </a:cubicBezTo>
                <a:lnTo>
                  <a:pt x="1061020" y="3012092"/>
                </a:lnTo>
                <a:cubicBezTo>
                  <a:pt x="1091943" y="3012092"/>
                  <a:pt x="1117011" y="2987024"/>
                  <a:pt x="1117011" y="2956101"/>
                </a:cubicBezTo>
                <a:lnTo>
                  <a:pt x="1117011" y="2732143"/>
                </a:lnTo>
                <a:cubicBezTo>
                  <a:pt x="1117011" y="2701220"/>
                  <a:pt x="1091943" y="2676152"/>
                  <a:pt x="1061020" y="2676152"/>
                </a:cubicBezTo>
                <a:close/>
                <a:moveTo>
                  <a:pt x="315448" y="2676152"/>
                </a:moveTo>
                <a:cubicBezTo>
                  <a:pt x="284525" y="2676152"/>
                  <a:pt x="259457" y="2701220"/>
                  <a:pt x="259457" y="2732143"/>
                </a:cubicBezTo>
                <a:lnTo>
                  <a:pt x="259457" y="2956101"/>
                </a:lnTo>
                <a:cubicBezTo>
                  <a:pt x="259457" y="2987024"/>
                  <a:pt x="284525" y="3012092"/>
                  <a:pt x="315448" y="3012092"/>
                </a:cubicBezTo>
                <a:lnTo>
                  <a:pt x="539406" y="3012092"/>
                </a:lnTo>
                <a:cubicBezTo>
                  <a:pt x="570329" y="3012092"/>
                  <a:pt x="595397" y="2987024"/>
                  <a:pt x="595397" y="2956101"/>
                </a:cubicBezTo>
                <a:lnTo>
                  <a:pt x="595397" y="2732143"/>
                </a:lnTo>
                <a:cubicBezTo>
                  <a:pt x="595397" y="2701220"/>
                  <a:pt x="570329" y="2676152"/>
                  <a:pt x="539406" y="2676152"/>
                </a:cubicBezTo>
                <a:close/>
                <a:moveTo>
                  <a:pt x="1880291" y="2179832"/>
                </a:moveTo>
                <a:cubicBezTo>
                  <a:pt x="1849368" y="2179832"/>
                  <a:pt x="1824300" y="2204900"/>
                  <a:pt x="1824300" y="2235823"/>
                </a:cubicBezTo>
                <a:lnTo>
                  <a:pt x="1824300" y="2956101"/>
                </a:lnTo>
                <a:cubicBezTo>
                  <a:pt x="1824300" y="2987024"/>
                  <a:pt x="1849368" y="3012092"/>
                  <a:pt x="1880291" y="3012092"/>
                </a:cubicBezTo>
                <a:lnTo>
                  <a:pt x="2104249" y="3012092"/>
                </a:lnTo>
                <a:cubicBezTo>
                  <a:pt x="2135172" y="3012092"/>
                  <a:pt x="2160240" y="2987024"/>
                  <a:pt x="2160240" y="2956101"/>
                </a:cubicBezTo>
                <a:lnTo>
                  <a:pt x="2160240" y="2235823"/>
                </a:lnTo>
                <a:cubicBezTo>
                  <a:pt x="2160240" y="2204900"/>
                  <a:pt x="2135172" y="2179832"/>
                  <a:pt x="2104249" y="2179832"/>
                </a:cubicBezTo>
                <a:close/>
                <a:moveTo>
                  <a:pt x="1358676" y="2179832"/>
                </a:moveTo>
                <a:cubicBezTo>
                  <a:pt x="1327753" y="2179832"/>
                  <a:pt x="1302685" y="2204900"/>
                  <a:pt x="1302685" y="2235823"/>
                </a:cubicBezTo>
                <a:lnTo>
                  <a:pt x="1302685" y="2459781"/>
                </a:lnTo>
                <a:cubicBezTo>
                  <a:pt x="1302685" y="2490704"/>
                  <a:pt x="1327753" y="2515772"/>
                  <a:pt x="1358676" y="2515772"/>
                </a:cubicBezTo>
                <a:lnTo>
                  <a:pt x="1582634" y="2515772"/>
                </a:lnTo>
                <a:cubicBezTo>
                  <a:pt x="1613557" y="2515772"/>
                  <a:pt x="1638625" y="2490704"/>
                  <a:pt x="1638625" y="2459781"/>
                </a:cubicBezTo>
                <a:lnTo>
                  <a:pt x="1638625" y="2235823"/>
                </a:lnTo>
                <a:cubicBezTo>
                  <a:pt x="1638625" y="2204900"/>
                  <a:pt x="1613557" y="2179832"/>
                  <a:pt x="1582634" y="2179832"/>
                </a:cubicBezTo>
                <a:close/>
                <a:moveTo>
                  <a:pt x="837062" y="2179832"/>
                </a:moveTo>
                <a:cubicBezTo>
                  <a:pt x="806139" y="2179832"/>
                  <a:pt x="781071" y="2204900"/>
                  <a:pt x="781071" y="2235823"/>
                </a:cubicBezTo>
                <a:lnTo>
                  <a:pt x="781071" y="2459781"/>
                </a:lnTo>
                <a:cubicBezTo>
                  <a:pt x="781071" y="2490704"/>
                  <a:pt x="806139" y="2515772"/>
                  <a:pt x="837062" y="2515772"/>
                </a:cubicBezTo>
                <a:lnTo>
                  <a:pt x="1061020" y="2515772"/>
                </a:lnTo>
                <a:cubicBezTo>
                  <a:pt x="1091943" y="2515772"/>
                  <a:pt x="1117011" y="2490704"/>
                  <a:pt x="1117011" y="2459781"/>
                </a:cubicBezTo>
                <a:lnTo>
                  <a:pt x="1117011" y="2235823"/>
                </a:lnTo>
                <a:cubicBezTo>
                  <a:pt x="1117011" y="2204900"/>
                  <a:pt x="1091943" y="2179832"/>
                  <a:pt x="1061020" y="2179832"/>
                </a:cubicBezTo>
                <a:close/>
                <a:moveTo>
                  <a:pt x="315448" y="2179832"/>
                </a:moveTo>
                <a:cubicBezTo>
                  <a:pt x="284525" y="2179832"/>
                  <a:pt x="259457" y="2204900"/>
                  <a:pt x="259457" y="2235823"/>
                </a:cubicBezTo>
                <a:lnTo>
                  <a:pt x="259457" y="2459781"/>
                </a:lnTo>
                <a:cubicBezTo>
                  <a:pt x="259457" y="2490704"/>
                  <a:pt x="284525" y="2515772"/>
                  <a:pt x="315448" y="2515772"/>
                </a:cubicBezTo>
                <a:lnTo>
                  <a:pt x="539406" y="2515772"/>
                </a:lnTo>
                <a:cubicBezTo>
                  <a:pt x="570329" y="2515772"/>
                  <a:pt x="595397" y="2490704"/>
                  <a:pt x="595397" y="2459781"/>
                </a:cubicBezTo>
                <a:lnTo>
                  <a:pt x="595397" y="2235823"/>
                </a:lnTo>
                <a:cubicBezTo>
                  <a:pt x="595397" y="2204900"/>
                  <a:pt x="570329" y="2179832"/>
                  <a:pt x="539406" y="2179832"/>
                </a:cubicBezTo>
                <a:close/>
                <a:moveTo>
                  <a:pt x="1880291" y="1683512"/>
                </a:moveTo>
                <a:cubicBezTo>
                  <a:pt x="1849368" y="1683512"/>
                  <a:pt x="1824300" y="1708580"/>
                  <a:pt x="1824300" y="1739503"/>
                </a:cubicBezTo>
                <a:lnTo>
                  <a:pt x="1824300" y="1963461"/>
                </a:lnTo>
                <a:cubicBezTo>
                  <a:pt x="1824300" y="1994384"/>
                  <a:pt x="1849368" y="2019452"/>
                  <a:pt x="1880291" y="2019452"/>
                </a:cubicBezTo>
                <a:lnTo>
                  <a:pt x="2104249" y="2019452"/>
                </a:lnTo>
                <a:cubicBezTo>
                  <a:pt x="2135172" y="2019452"/>
                  <a:pt x="2160240" y="1994384"/>
                  <a:pt x="2160240" y="1963461"/>
                </a:cubicBezTo>
                <a:lnTo>
                  <a:pt x="2160240" y="1739503"/>
                </a:lnTo>
                <a:cubicBezTo>
                  <a:pt x="2160240" y="1708580"/>
                  <a:pt x="2135172" y="1683512"/>
                  <a:pt x="2104249" y="1683512"/>
                </a:cubicBezTo>
                <a:close/>
                <a:moveTo>
                  <a:pt x="1358676" y="1683512"/>
                </a:moveTo>
                <a:cubicBezTo>
                  <a:pt x="1327753" y="1683512"/>
                  <a:pt x="1302685" y="1708580"/>
                  <a:pt x="1302685" y="1739503"/>
                </a:cubicBezTo>
                <a:lnTo>
                  <a:pt x="1302685" y="1963461"/>
                </a:lnTo>
                <a:cubicBezTo>
                  <a:pt x="1302685" y="1994384"/>
                  <a:pt x="1327753" y="2019452"/>
                  <a:pt x="1358676" y="2019452"/>
                </a:cubicBezTo>
                <a:lnTo>
                  <a:pt x="1582634" y="2019452"/>
                </a:lnTo>
                <a:cubicBezTo>
                  <a:pt x="1613557" y="2019452"/>
                  <a:pt x="1638625" y="1994384"/>
                  <a:pt x="1638625" y="1963461"/>
                </a:cubicBezTo>
                <a:lnTo>
                  <a:pt x="1638625" y="1739503"/>
                </a:lnTo>
                <a:cubicBezTo>
                  <a:pt x="1638625" y="1708580"/>
                  <a:pt x="1613557" y="1683512"/>
                  <a:pt x="1582634" y="1683512"/>
                </a:cubicBezTo>
                <a:close/>
                <a:moveTo>
                  <a:pt x="837062" y="1683512"/>
                </a:moveTo>
                <a:cubicBezTo>
                  <a:pt x="806139" y="1683512"/>
                  <a:pt x="781071" y="1708580"/>
                  <a:pt x="781071" y="1739503"/>
                </a:cubicBezTo>
                <a:lnTo>
                  <a:pt x="781071" y="1963461"/>
                </a:lnTo>
                <a:cubicBezTo>
                  <a:pt x="781071" y="1994384"/>
                  <a:pt x="806139" y="2019452"/>
                  <a:pt x="837062" y="2019452"/>
                </a:cubicBezTo>
                <a:lnTo>
                  <a:pt x="1061020" y="2019452"/>
                </a:lnTo>
                <a:cubicBezTo>
                  <a:pt x="1091943" y="2019452"/>
                  <a:pt x="1117011" y="1994384"/>
                  <a:pt x="1117011" y="1963461"/>
                </a:cubicBezTo>
                <a:lnTo>
                  <a:pt x="1117011" y="1739503"/>
                </a:lnTo>
                <a:cubicBezTo>
                  <a:pt x="1117011" y="1708580"/>
                  <a:pt x="1091943" y="1683512"/>
                  <a:pt x="1061020" y="1683512"/>
                </a:cubicBezTo>
                <a:close/>
                <a:moveTo>
                  <a:pt x="315448" y="1683512"/>
                </a:moveTo>
                <a:cubicBezTo>
                  <a:pt x="284525" y="1683512"/>
                  <a:pt x="259457" y="1708580"/>
                  <a:pt x="259457" y="1739503"/>
                </a:cubicBezTo>
                <a:lnTo>
                  <a:pt x="259457" y="1963461"/>
                </a:lnTo>
                <a:cubicBezTo>
                  <a:pt x="259457" y="1994384"/>
                  <a:pt x="284525" y="2019452"/>
                  <a:pt x="315448" y="2019452"/>
                </a:cubicBezTo>
                <a:lnTo>
                  <a:pt x="539406" y="2019452"/>
                </a:lnTo>
                <a:cubicBezTo>
                  <a:pt x="570329" y="2019452"/>
                  <a:pt x="595397" y="1994384"/>
                  <a:pt x="595397" y="1963461"/>
                </a:cubicBezTo>
                <a:lnTo>
                  <a:pt x="595397" y="1739503"/>
                </a:lnTo>
                <a:cubicBezTo>
                  <a:pt x="595397" y="1708580"/>
                  <a:pt x="570329" y="1683512"/>
                  <a:pt x="539406" y="1683512"/>
                </a:cubicBezTo>
                <a:close/>
                <a:moveTo>
                  <a:pt x="1880291" y="1187192"/>
                </a:moveTo>
                <a:cubicBezTo>
                  <a:pt x="1849368" y="1187192"/>
                  <a:pt x="1824300" y="1212260"/>
                  <a:pt x="1824300" y="1243183"/>
                </a:cubicBezTo>
                <a:lnTo>
                  <a:pt x="1824300" y="1467141"/>
                </a:lnTo>
                <a:cubicBezTo>
                  <a:pt x="1824300" y="1498064"/>
                  <a:pt x="1849368" y="1523132"/>
                  <a:pt x="1880291" y="1523132"/>
                </a:cubicBezTo>
                <a:lnTo>
                  <a:pt x="2104249" y="1523132"/>
                </a:lnTo>
                <a:cubicBezTo>
                  <a:pt x="2135172" y="1523132"/>
                  <a:pt x="2160240" y="1498064"/>
                  <a:pt x="2160240" y="1467141"/>
                </a:cubicBezTo>
                <a:lnTo>
                  <a:pt x="2160240" y="1243183"/>
                </a:lnTo>
                <a:cubicBezTo>
                  <a:pt x="2160240" y="1212260"/>
                  <a:pt x="2135172" y="1187192"/>
                  <a:pt x="2104249" y="1187192"/>
                </a:cubicBezTo>
                <a:close/>
                <a:moveTo>
                  <a:pt x="1358676" y="1187192"/>
                </a:moveTo>
                <a:cubicBezTo>
                  <a:pt x="1327753" y="1187192"/>
                  <a:pt x="1302685" y="1212260"/>
                  <a:pt x="1302685" y="1243183"/>
                </a:cubicBezTo>
                <a:lnTo>
                  <a:pt x="1302685" y="1467141"/>
                </a:lnTo>
                <a:cubicBezTo>
                  <a:pt x="1302685" y="1498064"/>
                  <a:pt x="1327753" y="1523132"/>
                  <a:pt x="1358676" y="1523132"/>
                </a:cubicBezTo>
                <a:lnTo>
                  <a:pt x="1582634" y="1523132"/>
                </a:lnTo>
                <a:cubicBezTo>
                  <a:pt x="1613557" y="1523132"/>
                  <a:pt x="1638625" y="1498064"/>
                  <a:pt x="1638625" y="1467141"/>
                </a:cubicBezTo>
                <a:lnTo>
                  <a:pt x="1638625" y="1243183"/>
                </a:lnTo>
                <a:cubicBezTo>
                  <a:pt x="1638625" y="1212260"/>
                  <a:pt x="1613557" y="1187192"/>
                  <a:pt x="1582634" y="1187192"/>
                </a:cubicBezTo>
                <a:close/>
                <a:moveTo>
                  <a:pt x="837062" y="1187192"/>
                </a:moveTo>
                <a:cubicBezTo>
                  <a:pt x="806139" y="1187192"/>
                  <a:pt x="781071" y="1212260"/>
                  <a:pt x="781071" y="1243183"/>
                </a:cubicBezTo>
                <a:lnTo>
                  <a:pt x="781071" y="1467141"/>
                </a:lnTo>
                <a:cubicBezTo>
                  <a:pt x="781071" y="1498064"/>
                  <a:pt x="806139" y="1523132"/>
                  <a:pt x="837062" y="1523132"/>
                </a:cubicBezTo>
                <a:lnTo>
                  <a:pt x="1061020" y="1523132"/>
                </a:lnTo>
                <a:cubicBezTo>
                  <a:pt x="1091943" y="1523132"/>
                  <a:pt x="1117011" y="1498064"/>
                  <a:pt x="1117011" y="1467141"/>
                </a:cubicBezTo>
                <a:lnTo>
                  <a:pt x="1117011" y="1243183"/>
                </a:lnTo>
                <a:cubicBezTo>
                  <a:pt x="1117011" y="1212260"/>
                  <a:pt x="1091943" y="1187192"/>
                  <a:pt x="1061020" y="1187192"/>
                </a:cubicBezTo>
                <a:close/>
                <a:moveTo>
                  <a:pt x="315448" y="1187192"/>
                </a:moveTo>
                <a:cubicBezTo>
                  <a:pt x="284525" y="1187192"/>
                  <a:pt x="259457" y="1212260"/>
                  <a:pt x="259457" y="1243183"/>
                </a:cubicBezTo>
                <a:lnTo>
                  <a:pt x="259457" y="1467141"/>
                </a:lnTo>
                <a:cubicBezTo>
                  <a:pt x="259457" y="1498064"/>
                  <a:pt x="284525" y="1523132"/>
                  <a:pt x="315448" y="1523132"/>
                </a:cubicBezTo>
                <a:lnTo>
                  <a:pt x="539406" y="1523132"/>
                </a:lnTo>
                <a:cubicBezTo>
                  <a:pt x="570329" y="1523132"/>
                  <a:pt x="595397" y="1498064"/>
                  <a:pt x="595397" y="1467141"/>
                </a:cubicBezTo>
                <a:lnTo>
                  <a:pt x="595397" y="1243183"/>
                </a:lnTo>
                <a:cubicBezTo>
                  <a:pt x="595397" y="1212260"/>
                  <a:pt x="570329" y="1187192"/>
                  <a:pt x="539406" y="1187192"/>
                </a:cubicBezTo>
                <a:close/>
                <a:moveTo>
                  <a:pt x="348041" y="163575"/>
                </a:moveTo>
                <a:cubicBezTo>
                  <a:pt x="275130" y="163575"/>
                  <a:pt x="216024" y="222681"/>
                  <a:pt x="216024" y="295592"/>
                </a:cubicBezTo>
                <a:lnTo>
                  <a:pt x="216024" y="823646"/>
                </a:lnTo>
                <a:cubicBezTo>
                  <a:pt x="216024" y="896557"/>
                  <a:pt x="275130" y="955663"/>
                  <a:pt x="348041" y="955663"/>
                </a:cubicBezTo>
                <a:lnTo>
                  <a:pt x="2100231" y="955663"/>
                </a:lnTo>
                <a:cubicBezTo>
                  <a:pt x="2173142" y="955663"/>
                  <a:pt x="2232248" y="896557"/>
                  <a:pt x="2232248" y="823646"/>
                </a:cubicBezTo>
                <a:lnTo>
                  <a:pt x="2232248" y="295592"/>
                </a:lnTo>
                <a:cubicBezTo>
                  <a:pt x="2232248" y="222681"/>
                  <a:pt x="2173142" y="163575"/>
                  <a:pt x="2100231" y="163575"/>
                </a:cubicBezTo>
                <a:close/>
                <a:moveTo>
                  <a:pt x="265172" y="0"/>
                </a:moveTo>
                <a:lnTo>
                  <a:pt x="2183100" y="0"/>
                </a:lnTo>
                <a:cubicBezTo>
                  <a:pt x="2329550" y="0"/>
                  <a:pt x="2448272" y="118722"/>
                  <a:pt x="2448272" y="265172"/>
                </a:cubicBezTo>
                <a:lnTo>
                  <a:pt x="2448272" y="2974828"/>
                </a:lnTo>
                <a:cubicBezTo>
                  <a:pt x="2448272" y="3121278"/>
                  <a:pt x="2329550" y="3240000"/>
                  <a:pt x="2183100" y="3240000"/>
                </a:cubicBezTo>
                <a:lnTo>
                  <a:pt x="265172" y="3240000"/>
                </a:lnTo>
                <a:cubicBezTo>
                  <a:pt x="118722" y="3240000"/>
                  <a:pt x="0" y="3121278"/>
                  <a:pt x="0" y="2974828"/>
                </a:cubicBezTo>
                <a:lnTo>
                  <a:pt x="0" y="265172"/>
                </a:lnTo>
                <a:cubicBezTo>
                  <a:pt x="0" y="118722"/>
                  <a:pt x="118722" y="0"/>
                  <a:pt x="265172" y="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350" dirty="0"/>
          </a:p>
        </p:txBody>
      </p:sp>
      <p:sp>
        <p:nvSpPr>
          <p:cNvPr id="48" name="Rounded Rectangle 5">
            <a:extLst>
              <a:ext uri="{FF2B5EF4-FFF2-40B4-BE49-F238E27FC236}">
                <a16:creationId xmlns:a16="http://schemas.microsoft.com/office/drawing/2014/main" id="{7392262B-4A80-4FA3-B984-7F570D72928F}"/>
              </a:ext>
            </a:extLst>
          </p:cNvPr>
          <p:cNvSpPr/>
          <p:nvPr/>
        </p:nvSpPr>
        <p:spPr>
          <a:xfrm flipH="1">
            <a:off x="2329289" y="1709916"/>
            <a:ext cx="348632" cy="287600"/>
          </a:xfrm>
          <a:custGeom>
            <a:avLst/>
            <a:gdLst>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3217557" h="2654282">
                <a:moveTo>
                  <a:pt x="1384251" y="661544"/>
                </a:moveTo>
                <a:cubicBezTo>
                  <a:pt x="1489083" y="661544"/>
                  <a:pt x="1574067" y="746528"/>
                  <a:pt x="1574067" y="851360"/>
                </a:cubicBezTo>
                <a:cubicBezTo>
                  <a:pt x="1574067" y="956192"/>
                  <a:pt x="1489083" y="1041176"/>
                  <a:pt x="1384251" y="1041176"/>
                </a:cubicBezTo>
                <a:cubicBezTo>
                  <a:pt x="1279419" y="1041176"/>
                  <a:pt x="1194435" y="956192"/>
                  <a:pt x="1194435" y="851360"/>
                </a:cubicBezTo>
                <a:cubicBezTo>
                  <a:pt x="1194435" y="746528"/>
                  <a:pt x="1279419" y="661544"/>
                  <a:pt x="1384251" y="661544"/>
                </a:cubicBezTo>
                <a:close/>
                <a:moveTo>
                  <a:pt x="1993421" y="661544"/>
                </a:moveTo>
                <a:cubicBezTo>
                  <a:pt x="2098253" y="661544"/>
                  <a:pt x="2183237" y="746528"/>
                  <a:pt x="2183237" y="851360"/>
                </a:cubicBezTo>
                <a:cubicBezTo>
                  <a:pt x="2183237" y="956192"/>
                  <a:pt x="2098253" y="1041176"/>
                  <a:pt x="1993421" y="1041176"/>
                </a:cubicBezTo>
                <a:cubicBezTo>
                  <a:pt x="1888589" y="1041176"/>
                  <a:pt x="1803605" y="956192"/>
                  <a:pt x="1803605" y="851360"/>
                </a:cubicBezTo>
                <a:cubicBezTo>
                  <a:pt x="1803605" y="746528"/>
                  <a:pt x="1888589" y="661544"/>
                  <a:pt x="1993421" y="661544"/>
                </a:cubicBezTo>
                <a:close/>
                <a:moveTo>
                  <a:pt x="2602591" y="661544"/>
                </a:moveTo>
                <a:cubicBezTo>
                  <a:pt x="2707423" y="661544"/>
                  <a:pt x="2792407" y="746528"/>
                  <a:pt x="2792407" y="851360"/>
                </a:cubicBezTo>
                <a:cubicBezTo>
                  <a:pt x="2792407" y="956192"/>
                  <a:pt x="2707423" y="1041176"/>
                  <a:pt x="2602591" y="1041176"/>
                </a:cubicBezTo>
                <a:cubicBezTo>
                  <a:pt x="2497759" y="1041176"/>
                  <a:pt x="2412775" y="956192"/>
                  <a:pt x="2412775" y="851360"/>
                </a:cubicBezTo>
                <a:cubicBezTo>
                  <a:pt x="2412775" y="746528"/>
                  <a:pt x="2497759" y="661544"/>
                  <a:pt x="2602591" y="661544"/>
                </a:cubicBezTo>
                <a:close/>
                <a:moveTo>
                  <a:pt x="677114" y="569491"/>
                </a:moveTo>
                <a:lnTo>
                  <a:pt x="330916" y="569491"/>
                </a:lnTo>
                <a:cubicBezTo>
                  <a:pt x="148156" y="569491"/>
                  <a:pt x="0" y="717647"/>
                  <a:pt x="0" y="900407"/>
                </a:cubicBezTo>
                <a:lnTo>
                  <a:pt x="0" y="1952009"/>
                </a:lnTo>
                <a:cubicBezTo>
                  <a:pt x="0" y="2134769"/>
                  <a:pt x="148156" y="2282925"/>
                  <a:pt x="330916" y="2282925"/>
                </a:cubicBezTo>
                <a:lnTo>
                  <a:pt x="711670" y="2282925"/>
                </a:lnTo>
                <a:cubicBezTo>
                  <a:pt x="639726" y="2394386"/>
                  <a:pt x="647101" y="2475544"/>
                  <a:pt x="275077" y="2654282"/>
                </a:cubicBezTo>
                <a:cubicBezTo>
                  <a:pt x="900998" y="2583693"/>
                  <a:pt x="998412" y="2552618"/>
                  <a:pt x="1294529" y="2282925"/>
                </a:cubicBezTo>
                <a:lnTo>
                  <a:pt x="2117356" y="2282925"/>
                </a:lnTo>
                <a:cubicBezTo>
                  <a:pt x="2251554" y="2282925"/>
                  <a:pt x="2367095" y="2203043"/>
                  <a:pt x="2418395" y="2087951"/>
                </a:cubicBezTo>
                <a:cubicBezTo>
                  <a:pt x="2205538" y="2022975"/>
                  <a:pt x="2032941" y="1932583"/>
                  <a:pt x="1830857" y="1799347"/>
                </a:cubicBezTo>
                <a:lnTo>
                  <a:pt x="1008030" y="1799347"/>
                </a:lnTo>
                <a:cubicBezTo>
                  <a:pt x="825270" y="1799347"/>
                  <a:pt x="677114" y="1651191"/>
                  <a:pt x="677114" y="1468431"/>
                </a:cubicBezTo>
                <a:lnTo>
                  <a:pt x="677114" y="569491"/>
                </a:lnTo>
                <a:close/>
                <a:moveTo>
                  <a:pt x="2886641" y="0"/>
                </a:moveTo>
                <a:lnTo>
                  <a:pt x="1100201" y="0"/>
                </a:lnTo>
                <a:cubicBezTo>
                  <a:pt x="917441" y="0"/>
                  <a:pt x="769285" y="148156"/>
                  <a:pt x="769285" y="330916"/>
                </a:cubicBezTo>
                <a:lnTo>
                  <a:pt x="769285" y="1382518"/>
                </a:lnTo>
                <a:cubicBezTo>
                  <a:pt x="769285" y="1565278"/>
                  <a:pt x="917441" y="1713434"/>
                  <a:pt x="1100201" y="1713434"/>
                </a:cubicBezTo>
                <a:lnTo>
                  <a:pt x="1923028" y="1713434"/>
                </a:lnTo>
                <a:cubicBezTo>
                  <a:pt x="2301032" y="1962656"/>
                  <a:pt x="2453037" y="2007378"/>
                  <a:pt x="3078958" y="2077967"/>
                </a:cubicBezTo>
                <a:cubicBezTo>
                  <a:pt x="2713759" y="1878758"/>
                  <a:pt x="2673367" y="1899957"/>
                  <a:pt x="2505887" y="1713434"/>
                </a:cubicBezTo>
                <a:lnTo>
                  <a:pt x="2886641" y="1713434"/>
                </a:lnTo>
                <a:cubicBezTo>
                  <a:pt x="3069401" y="1713434"/>
                  <a:pt x="3217557" y="1565278"/>
                  <a:pt x="3217557" y="1382518"/>
                </a:cubicBezTo>
                <a:lnTo>
                  <a:pt x="3217557" y="330916"/>
                </a:lnTo>
                <a:cubicBezTo>
                  <a:pt x="3217557" y="148156"/>
                  <a:pt x="3069401" y="0"/>
                  <a:pt x="2886641" y="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350" dirty="0"/>
          </a:p>
        </p:txBody>
      </p:sp>
      <p:sp>
        <p:nvSpPr>
          <p:cNvPr id="49" name="Teardrop 1">
            <a:extLst>
              <a:ext uri="{FF2B5EF4-FFF2-40B4-BE49-F238E27FC236}">
                <a16:creationId xmlns:a16="http://schemas.microsoft.com/office/drawing/2014/main" id="{14D804B6-6D1C-4B75-86D9-860DDE9FB660}"/>
              </a:ext>
            </a:extLst>
          </p:cNvPr>
          <p:cNvSpPr/>
          <p:nvPr/>
        </p:nvSpPr>
        <p:spPr>
          <a:xfrm rot="18805991">
            <a:off x="2259436" y="2789431"/>
            <a:ext cx="335440" cy="331940"/>
          </a:xfrm>
          <a:custGeom>
            <a:avLst/>
            <a:gdLst/>
            <a:ahLst/>
            <a:cxnLst/>
            <a:rect l="l" t="t" r="r" b="b"/>
            <a:pathLst>
              <a:path w="1807241" h="1788383">
                <a:moveTo>
                  <a:pt x="712876" y="1117592"/>
                </a:moveTo>
                <a:cubicBezTo>
                  <a:pt x="771173" y="1181828"/>
                  <a:pt x="811089" y="1255910"/>
                  <a:pt x="847925" y="1348018"/>
                </a:cubicBezTo>
                <a:cubicBezTo>
                  <a:pt x="814544" y="1418896"/>
                  <a:pt x="753893" y="1474052"/>
                  <a:pt x="679064" y="1498332"/>
                </a:cubicBezTo>
                <a:lnTo>
                  <a:pt x="308226" y="1106637"/>
                </a:lnTo>
                <a:cubicBezTo>
                  <a:pt x="336560" y="1033247"/>
                  <a:pt x="394949" y="975701"/>
                  <a:pt x="467546" y="946245"/>
                </a:cubicBezTo>
                <a:cubicBezTo>
                  <a:pt x="577903" y="998968"/>
                  <a:pt x="654580" y="1053357"/>
                  <a:pt x="712876" y="1117592"/>
                </a:cubicBezTo>
                <a:close/>
                <a:moveTo>
                  <a:pt x="1038527" y="398886"/>
                </a:moveTo>
                <a:lnTo>
                  <a:pt x="1405560" y="786562"/>
                </a:lnTo>
                <a:cubicBezTo>
                  <a:pt x="1374476" y="799049"/>
                  <a:pt x="1340402" y="804299"/>
                  <a:pt x="1305054" y="803332"/>
                </a:cubicBezTo>
                <a:lnTo>
                  <a:pt x="1008167" y="795212"/>
                </a:lnTo>
                <a:lnTo>
                  <a:pt x="1016288" y="498325"/>
                </a:lnTo>
                <a:cubicBezTo>
                  <a:pt x="1017255" y="462976"/>
                  <a:pt x="1024360" y="429240"/>
                  <a:pt x="1038527" y="398886"/>
                </a:cubicBezTo>
                <a:close/>
                <a:moveTo>
                  <a:pt x="1097925" y="218888"/>
                </a:moveTo>
                <a:cubicBezTo>
                  <a:pt x="992582" y="279303"/>
                  <a:pt x="921871" y="392886"/>
                  <a:pt x="921053" y="523256"/>
                </a:cubicBezTo>
                <a:lnTo>
                  <a:pt x="919136" y="828763"/>
                </a:lnTo>
                <a:lnTo>
                  <a:pt x="830924" y="915875"/>
                </a:lnTo>
                <a:lnTo>
                  <a:pt x="525417" y="913958"/>
                </a:lnTo>
                <a:cubicBezTo>
                  <a:pt x="403891" y="913196"/>
                  <a:pt x="296188" y="973343"/>
                  <a:pt x="234366" y="1067831"/>
                </a:cubicBezTo>
                <a:lnTo>
                  <a:pt x="710285" y="1570519"/>
                </a:lnTo>
                <a:cubicBezTo>
                  <a:pt x="811872" y="1510375"/>
                  <a:pt x="878808" y="1399439"/>
                  <a:pt x="879603" y="1272618"/>
                </a:cubicBezTo>
                <a:lnTo>
                  <a:pt x="881520" y="967111"/>
                </a:lnTo>
                <a:lnTo>
                  <a:pt x="969732" y="879999"/>
                </a:lnTo>
                <a:lnTo>
                  <a:pt x="1275239" y="881916"/>
                </a:lnTo>
                <a:cubicBezTo>
                  <a:pt x="1400271" y="882701"/>
                  <a:pt x="1510670" y="819011"/>
                  <a:pt x="1573529" y="721242"/>
                </a:cubicBezTo>
                <a:close/>
                <a:moveTo>
                  <a:pt x="1162945" y="27894"/>
                </a:moveTo>
                <a:lnTo>
                  <a:pt x="1782798" y="682611"/>
                </a:lnTo>
                <a:cubicBezTo>
                  <a:pt x="1816692" y="718411"/>
                  <a:pt x="1815147" y="774907"/>
                  <a:pt x="1779347" y="808801"/>
                </a:cubicBezTo>
                <a:cubicBezTo>
                  <a:pt x="1743547" y="842694"/>
                  <a:pt x="1687050" y="841149"/>
                  <a:pt x="1653157" y="805349"/>
                </a:cubicBezTo>
                <a:lnTo>
                  <a:pt x="1644015" y="795693"/>
                </a:lnTo>
                <a:cubicBezTo>
                  <a:pt x="1561789" y="910282"/>
                  <a:pt x="1426630" y="983636"/>
                  <a:pt x="1274606" y="982683"/>
                </a:cubicBezTo>
                <a:lnTo>
                  <a:pt x="980378" y="980836"/>
                </a:lnTo>
                <a:lnTo>
                  <a:pt x="980378" y="1270380"/>
                </a:lnTo>
                <a:cubicBezTo>
                  <a:pt x="980378" y="1427425"/>
                  <a:pt x="901198" y="1565976"/>
                  <a:pt x="779756" y="1647056"/>
                </a:cubicBezTo>
                <a:cubicBezTo>
                  <a:pt x="807405" y="1681913"/>
                  <a:pt x="803595" y="1732594"/>
                  <a:pt x="770486" y="1763941"/>
                </a:cubicBezTo>
                <a:cubicBezTo>
                  <a:pt x="734686" y="1797834"/>
                  <a:pt x="678189" y="1796289"/>
                  <a:pt x="644296" y="1760489"/>
                </a:cubicBezTo>
                <a:lnTo>
                  <a:pt x="24442" y="1105772"/>
                </a:lnTo>
                <a:cubicBezTo>
                  <a:pt x="-9451" y="1069973"/>
                  <a:pt x="-7906" y="1013476"/>
                  <a:pt x="27894" y="979583"/>
                </a:cubicBezTo>
                <a:cubicBezTo>
                  <a:pt x="63694" y="945689"/>
                  <a:pt x="120190" y="947235"/>
                  <a:pt x="154084" y="983034"/>
                </a:cubicBezTo>
                <a:lnTo>
                  <a:pt x="163237" y="992702"/>
                </a:lnTo>
                <a:cubicBezTo>
                  <a:pt x="244774" y="882877"/>
                  <a:pt x="375836" y="813180"/>
                  <a:pt x="523178" y="813180"/>
                </a:cubicBezTo>
                <a:lnTo>
                  <a:pt x="818460" y="813180"/>
                </a:lnTo>
                <a:lnTo>
                  <a:pt x="820284" y="522622"/>
                </a:lnTo>
                <a:cubicBezTo>
                  <a:pt x="821285" y="363119"/>
                  <a:pt x="903845" y="223207"/>
                  <a:pt x="1028952" y="143673"/>
                </a:cubicBezTo>
                <a:cubicBezTo>
                  <a:pt x="999689" y="108599"/>
                  <a:pt x="1002953" y="56445"/>
                  <a:pt x="1036755" y="24443"/>
                </a:cubicBezTo>
                <a:cubicBezTo>
                  <a:pt x="1072555" y="-9451"/>
                  <a:pt x="1129052" y="-7906"/>
                  <a:pt x="1162945" y="27894"/>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350" dirty="0">
              <a:solidFill>
                <a:schemeClr val="tx1"/>
              </a:solidFill>
            </a:endParaRPr>
          </a:p>
        </p:txBody>
      </p:sp>
      <p:sp>
        <p:nvSpPr>
          <p:cNvPr id="50" name="Left Arrow 1">
            <a:extLst>
              <a:ext uri="{FF2B5EF4-FFF2-40B4-BE49-F238E27FC236}">
                <a16:creationId xmlns:a16="http://schemas.microsoft.com/office/drawing/2014/main" id="{3B53D5D7-1C4A-4A26-BC12-7ABA66FD82E1}"/>
              </a:ext>
            </a:extLst>
          </p:cNvPr>
          <p:cNvSpPr>
            <a:spLocks noChangeAspect="1"/>
          </p:cNvSpPr>
          <p:nvPr/>
        </p:nvSpPr>
        <p:spPr>
          <a:xfrm>
            <a:off x="4139952" y="2725033"/>
            <a:ext cx="484291" cy="471365"/>
          </a:xfrm>
          <a:custGeom>
            <a:avLst/>
            <a:gdLst/>
            <a:ahLst/>
            <a:cxnLst/>
            <a:rect l="l" t="t" r="r" b="b"/>
            <a:pathLst>
              <a:path w="3306630" h="3218379">
                <a:moveTo>
                  <a:pt x="0" y="2085651"/>
                </a:moveTo>
                <a:cubicBezTo>
                  <a:pt x="253919" y="2342528"/>
                  <a:pt x="881542" y="2297196"/>
                  <a:pt x="1388167" y="2271654"/>
                </a:cubicBezTo>
                <a:lnTo>
                  <a:pt x="1417952" y="2988872"/>
                </a:lnTo>
                <a:lnTo>
                  <a:pt x="717647" y="2950294"/>
                </a:lnTo>
                <a:cubicBezTo>
                  <a:pt x="467617" y="2928101"/>
                  <a:pt x="217417" y="2555860"/>
                  <a:pt x="0" y="2085651"/>
                </a:cubicBezTo>
                <a:close/>
                <a:moveTo>
                  <a:pt x="1969797" y="2019847"/>
                </a:moveTo>
                <a:lnTo>
                  <a:pt x="1969797" y="2274913"/>
                </a:lnTo>
                <a:lnTo>
                  <a:pt x="2657809" y="2274913"/>
                </a:lnTo>
                <a:cubicBezTo>
                  <a:pt x="2787205" y="2599270"/>
                  <a:pt x="2968360" y="2923626"/>
                  <a:pt x="2675062" y="2954686"/>
                </a:cubicBezTo>
                <a:lnTo>
                  <a:pt x="1969797" y="2963313"/>
                </a:lnTo>
                <a:lnTo>
                  <a:pt x="1969797" y="3218379"/>
                </a:lnTo>
                <a:lnTo>
                  <a:pt x="1429598" y="2619113"/>
                </a:lnTo>
                <a:close/>
                <a:moveTo>
                  <a:pt x="2961009" y="1275432"/>
                </a:moveTo>
                <a:lnTo>
                  <a:pt x="3277752" y="1901203"/>
                </a:lnTo>
                <a:cubicBezTo>
                  <a:pt x="3383548" y="2128832"/>
                  <a:pt x="3186278" y="2531632"/>
                  <a:pt x="2887773" y="2955026"/>
                </a:cubicBezTo>
                <a:cubicBezTo>
                  <a:pt x="2983276" y="2606687"/>
                  <a:pt x="2630206" y="2085815"/>
                  <a:pt x="2354773" y="1659836"/>
                </a:cubicBezTo>
                <a:close/>
                <a:moveTo>
                  <a:pt x="1019997" y="990789"/>
                </a:moveTo>
                <a:lnTo>
                  <a:pt x="1268877" y="1758248"/>
                </a:lnTo>
                <a:lnTo>
                  <a:pt x="1047983" y="1630715"/>
                </a:lnTo>
                <a:lnTo>
                  <a:pt x="703977" y="2226552"/>
                </a:lnTo>
                <a:cubicBezTo>
                  <a:pt x="358378" y="2176433"/>
                  <a:pt x="-13100" y="2171140"/>
                  <a:pt x="106650" y="1901606"/>
                </a:cubicBezTo>
                <a:lnTo>
                  <a:pt x="451811" y="1286515"/>
                </a:lnTo>
                <a:lnTo>
                  <a:pt x="230918" y="1158982"/>
                </a:lnTo>
                <a:close/>
                <a:moveTo>
                  <a:pt x="2174825" y="119764"/>
                </a:moveTo>
                <a:cubicBezTo>
                  <a:pt x="2220451" y="119103"/>
                  <a:pt x="2264887" y="143875"/>
                  <a:pt x="2308274" y="203493"/>
                </a:cubicBezTo>
                <a:lnTo>
                  <a:pt x="2668377" y="809957"/>
                </a:lnTo>
                <a:lnTo>
                  <a:pt x="2889271" y="682424"/>
                </a:lnTo>
                <a:lnTo>
                  <a:pt x="2640391" y="1449883"/>
                </a:lnTo>
                <a:lnTo>
                  <a:pt x="1851312" y="1281690"/>
                </a:lnTo>
                <a:lnTo>
                  <a:pt x="2072206" y="1154157"/>
                </a:lnTo>
                <a:lnTo>
                  <a:pt x="1728200" y="558321"/>
                </a:lnTo>
                <a:cubicBezTo>
                  <a:pt x="1890352" y="352642"/>
                  <a:pt x="2037947" y="121750"/>
                  <a:pt x="2174825" y="119764"/>
                </a:cubicBezTo>
                <a:close/>
                <a:moveTo>
                  <a:pt x="1831774" y="30"/>
                </a:moveTo>
                <a:cubicBezTo>
                  <a:pt x="1948530" y="539"/>
                  <a:pt x="2073232" y="7407"/>
                  <a:pt x="2202212" y="19111"/>
                </a:cubicBezTo>
                <a:cubicBezTo>
                  <a:pt x="1852790" y="110572"/>
                  <a:pt x="1578238" y="676776"/>
                  <a:pt x="1347045" y="1128297"/>
                </a:cubicBezTo>
                <a:lnTo>
                  <a:pt x="711024" y="795483"/>
                </a:lnTo>
                <a:lnTo>
                  <a:pt x="1094586" y="208291"/>
                </a:lnTo>
                <a:cubicBezTo>
                  <a:pt x="1202761" y="54213"/>
                  <a:pt x="1481508" y="-1496"/>
                  <a:pt x="1831774" y="3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350" dirty="0"/>
          </a:p>
        </p:txBody>
      </p:sp>
      <p:sp>
        <p:nvSpPr>
          <p:cNvPr id="51" name="Smiley Face 15">
            <a:extLst>
              <a:ext uri="{FF2B5EF4-FFF2-40B4-BE49-F238E27FC236}">
                <a16:creationId xmlns:a16="http://schemas.microsoft.com/office/drawing/2014/main" id="{79D9A57A-B38F-4275-8984-12D2F389B3EA}"/>
              </a:ext>
            </a:extLst>
          </p:cNvPr>
          <p:cNvSpPr/>
          <p:nvPr/>
        </p:nvSpPr>
        <p:spPr>
          <a:xfrm>
            <a:off x="6143969" y="1709916"/>
            <a:ext cx="378193" cy="378193"/>
          </a:xfrm>
          <a:custGeom>
            <a:avLst/>
            <a:gdLst/>
            <a:ahLst/>
            <a:cxnLst/>
            <a:rect l="l" t="t" r="r" b="b"/>
            <a:pathLst>
              <a:path w="3240000" h="3240000">
                <a:moveTo>
                  <a:pt x="2298433" y="2114441"/>
                </a:moveTo>
                <a:lnTo>
                  <a:pt x="1355104" y="2367205"/>
                </a:lnTo>
                <a:lnTo>
                  <a:pt x="1411009" y="2575845"/>
                </a:lnTo>
                <a:lnTo>
                  <a:pt x="2354338" y="2323081"/>
                </a:lnTo>
                <a:close/>
                <a:moveTo>
                  <a:pt x="2165423" y="986226"/>
                </a:moveTo>
                <a:cubicBezTo>
                  <a:pt x="2072622" y="986226"/>
                  <a:pt x="1997392" y="1061456"/>
                  <a:pt x="1997392" y="1154257"/>
                </a:cubicBezTo>
                <a:cubicBezTo>
                  <a:pt x="1997392" y="1247058"/>
                  <a:pt x="2072622" y="1322288"/>
                  <a:pt x="2165423" y="1322288"/>
                </a:cubicBezTo>
                <a:cubicBezTo>
                  <a:pt x="2258224" y="1322288"/>
                  <a:pt x="2333454" y="1247058"/>
                  <a:pt x="2333454" y="1154257"/>
                </a:cubicBezTo>
                <a:cubicBezTo>
                  <a:pt x="2333454" y="1061456"/>
                  <a:pt x="2258224" y="986226"/>
                  <a:pt x="2165423" y="986226"/>
                </a:cubicBezTo>
                <a:close/>
                <a:moveTo>
                  <a:pt x="1107401" y="986226"/>
                </a:moveTo>
                <a:cubicBezTo>
                  <a:pt x="1014600" y="986226"/>
                  <a:pt x="939370" y="1061456"/>
                  <a:pt x="939370" y="1154257"/>
                </a:cubicBezTo>
                <a:cubicBezTo>
                  <a:pt x="939370" y="1247058"/>
                  <a:pt x="1014600" y="1322288"/>
                  <a:pt x="1107401" y="1322288"/>
                </a:cubicBezTo>
                <a:cubicBezTo>
                  <a:pt x="1200202" y="1322288"/>
                  <a:pt x="1275432" y="1247058"/>
                  <a:pt x="1275432" y="1154257"/>
                </a:cubicBezTo>
                <a:cubicBezTo>
                  <a:pt x="1275432" y="1061456"/>
                  <a:pt x="1200202" y="986226"/>
                  <a:pt x="1107401" y="986226"/>
                </a:cubicBezTo>
                <a:close/>
                <a:moveTo>
                  <a:pt x="1620000" y="0"/>
                </a:moveTo>
                <a:lnTo>
                  <a:pt x="1785636" y="8364"/>
                </a:lnTo>
                <a:lnTo>
                  <a:pt x="1946487" y="32913"/>
                </a:lnTo>
                <a:lnTo>
                  <a:pt x="2101738" y="72832"/>
                </a:lnTo>
                <a:lnTo>
                  <a:pt x="2250577" y="127308"/>
                </a:lnTo>
                <a:lnTo>
                  <a:pt x="2392188" y="195525"/>
                </a:lnTo>
                <a:lnTo>
                  <a:pt x="2525757" y="276671"/>
                </a:lnTo>
                <a:lnTo>
                  <a:pt x="2650470" y="369929"/>
                </a:lnTo>
                <a:lnTo>
                  <a:pt x="2765513" y="474487"/>
                </a:lnTo>
                <a:lnTo>
                  <a:pt x="2870071" y="589530"/>
                </a:lnTo>
                <a:lnTo>
                  <a:pt x="2963329" y="714243"/>
                </a:lnTo>
                <a:lnTo>
                  <a:pt x="3044475" y="847812"/>
                </a:lnTo>
                <a:lnTo>
                  <a:pt x="3112693" y="989423"/>
                </a:lnTo>
                <a:lnTo>
                  <a:pt x="3167168" y="1138262"/>
                </a:lnTo>
                <a:lnTo>
                  <a:pt x="3207088" y="1293514"/>
                </a:lnTo>
                <a:lnTo>
                  <a:pt x="3231636" y="1454365"/>
                </a:lnTo>
                <a:lnTo>
                  <a:pt x="3240000" y="1620000"/>
                </a:lnTo>
                <a:lnTo>
                  <a:pt x="3231636" y="1785636"/>
                </a:lnTo>
                <a:lnTo>
                  <a:pt x="3207088" y="1946487"/>
                </a:lnTo>
                <a:lnTo>
                  <a:pt x="3167168" y="2101739"/>
                </a:lnTo>
                <a:lnTo>
                  <a:pt x="3112693" y="2250577"/>
                </a:lnTo>
                <a:lnTo>
                  <a:pt x="3044475" y="2392188"/>
                </a:lnTo>
                <a:lnTo>
                  <a:pt x="2963329" y="2525758"/>
                </a:lnTo>
                <a:lnTo>
                  <a:pt x="2870071" y="2650471"/>
                </a:lnTo>
                <a:lnTo>
                  <a:pt x="2765513" y="2765513"/>
                </a:lnTo>
                <a:lnTo>
                  <a:pt x="2650470" y="2870071"/>
                </a:lnTo>
                <a:lnTo>
                  <a:pt x="2525757" y="2963330"/>
                </a:lnTo>
                <a:lnTo>
                  <a:pt x="2392188" y="3044475"/>
                </a:lnTo>
                <a:lnTo>
                  <a:pt x="2250577" y="3112693"/>
                </a:lnTo>
                <a:lnTo>
                  <a:pt x="2101738" y="3167168"/>
                </a:lnTo>
                <a:lnTo>
                  <a:pt x="1946487" y="3207088"/>
                </a:lnTo>
                <a:lnTo>
                  <a:pt x="1785636" y="3231636"/>
                </a:lnTo>
                <a:cubicBezTo>
                  <a:pt x="1731176" y="3237167"/>
                  <a:pt x="1675919" y="3240000"/>
                  <a:pt x="1620000" y="3240000"/>
                </a:cubicBezTo>
                <a:cubicBezTo>
                  <a:pt x="1508162" y="3240000"/>
                  <a:pt x="1398972" y="3228667"/>
                  <a:pt x="1293514" y="3207088"/>
                </a:cubicBezTo>
                <a:cubicBezTo>
                  <a:pt x="1240785" y="3196298"/>
                  <a:pt x="1188989" y="3182946"/>
                  <a:pt x="1138262" y="3167168"/>
                </a:cubicBezTo>
                <a:cubicBezTo>
                  <a:pt x="1087535" y="3151390"/>
                  <a:pt x="1037877" y="3133187"/>
                  <a:pt x="989423" y="3112693"/>
                </a:cubicBezTo>
                <a:cubicBezTo>
                  <a:pt x="940970" y="3092198"/>
                  <a:pt x="893721" y="3069414"/>
                  <a:pt x="847812" y="3044475"/>
                </a:cubicBezTo>
                <a:cubicBezTo>
                  <a:pt x="801903" y="3019536"/>
                  <a:pt x="757335" y="2992442"/>
                  <a:pt x="714243" y="2963330"/>
                </a:cubicBezTo>
                <a:cubicBezTo>
                  <a:pt x="671151" y="2934217"/>
                  <a:pt x="629534" y="2903086"/>
                  <a:pt x="589530" y="2870071"/>
                </a:cubicBezTo>
                <a:cubicBezTo>
                  <a:pt x="549525" y="2837056"/>
                  <a:pt x="511132" y="2802158"/>
                  <a:pt x="474487" y="2765513"/>
                </a:cubicBezTo>
                <a:cubicBezTo>
                  <a:pt x="437842" y="2728868"/>
                  <a:pt x="402944" y="2690475"/>
                  <a:pt x="369929" y="2650471"/>
                </a:cubicBezTo>
                <a:cubicBezTo>
                  <a:pt x="336915" y="2610466"/>
                  <a:pt x="305783" y="2568850"/>
                  <a:pt x="276671" y="2525758"/>
                </a:cubicBezTo>
                <a:cubicBezTo>
                  <a:pt x="247558" y="2482665"/>
                  <a:pt x="220464" y="2438097"/>
                  <a:pt x="195525" y="2392188"/>
                </a:cubicBezTo>
                <a:cubicBezTo>
                  <a:pt x="170586" y="2346280"/>
                  <a:pt x="147802" y="2299031"/>
                  <a:pt x="127308" y="2250577"/>
                </a:cubicBezTo>
                <a:cubicBezTo>
                  <a:pt x="106814" y="2202124"/>
                  <a:pt x="88610" y="2152466"/>
                  <a:pt x="72832" y="2101739"/>
                </a:cubicBezTo>
                <a:cubicBezTo>
                  <a:pt x="57054" y="2051012"/>
                  <a:pt x="43703" y="1999216"/>
                  <a:pt x="32913" y="1946487"/>
                </a:cubicBezTo>
                <a:cubicBezTo>
                  <a:pt x="22123" y="1893758"/>
                  <a:pt x="13895" y="1840095"/>
                  <a:pt x="8364" y="1785636"/>
                </a:cubicBezTo>
                <a:cubicBezTo>
                  <a:pt x="2833" y="1731176"/>
                  <a:pt x="0" y="1675919"/>
                  <a:pt x="0" y="1620000"/>
                </a:cubicBezTo>
                <a:cubicBezTo>
                  <a:pt x="0" y="1508163"/>
                  <a:pt x="11333" y="1398972"/>
                  <a:pt x="32913" y="1293514"/>
                </a:cubicBezTo>
                <a:cubicBezTo>
                  <a:pt x="43703" y="1240785"/>
                  <a:pt x="57054" y="1188989"/>
                  <a:pt x="72832" y="1138262"/>
                </a:cubicBezTo>
                <a:cubicBezTo>
                  <a:pt x="88610" y="1087535"/>
                  <a:pt x="106814" y="1037877"/>
                  <a:pt x="127308" y="989423"/>
                </a:cubicBezTo>
                <a:cubicBezTo>
                  <a:pt x="147802" y="940970"/>
                  <a:pt x="170586" y="893721"/>
                  <a:pt x="195525" y="847812"/>
                </a:cubicBezTo>
                <a:cubicBezTo>
                  <a:pt x="220464" y="801904"/>
                  <a:pt x="247558" y="757335"/>
                  <a:pt x="276671" y="714243"/>
                </a:cubicBezTo>
                <a:cubicBezTo>
                  <a:pt x="305783" y="671151"/>
                  <a:pt x="336915" y="629534"/>
                  <a:pt x="369929" y="589530"/>
                </a:cubicBezTo>
                <a:cubicBezTo>
                  <a:pt x="402944" y="549525"/>
                  <a:pt x="437842" y="511133"/>
                  <a:pt x="474487" y="474487"/>
                </a:cubicBezTo>
                <a:cubicBezTo>
                  <a:pt x="511132" y="437842"/>
                  <a:pt x="549525" y="402944"/>
                  <a:pt x="589530" y="369929"/>
                </a:cubicBezTo>
                <a:cubicBezTo>
                  <a:pt x="629534" y="336915"/>
                  <a:pt x="671151" y="305783"/>
                  <a:pt x="714243" y="276671"/>
                </a:cubicBezTo>
                <a:cubicBezTo>
                  <a:pt x="757335" y="247558"/>
                  <a:pt x="801903" y="220465"/>
                  <a:pt x="847812" y="195525"/>
                </a:cubicBezTo>
                <a:cubicBezTo>
                  <a:pt x="893721" y="170586"/>
                  <a:pt x="940970" y="147802"/>
                  <a:pt x="989423" y="127308"/>
                </a:cubicBezTo>
                <a:cubicBezTo>
                  <a:pt x="1037877" y="106814"/>
                  <a:pt x="1087535" y="88610"/>
                  <a:pt x="1138262" y="72832"/>
                </a:cubicBezTo>
                <a:cubicBezTo>
                  <a:pt x="1188989" y="57054"/>
                  <a:pt x="1240785" y="43703"/>
                  <a:pt x="1293514" y="32913"/>
                </a:cubicBezTo>
                <a:cubicBezTo>
                  <a:pt x="1346243" y="22123"/>
                  <a:pt x="1399905" y="13895"/>
                  <a:pt x="1454365" y="8364"/>
                </a:cubicBezTo>
                <a:cubicBezTo>
                  <a:pt x="1508824" y="2833"/>
                  <a:pt x="1564081" y="0"/>
                  <a:pt x="1620000" y="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52" name="Rectangle 15">
            <a:extLst>
              <a:ext uri="{FF2B5EF4-FFF2-40B4-BE49-F238E27FC236}">
                <a16:creationId xmlns:a16="http://schemas.microsoft.com/office/drawing/2014/main" id="{315B2CF5-D098-4A0D-9EF9-3EBBAF635294}"/>
              </a:ext>
            </a:extLst>
          </p:cNvPr>
          <p:cNvSpPr/>
          <p:nvPr/>
        </p:nvSpPr>
        <p:spPr>
          <a:xfrm rot="5400000">
            <a:off x="6171830" y="2841018"/>
            <a:ext cx="322469" cy="322041"/>
          </a:xfrm>
          <a:custGeom>
            <a:avLst/>
            <a:gdLst/>
            <a:ahLst/>
            <a:cxnLst/>
            <a:rect l="l" t="t" r="r" b="b"/>
            <a:pathLst>
              <a:path w="3244313" h="3240000">
                <a:moveTo>
                  <a:pt x="2055482" y="677891"/>
                </a:moveTo>
                <a:lnTo>
                  <a:pt x="2055482" y="209891"/>
                </a:lnTo>
                <a:lnTo>
                  <a:pt x="2919482" y="209891"/>
                </a:lnTo>
                <a:lnTo>
                  <a:pt x="2919482" y="677891"/>
                </a:lnTo>
                <a:close/>
                <a:moveTo>
                  <a:pt x="1695482" y="1397971"/>
                </a:moveTo>
                <a:lnTo>
                  <a:pt x="1695482" y="929971"/>
                </a:lnTo>
                <a:lnTo>
                  <a:pt x="2919482" y="929971"/>
                </a:lnTo>
                <a:lnTo>
                  <a:pt x="2919482" y="1397971"/>
                </a:lnTo>
                <a:close/>
                <a:moveTo>
                  <a:pt x="1335482" y="2118051"/>
                </a:moveTo>
                <a:lnTo>
                  <a:pt x="1335482" y="1650051"/>
                </a:lnTo>
                <a:lnTo>
                  <a:pt x="2919482" y="1650051"/>
                </a:lnTo>
                <a:lnTo>
                  <a:pt x="2919482" y="2118051"/>
                </a:lnTo>
                <a:close/>
                <a:moveTo>
                  <a:pt x="975482" y="2838131"/>
                </a:moveTo>
                <a:lnTo>
                  <a:pt x="975482" y="2370131"/>
                </a:lnTo>
                <a:lnTo>
                  <a:pt x="2919482" y="2370131"/>
                </a:lnTo>
                <a:lnTo>
                  <a:pt x="2919482" y="2838131"/>
                </a:lnTo>
                <a:close/>
                <a:moveTo>
                  <a:pt x="10788" y="2651034"/>
                </a:moveTo>
                <a:lnTo>
                  <a:pt x="1168116" y="646484"/>
                </a:lnTo>
                <a:lnTo>
                  <a:pt x="1038664" y="571745"/>
                </a:lnTo>
                <a:lnTo>
                  <a:pt x="1533856" y="311959"/>
                </a:lnTo>
                <a:lnTo>
                  <a:pt x="1556471" y="870701"/>
                </a:lnTo>
                <a:lnTo>
                  <a:pt x="1427019" y="795962"/>
                </a:lnTo>
                <a:lnTo>
                  <a:pt x="269691" y="2800512"/>
                </a:lnTo>
                <a:close/>
                <a:moveTo>
                  <a:pt x="0" y="3240000"/>
                </a:moveTo>
                <a:lnTo>
                  <a:pt x="0" y="3060000"/>
                </a:lnTo>
                <a:lnTo>
                  <a:pt x="3064313" y="3060000"/>
                </a:lnTo>
                <a:lnTo>
                  <a:pt x="3064313" y="0"/>
                </a:lnTo>
                <a:lnTo>
                  <a:pt x="3244313" y="0"/>
                </a:lnTo>
                <a:lnTo>
                  <a:pt x="3244313" y="3240000"/>
                </a:lnTo>
                <a:lnTo>
                  <a:pt x="3240000" y="3240000"/>
                </a:lnTo>
                <a:lnTo>
                  <a:pt x="3064313" y="3240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53" name="Parallelogram 15">
            <a:extLst>
              <a:ext uri="{FF2B5EF4-FFF2-40B4-BE49-F238E27FC236}">
                <a16:creationId xmlns:a16="http://schemas.microsoft.com/office/drawing/2014/main" id="{7A9FBE9D-EE5A-4F1B-8EDD-3D011F43183E}"/>
              </a:ext>
            </a:extLst>
          </p:cNvPr>
          <p:cNvSpPr/>
          <p:nvPr/>
        </p:nvSpPr>
        <p:spPr>
          <a:xfrm flipH="1">
            <a:off x="6176876" y="3889447"/>
            <a:ext cx="317209" cy="317209"/>
          </a:xfrm>
          <a:custGeom>
            <a:avLst/>
            <a:gdLst/>
            <a:ahLst/>
            <a:cxnLst/>
            <a:rect l="l" t="t" r="r" b="b"/>
            <a:pathLst>
              <a:path w="3242753" h="3227814">
                <a:moveTo>
                  <a:pt x="1621376" y="1043635"/>
                </a:moveTo>
                <a:cubicBezTo>
                  <a:pt x="1557188" y="1043635"/>
                  <a:pt x="1505154" y="1095669"/>
                  <a:pt x="1505154" y="1159857"/>
                </a:cubicBezTo>
                <a:lnTo>
                  <a:pt x="1505154" y="1625483"/>
                </a:lnTo>
                <a:lnTo>
                  <a:pt x="1033577" y="1625483"/>
                </a:lnTo>
                <a:cubicBezTo>
                  <a:pt x="969389" y="1625483"/>
                  <a:pt x="917355" y="1677517"/>
                  <a:pt x="917355" y="1741705"/>
                </a:cubicBezTo>
                <a:cubicBezTo>
                  <a:pt x="917355" y="1805893"/>
                  <a:pt x="969389" y="1857927"/>
                  <a:pt x="1033577" y="1857927"/>
                </a:cubicBezTo>
                <a:lnTo>
                  <a:pt x="1614688" y="1857927"/>
                </a:lnTo>
                <a:lnTo>
                  <a:pt x="1619859" y="1856884"/>
                </a:lnTo>
                <a:cubicBezTo>
                  <a:pt x="1620361" y="1857187"/>
                  <a:pt x="1620868" y="1857190"/>
                  <a:pt x="1621376" y="1857190"/>
                </a:cubicBezTo>
                <a:cubicBezTo>
                  <a:pt x="1685564" y="1857190"/>
                  <a:pt x="1737598" y="1805156"/>
                  <a:pt x="1737598" y="1740968"/>
                </a:cubicBezTo>
                <a:lnTo>
                  <a:pt x="1737598" y="1159857"/>
                </a:lnTo>
                <a:cubicBezTo>
                  <a:pt x="1737598" y="1095669"/>
                  <a:pt x="1685564" y="1043635"/>
                  <a:pt x="1621376" y="1043635"/>
                </a:cubicBezTo>
                <a:close/>
                <a:moveTo>
                  <a:pt x="1621376" y="628818"/>
                </a:moveTo>
                <a:cubicBezTo>
                  <a:pt x="2206882" y="628818"/>
                  <a:pt x="2681529" y="1103464"/>
                  <a:pt x="2681529" y="1688970"/>
                </a:cubicBezTo>
                <a:cubicBezTo>
                  <a:pt x="2681529" y="2274476"/>
                  <a:pt x="2206882" y="2749122"/>
                  <a:pt x="1621376" y="2749122"/>
                </a:cubicBezTo>
                <a:cubicBezTo>
                  <a:pt x="1035870" y="2749122"/>
                  <a:pt x="561223" y="2274476"/>
                  <a:pt x="561223" y="1688970"/>
                </a:cubicBezTo>
                <a:cubicBezTo>
                  <a:pt x="561223" y="1103464"/>
                  <a:pt x="1035870" y="628818"/>
                  <a:pt x="1621376" y="628818"/>
                </a:cubicBezTo>
                <a:close/>
                <a:moveTo>
                  <a:pt x="1621376" y="424596"/>
                </a:moveTo>
                <a:cubicBezTo>
                  <a:pt x="923081" y="424596"/>
                  <a:pt x="357001" y="990676"/>
                  <a:pt x="357001" y="1688970"/>
                </a:cubicBezTo>
                <a:cubicBezTo>
                  <a:pt x="357001" y="2128645"/>
                  <a:pt x="581423" y="2515905"/>
                  <a:pt x="922189" y="2742109"/>
                </a:cubicBezTo>
                <a:lnTo>
                  <a:pt x="652992" y="3227814"/>
                </a:lnTo>
                <a:lnTo>
                  <a:pt x="911997" y="3227814"/>
                </a:lnTo>
                <a:lnTo>
                  <a:pt x="1121304" y="2850168"/>
                </a:lnTo>
                <a:cubicBezTo>
                  <a:pt x="1274563" y="2916691"/>
                  <a:pt x="1443689" y="2953344"/>
                  <a:pt x="1621376" y="2953344"/>
                </a:cubicBezTo>
                <a:cubicBezTo>
                  <a:pt x="1799063" y="2953344"/>
                  <a:pt x="1968189" y="2916691"/>
                  <a:pt x="2121449" y="2850168"/>
                </a:cubicBezTo>
                <a:lnTo>
                  <a:pt x="2330755" y="3227814"/>
                </a:lnTo>
                <a:lnTo>
                  <a:pt x="2589760" y="3227814"/>
                </a:lnTo>
                <a:lnTo>
                  <a:pt x="2320563" y="2742109"/>
                </a:lnTo>
                <a:cubicBezTo>
                  <a:pt x="2661329" y="2515905"/>
                  <a:pt x="2885751" y="2128645"/>
                  <a:pt x="2885751" y="1688970"/>
                </a:cubicBezTo>
                <a:cubicBezTo>
                  <a:pt x="2885751" y="990676"/>
                  <a:pt x="2319671" y="424596"/>
                  <a:pt x="1621376" y="424596"/>
                </a:cubicBezTo>
                <a:close/>
                <a:moveTo>
                  <a:pt x="2599800" y="123238"/>
                </a:moveTo>
                <a:cubicBezTo>
                  <a:pt x="2434609" y="120698"/>
                  <a:pt x="2268460" y="180476"/>
                  <a:pt x="2139563" y="303161"/>
                </a:cubicBezTo>
                <a:lnTo>
                  <a:pt x="3057258" y="1232053"/>
                </a:lnTo>
                <a:cubicBezTo>
                  <a:pt x="3305736" y="977255"/>
                  <a:pt x="3304415" y="570405"/>
                  <a:pt x="3054287" y="317226"/>
                </a:cubicBezTo>
                <a:cubicBezTo>
                  <a:pt x="2929224" y="190636"/>
                  <a:pt x="2764991" y="125778"/>
                  <a:pt x="2599800" y="123238"/>
                </a:cubicBezTo>
                <a:close/>
                <a:moveTo>
                  <a:pt x="642953" y="123238"/>
                </a:moveTo>
                <a:cubicBezTo>
                  <a:pt x="477762" y="125778"/>
                  <a:pt x="313529" y="190636"/>
                  <a:pt x="188466" y="317226"/>
                </a:cubicBezTo>
                <a:cubicBezTo>
                  <a:pt x="-61662" y="570405"/>
                  <a:pt x="-62983" y="977255"/>
                  <a:pt x="185495" y="1232053"/>
                </a:cubicBezTo>
                <a:lnTo>
                  <a:pt x="1103190" y="303161"/>
                </a:lnTo>
                <a:cubicBezTo>
                  <a:pt x="974294" y="180476"/>
                  <a:pt x="808144" y="120698"/>
                  <a:pt x="642953" y="123238"/>
                </a:cubicBezTo>
                <a:close/>
                <a:moveTo>
                  <a:pt x="1722692" y="0"/>
                </a:moveTo>
                <a:lnTo>
                  <a:pt x="1520061" y="0"/>
                </a:lnTo>
                <a:cubicBezTo>
                  <a:pt x="1440152" y="0"/>
                  <a:pt x="1375373" y="64779"/>
                  <a:pt x="1375373" y="144688"/>
                </a:cubicBezTo>
                <a:lnTo>
                  <a:pt x="1375373" y="289376"/>
                </a:lnTo>
                <a:lnTo>
                  <a:pt x="1867380" y="289376"/>
                </a:lnTo>
                <a:lnTo>
                  <a:pt x="1867380" y="144688"/>
                </a:lnTo>
                <a:cubicBezTo>
                  <a:pt x="1867380" y="64779"/>
                  <a:pt x="1802601" y="0"/>
                  <a:pt x="1722692" y="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39" name="Rectangle 38"/>
          <p:cNvSpPr/>
          <p:nvPr/>
        </p:nvSpPr>
        <p:spPr>
          <a:xfrm>
            <a:off x="553584" y="4832838"/>
            <a:ext cx="7488831" cy="253916"/>
          </a:xfrm>
          <a:prstGeom prst="rect">
            <a:avLst/>
          </a:prstGeom>
        </p:spPr>
        <p:txBody>
          <a:bodyPr wrap="square">
            <a:spAutoFit/>
          </a:bodyPr>
          <a:lstStyle/>
          <a:p>
            <a:r>
              <a:rPr lang="fr-CH" sz="1050" dirty="0">
                <a:latin typeface="Tw Cen MT" panose="020B0602020104020603" pitchFamily="34" charset="0"/>
              </a:rPr>
              <a:t>Allen, M. et Sites, R. (2012). </a:t>
            </a:r>
            <a:r>
              <a:rPr lang="fr-CH" sz="1050" i="1" dirty="0" err="1">
                <a:latin typeface="Tw Cen MT" panose="020B0602020104020603" pitchFamily="34" charset="0"/>
              </a:rPr>
              <a:t>Leaving</a:t>
            </a:r>
            <a:r>
              <a:rPr lang="fr-CH" sz="1050" i="1" dirty="0">
                <a:latin typeface="Tw Cen MT" panose="020B0602020104020603" pitchFamily="34" charset="0"/>
              </a:rPr>
              <a:t> ADDIE for SAM: An agile model for </a:t>
            </a:r>
            <a:r>
              <a:rPr lang="fr-CH" sz="1050" i="1" dirty="0" err="1">
                <a:latin typeface="Tw Cen MT" panose="020B0602020104020603" pitchFamily="34" charset="0"/>
              </a:rPr>
              <a:t>developing</a:t>
            </a:r>
            <a:r>
              <a:rPr lang="fr-CH" sz="1050" i="1" dirty="0">
                <a:latin typeface="Tw Cen MT" panose="020B0602020104020603" pitchFamily="34" charset="0"/>
              </a:rPr>
              <a:t> the best </a:t>
            </a:r>
            <a:r>
              <a:rPr lang="fr-CH" sz="1050" i="1" dirty="0" err="1">
                <a:latin typeface="Tw Cen MT" panose="020B0602020104020603" pitchFamily="34" charset="0"/>
              </a:rPr>
              <a:t>learning</a:t>
            </a:r>
            <a:r>
              <a:rPr lang="fr-CH" sz="1050" i="1" dirty="0">
                <a:latin typeface="Tw Cen MT" panose="020B0602020104020603" pitchFamily="34" charset="0"/>
              </a:rPr>
              <a:t> </a:t>
            </a:r>
            <a:r>
              <a:rPr lang="fr-CH" sz="1050" i="1" dirty="0" err="1">
                <a:latin typeface="Tw Cen MT" panose="020B0602020104020603" pitchFamily="34" charset="0"/>
              </a:rPr>
              <a:t>experiences</a:t>
            </a:r>
            <a:r>
              <a:rPr lang="fr-CH" sz="1050" dirty="0">
                <a:latin typeface="Tw Cen MT" panose="020B0602020104020603" pitchFamily="34" charset="0"/>
              </a:rPr>
              <a:t>. Alexandria, VA: ASTD.</a:t>
            </a:r>
          </a:p>
        </p:txBody>
      </p:sp>
    </p:spTree>
    <p:extLst>
      <p:ext uri="{BB962C8B-B14F-4D97-AF65-F5344CB8AC3E}">
        <p14:creationId xmlns:p14="http://schemas.microsoft.com/office/powerpoint/2010/main" val="245080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p:bldP spid="43" grpId="0"/>
      <p:bldP spid="44" grpId="0"/>
      <p:bldP spid="45" grpId="0"/>
      <p:bldP spid="47" grpId="0" animBg="1"/>
      <p:bldP spid="48" grpId="0" animBg="1"/>
      <p:bldP spid="49" grpId="0" animBg="1"/>
      <p:bldP spid="51" grpId="0" animBg="1"/>
      <p:bldP spid="52" grpId="0" animBg="1"/>
      <p:bldP spid="5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FE560-726D-ED3A-B957-45C7CC02D39F}"/>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0F4E6B5-23A9-3689-C4D9-2F79A606D172}"/>
              </a:ext>
            </a:extLst>
          </p:cNvPr>
          <p:cNvSpPr>
            <a:spLocks noGrp="1"/>
          </p:cNvSpPr>
          <p:nvPr>
            <p:ph type="sldNum" sz="quarter" idx="12"/>
          </p:nvPr>
        </p:nvSpPr>
        <p:spPr/>
        <p:txBody>
          <a:bodyPr/>
          <a:lstStyle/>
          <a:p>
            <a:pPr algn="r"/>
            <a:fld id="{2038AEF9-613E-4F50-AB3F-BF720E27A659}" type="slidenum">
              <a:rPr lang="fr-FR" smtClean="0"/>
              <a:pPr algn="r"/>
              <a:t>13</a:t>
            </a:fld>
            <a:endParaRPr lang="fr-FR" dirty="0"/>
          </a:p>
        </p:txBody>
      </p:sp>
      <p:pic>
        <p:nvPicPr>
          <p:cNvPr id="4" name="Picture 2" descr="RÃ©sultat de recherche d'images pour &quot;logo tecfa&quot;">
            <a:extLst>
              <a:ext uri="{FF2B5EF4-FFF2-40B4-BE49-F238E27FC236}">
                <a16:creationId xmlns:a16="http://schemas.microsoft.com/office/drawing/2014/main" id="{3E5CA416-5966-3CE1-6E52-BEBD12E0B394}"/>
              </a:ext>
            </a:extLst>
          </p:cNvPr>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CB06563B-947E-29ED-4376-404F49F651BA}"/>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Comparaison des modèles ADDIE et SAM</a:t>
            </a:r>
          </a:p>
        </p:txBody>
      </p:sp>
      <p:grpSp>
        <p:nvGrpSpPr>
          <p:cNvPr id="12" name="Group 3210">
            <a:extLst>
              <a:ext uri="{FF2B5EF4-FFF2-40B4-BE49-F238E27FC236}">
                <a16:creationId xmlns:a16="http://schemas.microsoft.com/office/drawing/2014/main" id="{57E4645F-190A-6FFA-314E-EB692F230BD9}"/>
              </a:ext>
            </a:extLst>
          </p:cNvPr>
          <p:cNvGrpSpPr/>
          <p:nvPr/>
        </p:nvGrpSpPr>
        <p:grpSpPr>
          <a:xfrm flipH="1">
            <a:off x="302548" y="1851670"/>
            <a:ext cx="8949972" cy="1254110"/>
            <a:chOff x="80906" y="939723"/>
            <a:chExt cx="3303442" cy="1672146"/>
          </a:xfrm>
        </p:grpSpPr>
        <p:sp>
          <p:nvSpPr>
            <p:cNvPr id="13" name="TextBox 3211">
              <a:extLst>
                <a:ext uri="{FF2B5EF4-FFF2-40B4-BE49-F238E27FC236}">
                  <a16:creationId xmlns:a16="http://schemas.microsoft.com/office/drawing/2014/main" id="{A8473208-898E-4A4F-7CB3-6096A9422D7F}"/>
                </a:ext>
              </a:extLst>
            </p:cNvPr>
            <p:cNvSpPr txBox="1"/>
            <p:nvPr/>
          </p:nvSpPr>
          <p:spPr>
            <a:xfrm>
              <a:off x="80906" y="939723"/>
              <a:ext cx="3303442" cy="410369"/>
            </a:xfrm>
            <a:prstGeom prst="rect">
              <a:avLst/>
            </a:prstGeom>
            <a:noFill/>
          </p:spPr>
          <p:txBody>
            <a:bodyPr wrap="square" rtlCol="0" anchor="ctr">
              <a:spAutoFit/>
            </a:bodyPr>
            <a:lstStyle/>
            <a:p>
              <a:pPr algn="just">
                <a:spcAft>
                  <a:spcPts val="800"/>
                </a:spcAft>
              </a:pPr>
              <a:r>
                <a:rPr lang="fr-CH" sz="1400" b="1" dirty="0">
                  <a:latin typeface="Tw Cen MT" panose="020B0602020104020603" pitchFamily="34" charset="0"/>
                  <a:ea typeface="Calibri" panose="020F0502020204030204" pitchFamily="34" charset="0"/>
                  <a:cs typeface="Times New Roman" panose="02020603050405020304" pitchFamily="18" charset="0"/>
                </a:rPr>
                <a:t>Quelques ressources:</a:t>
              </a:r>
            </a:p>
          </p:txBody>
        </p:sp>
        <p:sp>
          <p:nvSpPr>
            <p:cNvPr id="14" name="TextBox 3212">
              <a:extLst>
                <a:ext uri="{FF2B5EF4-FFF2-40B4-BE49-F238E27FC236}">
                  <a16:creationId xmlns:a16="http://schemas.microsoft.com/office/drawing/2014/main" id="{C75A2249-4B5C-0E5B-0488-4ED40D76445F}"/>
                </a:ext>
              </a:extLst>
            </p:cNvPr>
            <p:cNvSpPr txBox="1"/>
            <p:nvPr/>
          </p:nvSpPr>
          <p:spPr>
            <a:xfrm>
              <a:off x="213797" y="1339727"/>
              <a:ext cx="3170549" cy="1272142"/>
            </a:xfrm>
            <a:prstGeom prst="rect">
              <a:avLst/>
            </a:prstGeom>
            <a:noFill/>
          </p:spPr>
          <p:txBody>
            <a:bodyPr wrap="square" rtlCol="0">
              <a:spAutoFit/>
            </a:bodyPr>
            <a:lstStyle/>
            <a:p>
              <a:pPr algn="just"/>
              <a:r>
                <a:rPr lang="fr-CH" sz="1400" dirty="0">
                  <a:latin typeface="Tw Cen MT" panose="020B0602020104020603" pitchFamily="34" charset="0"/>
                </a:rPr>
                <a:t>Qu’est-ce que l’ingénierie pédagogique: </a:t>
              </a:r>
              <a:r>
                <a:rPr lang="fr-CH" sz="1400" dirty="0">
                  <a:latin typeface="Tw Cen MT" panose="020B0602020104020603" pitchFamily="34" charset="0"/>
                  <a:hlinkClick r:id="rId3"/>
                </a:rPr>
                <a:t>https://edutechwiki.unige.ch/fr/Ing%C3%A9nierie_p%C3%A9dagogique</a:t>
              </a:r>
              <a:r>
                <a:rPr lang="fr-CH" sz="1400" dirty="0">
                  <a:latin typeface="Tw Cen MT" panose="020B0602020104020603" pitchFamily="34" charset="0"/>
                </a:rPr>
                <a:t> </a:t>
              </a:r>
            </a:p>
            <a:p>
              <a:pPr algn="just"/>
              <a:r>
                <a:rPr lang="fr-CH" sz="1400" dirty="0">
                  <a:latin typeface="Tw Cen MT" panose="020B0602020104020603" pitchFamily="34" charset="0"/>
                </a:rPr>
                <a:t>Explication et comparaison ADDIE et SAM: </a:t>
              </a:r>
              <a:r>
                <a:rPr lang="fr-CH" sz="1400" dirty="0">
                  <a:latin typeface="Tw Cen MT" panose="020B0602020104020603" pitchFamily="34" charset="0"/>
                  <a:hlinkClick r:id="rId4"/>
                </a:rPr>
                <a:t>https://www.youtube.com/watch?v=yTPswnGMbAY</a:t>
              </a:r>
              <a:r>
                <a:rPr lang="fr-CH" sz="1400" dirty="0">
                  <a:latin typeface="Tw Cen MT" panose="020B0602020104020603" pitchFamily="34" charset="0"/>
                </a:rPr>
                <a:t> </a:t>
              </a:r>
            </a:p>
            <a:p>
              <a:pPr algn="just"/>
              <a:r>
                <a:rPr lang="fr-CH" sz="1400" dirty="0">
                  <a:latin typeface="Tw Cen MT" panose="020B0602020104020603" pitchFamily="34" charset="0"/>
                </a:rPr>
                <a:t>Série de vidéos pédagogiques en lien avec le vocabulaire de l’ingénierie pédagogique: </a:t>
              </a:r>
              <a:r>
                <a:rPr lang="fr-CH" sz="1400" dirty="0">
                  <a:latin typeface="Tw Cen MT" panose="020B0602020104020603" pitchFamily="34" charset="0"/>
                  <a:hlinkClick r:id="rId5"/>
                </a:rPr>
                <a:t>https://www.canal-u.tv/chaines/mshvaldeloire/vocabulaire-de-l-ingenierie-pedagogique</a:t>
              </a:r>
              <a:r>
                <a:rPr lang="fr-CH" sz="1400" dirty="0">
                  <a:latin typeface="Tw Cen MT" panose="020B0602020104020603" pitchFamily="34" charset="0"/>
                </a:rPr>
                <a:t> </a:t>
              </a:r>
            </a:p>
          </p:txBody>
        </p:sp>
      </p:grpSp>
    </p:spTree>
    <p:extLst>
      <p:ext uri="{BB962C8B-B14F-4D97-AF65-F5344CB8AC3E}">
        <p14:creationId xmlns:p14="http://schemas.microsoft.com/office/powerpoint/2010/main" val="130421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76239-AC46-2C10-3130-EA1FD67DE862}"/>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C9C80F5-5A60-84D7-AF26-151880B1F9A6}"/>
              </a:ext>
            </a:extLst>
          </p:cNvPr>
          <p:cNvSpPr>
            <a:spLocks noGrp="1"/>
          </p:cNvSpPr>
          <p:nvPr>
            <p:ph type="sldNum" sz="quarter" idx="12"/>
          </p:nvPr>
        </p:nvSpPr>
        <p:spPr/>
        <p:txBody>
          <a:bodyPr/>
          <a:lstStyle/>
          <a:p>
            <a:pPr algn="r"/>
            <a:fld id="{2038AEF9-613E-4F50-AB3F-BF720E27A659}" type="slidenum">
              <a:rPr lang="fr-FR" smtClean="0"/>
              <a:pPr algn="r"/>
              <a:t>14</a:t>
            </a:fld>
            <a:endParaRPr lang="fr-FR" dirty="0"/>
          </a:p>
        </p:txBody>
      </p:sp>
      <p:pic>
        <p:nvPicPr>
          <p:cNvPr id="4" name="Picture 2" descr="RÃ©sultat de recherche d'images pour &quot;logo tecfa&quot;">
            <a:extLst>
              <a:ext uri="{FF2B5EF4-FFF2-40B4-BE49-F238E27FC236}">
                <a16:creationId xmlns:a16="http://schemas.microsoft.com/office/drawing/2014/main" id="{B258B8C4-BD95-0D20-DF57-039D0E187D23}"/>
              </a:ext>
            </a:extLst>
          </p:cNvPr>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963B9A63-F345-21AB-3B8B-452A59862B36}"/>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Le Modèle Parkour</a:t>
            </a:r>
          </a:p>
        </p:txBody>
      </p:sp>
      <p:sp>
        <p:nvSpPr>
          <p:cNvPr id="7" name="Rectangle 6">
            <a:extLst>
              <a:ext uri="{FF2B5EF4-FFF2-40B4-BE49-F238E27FC236}">
                <a16:creationId xmlns:a16="http://schemas.microsoft.com/office/drawing/2014/main" id="{DD1D212D-8F4F-28D4-FAE1-7CF941FD3913}"/>
              </a:ext>
            </a:extLst>
          </p:cNvPr>
          <p:cNvSpPr/>
          <p:nvPr/>
        </p:nvSpPr>
        <p:spPr>
          <a:xfrm>
            <a:off x="553584" y="4832838"/>
            <a:ext cx="7488831" cy="253916"/>
          </a:xfrm>
          <a:prstGeom prst="rect">
            <a:avLst/>
          </a:prstGeom>
        </p:spPr>
        <p:txBody>
          <a:bodyPr wrap="square">
            <a:spAutoFit/>
          </a:bodyPr>
          <a:lstStyle/>
          <a:p>
            <a:r>
              <a:rPr lang="fr-CH" sz="1050" dirty="0">
                <a:latin typeface="Tw Cen MT" panose="020B0602020104020603" pitchFamily="34" charset="0"/>
                <a:hlinkClick r:id="rId3"/>
              </a:rPr>
              <a:t>https://www.viaparkour.com/</a:t>
            </a:r>
            <a:r>
              <a:rPr lang="fr-CH" sz="1050" dirty="0">
                <a:latin typeface="Tw Cen MT" panose="020B0602020104020603" pitchFamily="34" charset="0"/>
              </a:rPr>
              <a:t> ; </a:t>
            </a:r>
            <a:r>
              <a:rPr lang="fr-CH" sz="1050" dirty="0">
                <a:latin typeface="Tw Cen MT" panose="020B0602020104020603" pitchFamily="34" charset="0"/>
                <a:hlinkClick r:id="rId4"/>
              </a:rPr>
              <a:t>https://www.viaparkour.com/fr/les-balises</a:t>
            </a:r>
            <a:r>
              <a:rPr lang="fr-CH" sz="1050" dirty="0">
                <a:latin typeface="Tw Cen MT" panose="020B0602020104020603" pitchFamily="34" charset="0"/>
              </a:rPr>
              <a:t>  </a:t>
            </a:r>
          </a:p>
        </p:txBody>
      </p:sp>
      <p:sp>
        <p:nvSpPr>
          <p:cNvPr id="13" name="TextBox 3211">
            <a:extLst>
              <a:ext uri="{FF2B5EF4-FFF2-40B4-BE49-F238E27FC236}">
                <a16:creationId xmlns:a16="http://schemas.microsoft.com/office/drawing/2014/main" id="{252F3133-D3F1-059E-3E97-7DDD9B568C4C}"/>
              </a:ext>
            </a:extLst>
          </p:cNvPr>
          <p:cNvSpPr txBox="1"/>
          <p:nvPr/>
        </p:nvSpPr>
        <p:spPr>
          <a:xfrm flipH="1">
            <a:off x="720904" y="293174"/>
            <a:ext cx="3347039" cy="2123658"/>
          </a:xfrm>
          <a:prstGeom prst="rect">
            <a:avLst/>
          </a:prstGeom>
          <a:noFill/>
        </p:spPr>
        <p:txBody>
          <a:bodyPr wrap="square" rtlCol="0" anchor="ctr">
            <a:spAutoFit/>
          </a:bodyPr>
          <a:lstStyle/>
          <a:p>
            <a:pPr algn="just"/>
            <a:r>
              <a:rPr lang="fr-CH" sz="2200" b="1" dirty="0">
                <a:latin typeface="Tw Cen MT" panose="020B0602020104020603" pitchFamily="34" charset="0"/>
                <a:ea typeface="Calibri" panose="020F0502020204030204" pitchFamily="34" charset="0"/>
                <a:cs typeface="Times New Roman" panose="02020603050405020304" pitchFamily="18" charset="0"/>
              </a:rPr>
              <a:t>5 principes forts: </a:t>
            </a:r>
          </a:p>
          <a:p>
            <a:pPr marL="285750" indent="-285750" algn="just">
              <a:buFont typeface="Wingdings" panose="05000000000000000000" pitchFamily="2" charset="2"/>
              <a:buChar char="Ø"/>
            </a:pPr>
            <a:r>
              <a:rPr lang="fr-CH" sz="2200" dirty="0">
                <a:latin typeface="Tw Cen MT" panose="020B0602020104020603" pitchFamily="34" charset="0"/>
                <a:ea typeface="Calibri" panose="020F0502020204030204" pitchFamily="34" charset="0"/>
                <a:cs typeface="Times New Roman" panose="02020603050405020304" pitchFamily="18" charset="0"/>
              </a:rPr>
              <a:t>la recherche de sens</a:t>
            </a:r>
          </a:p>
          <a:p>
            <a:pPr marL="285750" indent="-285750" algn="just">
              <a:buFont typeface="Wingdings" panose="05000000000000000000" pitchFamily="2" charset="2"/>
              <a:buChar char="Ø"/>
            </a:pPr>
            <a:r>
              <a:rPr lang="fr-CH" sz="2200" dirty="0">
                <a:latin typeface="Tw Cen MT" panose="020B0602020104020603" pitchFamily="34" charset="0"/>
                <a:ea typeface="Calibri" panose="020F0502020204030204" pitchFamily="34" charset="0"/>
                <a:cs typeface="Times New Roman" panose="02020603050405020304" pitchFamily="18" charset="0"/>
              </a:rPr>
              <a:t>l'autonomie</a:t>
            </a:r>
          </a:p>
          <a:p>
            <a:pPr marL="285750" indent="-285750" algn="just">
              <a:buFont typeface="Wingdings" panose="05000000000000000000" pitchFamily="2" charset="2"/>
              <a:buChar char="Ø"/>
            </a:pPr>
            <a:r>
              <a:rPr lang="fr-CH" sz="2200" dirty="0">
                <a:latin typeface="Tw Cen MT" panose="020B0602020104020603" pitchFamily="34" charset="0"/>
                <a:ea typeface="Calibri" panose="020F0502020204030204" pitchFamily="34" charset="0"/>
                <a:cs typeface="Times New Roman" panose="02020603050405020304" pitchFamily="18" charset="0"/>
              </a:rPr>
              <a:t>la collaboration</a:t>
            </a:r>
          </a:p>
          <a:p>
            <a:pPr marL="285750" indent="-285750" algn="just">
              <a:buFont typeface="Wingdings" panose="05000000000000000000" pitchFamily="2" charset="2"/>
              <a:buChar char="Ø"/>
            </a:pPr>
            <a:r>
              <a:rPr lang="fr-CH" sz="2200" dirty="0">
                <a:latin typeface="Tw Cen MT" panose="020B0602020104020603" pitchFamily="34" charset="0"/>
                <a:ea typeface="Calibri" panose="020F0502020204030204" pitchFamily="34" charset="0"/>
                <a:cs typeface="Times New Roman" panose="02020603050405020304" pitchFamily="18" charset="0"/>
              </a:rPr>
              <a:t>l'itération</a:t>
            </a:r>
          </a:p>
          <a:p>
            <a:pPr marL="285750" indent="-285750" algn="just">
              <a:buFont typeface="Wingdings" panose="05000000000000000000" pitchFamily="2" charset="2"/>
              <a:buChar char="Ø"/>
            </a:pPr>
            <a:r>
              <a:rPr lang="fr-CH" sz="2200" dirty="0">
                <a:latin typeface="Tw Cen MT" panose="020B0602020104020603" pitchFamily="34" charset="0"/>
                <a:ea typeface="Calibri" panose="020F0502020204030204" pitchFamily="34" charset="0"/>
                <a:cs typeface="Times New Roman" panose="02020603050405020304" pitchFamily="18" charset="0"/>
              </a:rPr>
              <a:t>l'expérimentation</a:t>
            </a:r>
          </a:p>
        </p:txBody>
      </p:sp>
      <p:sp>
        <p:nvSpPr>
          <p:cNvPr id="2" name="TextBox 3211">
            <a:extLst>
              <a:ext uri="{FF2B5EF4-FFF2-40B4-BE49-F238E27FC236}">
                <a16:creationId xmlns:a16="http://schemas.microsoft.com/office/drawing/2014/main" id="{2166562A-2DC4-8DE6-BDBC-A78B09EB5331}"/>
              </a:ext>
            </a:extLst>
          </p:cNvPr>
          <p:cNvSpPr txBox="1"/>
          <p:nvPr/>
        </p:nvSpPr>
        <p:spPr>
          <a:xfrm flipH="1">
            <a:off x="3491880" y="1414069"/>
            <a:ext cx="4968552" cy="769441"/>
          </a:xfrm>
          <a:prstGeom prst="rect">
            <a:avLst/>
          </a:prstGeom>
          <a:noFill/>
        </p:spPr>
        <p:txBody>
          <a:bodyPr wrap="square" rtlCol="0" anchor="ctr">
            <a:spAutoFit/>
          </a:bodyPr>
          <a:lstStyle/>
          <a:p>
            <a:pPr algn="just">
              <a:spcAft>
                <a:spcPts val="800"/>
              </a:spcAft>
            </a:pPr>
            <a:r>
              <a:rPr lang="fr-CH" sz="2200" b="1" dirty="0">
                <a:latin typeface="Tw Cen MT" panose="020B0602020104020603" pitchFamily="34" charset="0"/>
                <a:ea typeface="Calibri" panose="020F0502020204030204" pitchFamily="34" charset="0"/>
                <a:cs typeface="Times New Roman" panose="02020603050405020304" pitchFamily="18" charset="0"/>
              </a:rPr>
              <a:t>Des balises pour avancer en équipe selon les besoins</a:t>
            </a:r>
          </a:p>
        </p:txBody>
      </p:sp>
      <p:pic>
        <p:nvPicPr>
          <p:cNvPr id="6" name="Image 5">
            <a:extLst>
              <a:ext uri="{FF2B5EF4-FFF2-40B4-BE49-F238E27FC236}">
                <a16:creationId xmlns:a16="http://schemas.microsoft.com/office/drawing/2014/main" id="{09BADC41-058F-6A24-A031-7B87FA422D74}"/>
              </a:ext>
            </a:extLst>
          </p:cNvPr>
          <p:cNvPicPr>
            <a:picLocks noChangeAspect="1"/>
          </p:cNvPicPr>
          <p:nvPr/>
        </p:nvPicPr>
        <p:blipFill>
          <a:blip r:embed="rId5"/>
          <a:stretch>
            <a:fillRect/>
          </a:stretch>
        </p:blipFill>
        <p:spPr>
          <a:xfrm>
            <a:off x="-1960" y="2416832"/>
            <a:ext cx="9037439" cy="2294620"/>
          </a:xfrm>
          <a:prstGeom prst="rect">
            <a:avLst/>
          </a:prstGeom>
        </p:spPr>
      </p:pic>
    </p:spTree>
    <p:extLst>
      <p:ext uri="{BB962C8B-B14F-4D97-AF65-F5344CB8AC3E}">
        <p14:creationId xmlns:p14="http://schemas.microsoft.com/office/powerpoint/2010/main" val="3908252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77FB9-E8C2-BE33-3F0F-97BA2BBA895F}"/>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C542BA5-C03E-F4BB-AD81-0FA0631940C0}"/>
              </a:ext>
            </a:extLst>
          </p:cNvPr>
          <p:cNvSpPr>
            <a:spLocks noGrp="1"/>
          </p:cNvSpPr>
          <p:nvPr>
            <p:ph type="sldNum" sz="quarter" idx="12"/>
          </p:nvPr>
        </p:nvSpPr>
        <p:spPr/>
        <p:txBody>
          <a:bodyPr/>
          <a:lstStyle/>
          <a:p>
            <a:pPr algn="r"/>
            <a:fld id="{2038AEF9-613E-4F50-AB3F-BF720E27A659}" type="slidenum">
              <a:rPr lang="fr-FR" smtClean="0"/>
              <a:pPr algn="r"/>
              <a:t>15</a:t>
            </a:fld>
            <a:endParaRPr lang="fr-FR" dirty="0"/>
          </a:p>
        </p:txBody>
      </p:sp>
      <p:pic>
        <p:nvPicPr>
          <p:cNvPr id="4" name="Picture 2" descr="RÃ©sultat de recherche d'images pour &quot;logo tecfa&quot;">
            <a:extLst>
              <a:ext uri="{FF2B5EF4-FFF2-40B4-BE49-F238E27FC236}">
                <a16:creationId xmlns:a16="http://schemas.microsoft.com/office/drawing/2014/main" id="{77E9B14B-E4D2-5D71-A2A8-F72548D11E5D}"/>
              </a:ext>
            </a:extLst>
          </p:cNvPr>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3A775598-89EB-92F1-F374-6B60ACC07A99}"/>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Comment ça marche?</a:t>
            </a:r>
          </a:p>
        </p:txBody>
      </p:sp>
      <p:sp>
        <p:nvSpPr>
          <p:cNvPr id="7" name="Rectangle 6">
            <a:extLst>
              <a:ext uri="{FF2B5EF4-FFF2-40B4-BE49-F238E27FC236}">
                <a16:creationId xmlns:a16="http://schemas.microsoft.com/office/drawing/2014/main" id="{C1270AAD-A04E-2B3A-75A0-3FB069C6A2A3}"/>
              </a:ext>
            </a:extLst>
          </p:cNvPr>
          <p:cNvSpPr/>
          <p:nvPr/>
        </p:nvSpPr>
        <p:spPr>
          <a:xfrm>
            <a:off x="553584" y="4832838"/>
            <a:ext cx="7488831" cy="253916"/>
          </a:xfrm>
          <a:prstGeom prst="rect">
            <a:avLst/>
          </a:prstGeom>
        </p:spPr>
        <p:txBody>
          <a:bodyPr wrap="square">
            <a:spAutoFit/>
          </a:bodyPr>
          <a:lstStyle/>
          <a:p>
            <a:r>
              <a:rPr lang="fr-CH" sz="1050" dirty="0">
                <a:latin typeface="Tw Cen MT" panose="020B0602020104020603" pitchFamily="34" charset="0"/>
                <a:hlinkClick r:id="rId3"/>
              </a:rPr>
              <a:t>https://www.viaparkour.com/fr/comment-ca-marche</a:t>
            </a:r>
            <a:r>
              <a:rPr lang="fr-CH" sz="1050" dirty="0">
                <a:latin typeface="Tw Cen MT" panose="020B0602020104020603" pitchFamily="34" charset="0"/>
              </a:rPr>
              <a:t> </a:t>
            </a:r>
          </a:p>
        </p:txBody>
      </p:sp>
      <p:pic>
        <p:nvPicPr>
          <p:cNvPr id="8" name="Image 7">
            <a:extLst>
              <a:ext uri="{FF2B5EF4-FFF2-40B4-BE49-F238E27FC236}">
                <a16:creationId xmlns:a16="http://schemas.microsoft.com/office/drawing/2014/main" id="{C8C7081E-AC37-81C3-2F5C-DED35268AE85}"/>
              </a:ext>
            </a:extLst>
          </p:cNvPr>
          <p:cNvPicPr>
            <a:picLocks noChangeAspect="1"/>
          </p:cNvPicPr>
          <p:nvPr/>
        </p:nvPicPr>
        <p:blipFill>
          <a:blip r:embed="rId4"/>
          <a:stretch>
            <a:fillRect/>
          </a:stretch>
        </p:blipFill>
        <p:spPr>
          <a:xfrm>
            <a:off x="4580394" y="1023737"/>
            <a:ext cx="3509565" cy="3828616"/>
          </a:xfrm>
          <a:prstGeom prst="rect">
            <a:avLst/>
          </a:prstGeom>
        </p:spPr>
      </p:pic>
      <p:sp>
        <p:nvSpPr>
          <p:cNvPr id="10" name="TextBox 138">
            <a:extLst>
              <a:ext uri="{FF2B5EF4-FFF2-40B4-BE49-F238E27FC236}">
                <a16:creationId xmlns:a16="http://schemas.microsoft.com/office/drawing/2014/main" id="{FE3B1750-D52C-356F-1281-0EEB4976C828}"/>
              </a:ext>
            </a:extLst>
          </p:cNvPr>
          <p:cNvSpPr txBox="1"/>
          <p:nvPr/>
        </p:nvSpPr>
        <p:spPr>
          <a:xfrm>
            <a:off x="313999" y="400474"/>
            <a:ext cx="4256866" cy="1631216"/>
          </a:xfrm>
          <a:prstGeom prst="rect">
            <a:avLst/>
          </a:prstGeom>
          <a:noFill/>
        </p:spPr>
        <p:txBody>
          <a:bodyPr wrap="square" rtlCol="0">
            <a:spAutoFit/>
          </a:bodyPr>
          <a:lstStyle/>
          <a:p>
            <a:r>
              <a:rPr lang="fr-CH" sz="2000" b="1" dirty="0"/>
              <a:t>Créer les conditions</a:t>
            </a:r>
          </a:p>
          <a:p>
            <a:pPr marL="285750" indent="-285750">
              <a:buFont typeface="Wingdings" panose="05000000000000000000" pitchFamily="2" charset="2"/>
              <a:buChar char="Ø"/>
            </a:pPr>
            <a:r>
              <a:rPr lang="fr-CH" sz="2000" dirty="0"/>
              <a:t>Mettre en place une gouvernance </a:t>
            </a:r>
          </a:p>
          <a:p>
            <a:pPr marL="285750" indent="-285750">
              <a:buFont typeface="Wingdings" panose="05000000000000000000" pitchFamily="2" charset="2"/>
              <a:buChar char="Ø"/>
            </a:pPr>
            <a:r>
              <a:rPr lang="fr-CH" sz="2000" dirty="0"/>
              <a:t>Composer une équipe de pilotage</a:t>
            </a:r>
          </a:p>
          <a:p>
            <a:pPr marL="285750" indent="-285750">
              <a:buFont typeface="Wingdings" panose="05000000000000000000" pitchFamily="2" charset="2"/>
              <a:buChar char="Ø"/>
            </a:pPr>
            <a:r>
              <a:rPr lang="fr-CH" sz="2000" dirty="0"/>
              <a:t>Constituer des équipes pluridisciplinaires</a:t>
            </a:r>
          </a:p>
        </p:txBody>
      </p:sp>
      <p:sp>
        <p:nvSpPr>
          <p:cNvPr id="11" name="TextBox 138">
            <a:extLst>
              <a:ext uri="{FF2B5EF4-FFF2-40B4-BE49-F238E27FC236}">
                <a16:creationId xmlns:a16="http://schemas.microsoft.com/office/drawing/2014/main" id="{BC378D43-687F-E3EF-1458-5D23D5CA0F6F}"/>
              </a:ext>
            </a:extLst>
          </p:cNvPr>
          <p:cNvSpPr txBox="1"/>
          <p:nvPr/>
        </p:nvSpPr>
        <p:spPr>
          <a:xfrm>
            <a:off x="899592" y="2201157"/>
            <a:ext cx="3968834" cy="2462213"/>
          </a:xfrm>
          <a:prstGeom prst="rect">
            <a:avLst/>
          </a:prstGeom>
          <a:noFill/>
        </p:spPr>
        <p:txBody>
          <a:bodyPr wrap="square" rtlCol="0">
            <a:spAutoFit/>
          </a:bodyPr>
          <a:lstStyle/>
          <a:p>
            <a:r>
              <a:rPr lang="fr-CH" sz="2200" b="1" dirty="0"/>
              <a:t>Lancer les travaux</a:t>
            </a:r>
          </a:p>
          <a:p>
            <a:r>
              <a:rPr lang="fr-CH" sz="2200" dirty="0"/>
              <a:t>Suivre ses besoins</a:t>
            </a:r>
          </a:p>
          <a:p>
            <a:pPr marL="285750" indent="-285750">
              <a:buFont typeface="Wingdings" panose="05000000000000000000" pitchFamily="2" charset="2"/>
              <a:buChar char="Ø"/>
            </a:pPr>
            <a:r>
              <a:rPr lang="fr-CH" sz="2200" dirty="0"/>
              <a:t>Formaliser</a:t>
            </a:r>
          </a:p>
          <a:p>
            <a:pPr marL="285750" indent="-285750">
              <a:buFont typeface="Wingdings" panose="05000000000000000000" pitchFamily="2" charset="2"/>
              <a:buChar char="Ø"/>
            </a:pPr>
            <a:r>
              <a:rPr lang="fr-CH" sz="2200" dirty="0"/>
              <a:t>Solliciter</a:t>
            </a:r>
          </a:p>
          <a:p>
            <a:pPr marL="285750" indent="-285750">
              <a:buFont typeface="Wingdings" panose="05000000000000000000" pitchFamily="2" charset="2"/>
              <a:buChar char="Ø"/>
            </a:pPr>
            <a:r>
              <a:rPr lang="fr-CH" sz="2200" dirty="0"/>
              <a:t>Varier les plaisirs</a:t>
            </a:r>
          </a:p>
          <a:p>
            <a:pPr marL="285750" indent="-285750">
              <a:buFont typeface="Wingdings" panose="05000000000000000000" pitchFamily="2" charset="2"/>
              <a:buChar char="Ø"/>
            </a:pPr>
            <a:r>
              <a:rPr lang="fr-CH" sz="2200" dirty="0"/>
              <a:t>Se confronter au terrain</a:t>
            </a:r>
          </a:p>
          <a:p>
            <a:pPr marL="285750" indent="-285750">
              <a:buFont typeface="Wingdings" panose="05000000000000000000" pitchFamily="2" charset="2"/>
              <a:buChar char="Ø"/>
            </a:pPr>
            <a:r>
              <a:rPr lang="fr-CH" sz="2200" dirty="0"/>
              <a:t>Inventer un dispositif</a:t>
            </a:r>
          </a:p>
        </p:txBody>
      </p:sp>
    </p:spTree>
    <p:extLst>
      <p:ext uri="{BB962C8B-B14F-4D97-AF65-F5344CB8AC3E}">
        <p14:creationId xmlns:p14="http://schemas.microsoft.com/office/powerpoint/2010/main" val="2049934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C783B-8C8E-B309-E5B0-0BA7B3030812}"/>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0D4E11E-6CB3-BD2A-2413-065AF4363EA5}"/>
              </a:ext>
            </a:extLst>
          </p:cNvPr>
          <p:cNvSpPr>
            <a:spLocks noGrp="1"/>
          </p:cNvSpPr>
          <p:nvPr>
            <p:ph type="sldNum" sz="quarter" idx="12"/>
          </p:nvPr>
        </p:nvSpPr>
        <p:spPr/>
        <p:txBody>
          <a:bodyPr/>
          <a:lstStyle/>
          <a:p>
            <a:pPr algn="r"/>
            <a:fld id="{2038AEF9-613E-4F50-AB3F-BF720E27A659}" type="slidenum">
              <a:rPr lang="fr-FR" smtClean="0"/>
              <a:pPr algn="r"/>
              <a:t>16</a:t>
            </a:fld>
            <a:endParaRPr lang="fr-FR" dirty="0"/>
          </a:p>
        </p:txBody>
      </p:sp>
      <p:pic>
        <p:nvPicPr>
          <p:cNvPr id="4" name="Picture 2" descr="RÃ©sultat de recherche d'images pour &quot;logo tecfa&quot;">
            <a:extLst>
              <a:ext uri="{FF2B5EF4-FFF2-40B4-BE49-F238E27FC236}">
                <a16:creationId xmlns:a16="http://schemas.microsoft.com/office/drawing/2014/main" id="{239914F0-7E7E-0260-83CD-5494A7FA9F91}"/>
              </a:ext>
            </a:extLst>
          </p:cNvPr>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7B098AFD-5106-ACC0-25B9-D1C726946861}"/>
              </a:ext>
            </a:extLst>
          </p:cNvPr>
          <p:cNvSpPr txBox="1">
            <a:spLocks/>
          </p:cNvSpPr>
          <p:nvPr/>
        </p:nvSpPr>
        <p:spPr>
          <a:xfrm>
            <a:off x="2627784" y="195486"/>
            <a:ext cx="596614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Critères pour choisir une méthode</a:t>
            </a:r>
          </a:p>
        </p:txBody>
      </p:sp>
      <p:sp>
        <p:nvSpPr>
          <p:cNvPr id="2" name="TextBox 138">
            <a:extLst>
              <a:ext uri="{FF2B5EF4-FFF2-40B4-BE49-F238E27FC236}">
                <a16:creationId xmlns:a16="http://schemas.microsoft.com/office/drawing/2014/main" id="{C3DD3A68-D407-24B2-1D44-0304BB91879B}"/>
              </a:ext>
            </a:extLst>
          </p:cNvPr>
          <p:cNvSpPr txBox="1"/>
          <p:nvPr/>
        </p:nvSpPr>
        <p:spPr>
          <a:xfrm>
            <a:off x="611560" y="1270465"/>
            <a:ext cx="8280920" cy="3262432"/>
          </a:xfrm>
          <a:prstGeom prst="rect">
            <a:avLst/>
          </a:prstGeom>
          <a:noFill/>
        </p:spPr>
        <p:txBody>
          <a:bodyPr wrap="square" rtlCol="0">
            <a:spAutoFit/>
          </a:bodyPr>
          <a:lstStyle/>
          <a:p>
            <a:r>
              <a:rPr lang="fr-CH" sz="2400" b="1" dirty="0"/>
              <a:t>Critères pour choisir une méthode de base (voir la checklist)</a:t>
            </a:r>
          </a:p>
          <a:p>
            <a:r>
              <a:rPr lang="fr-CH" sz="1400" dirty="0"/>
              <a:t>07-Activite5-Checklist.pdf</a:t>
            </a:r>
          </a:p>
          <a:p>
            <a:pPr marL="285750" indent="-285750">
              <a:buFont typeface="Wingdings" panose="05000000000000000000" pitchFamily="2" charset="2"/>
              <a:buChar char="Ø"/>
            </a:pPr>
            <a:r>
              <a:rPr lang="fr-CH" sz="2400" dirty="0"/>
              <a:t>Objectifs et nature du projet</a:t>
            </a:r>
          </a:p>
          <a:p>
            <a:pPr marL="285750" indent="-285750">
              <a:buFont typeface="Wingdings" panose="05000000000000000000" pitchFamily="2" charset="2"/>
              <a:buChar char="Ø"/>
            </a:pPr>
            <a:r>
              <a:rPr lang="fr-CH" sz="2400" dirty="0"/>
              <a:t>Contexte institutionnel</a:t>
            </a:r>
          </a:p>
          <a:p>
            <a:pPr marL="285750" indent="-285750">
              <a:buFont typeface="Wingdings" panose="05000000000000000000" pitchFamily="2" charset="2"/>
              <a:buChar char="Ø"/>
            </a:pPr>
            <a:r>
              <a:rPr lang="fr-CH" sz="2400" dirty="0"/>
              <a:t>Implication des parties prenantes</a:t>
            </a:r>
          </a:p>
          <a:p>
            <a:pPr marL="285750" indent="-285750">
              <a:buFont typeface="Wingdings" panose="05000000000000000000" pitchFamily="2" charset="2"/>
              <a:buChar char="Ø"/>
            </a:pPr>
            <a:r>
              <a:rPr lang="fr-CH" sz="2400" dirty="0"/>
              <a:t>Flexibilité et adaptabilité</a:t>
            </a:r>
          </a:p>
          <a:p>
            <a:pPr marL="285750" indent="-285750">
              <a:buFont typeface="Wingdings" panose="05000000000000000000" pitchFamily="2" charset="2"/>
              <a:buChar char="Ø"/>
            </a:pPr>
            <a:r>
              <a:rPr lang="fr-CH" sz="2400" dirty="0"/>
              <a:t>Complexité et taille du projet</a:t>
            </a:r>
          </a:p>
          <a:p>
            <a:pPr marL="285750" indent="-285750">
              <a:buFont typeface="Wingdings" panose="05000000000000000000" pitchFamily="2" charset="2"/>
              <a:buChar char="Ø"/>
            </a:pPr>
            <a:r>
              <a:rPr lang="fr-CH" sz="2400" dirty="0"/>
              <a:t>Evaluation et mesure de la performance</a:t>
            </a:r>
          </a:p>
          <a:p>
            <a:pPr marL="285750" indent="-285750">
              <a:buFont typeface="Wingdings" panose="05000000000000000000" pitchFamily="2" charset="2"/>
              <a:buChar char="Ø"/>
            </a:pPr>
            <a:r>
              <a:rPr lang="fr-CH" sz="2400" dirty="0"/>
              <a:t>Ressources et contraintes (temps, budget, compétences)</a:t>
            </a:r>
          </a:p>
        </p:txBody>
      </p:sp>
    </p:spTree>
    <p:extLst>
      <p:ext uri="{BB962C8B-B14F-4D97-AF65-F5344CB8AC3E}">
        <p14:creationId xmlns:p14="http://schemas.microsoft.com/office/powerpoint/2010/main" val="381191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F8AB2-A850-7F32-C71D-F3D75ACE68A9}"/>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6F71A26A-9A5F-F506-447E-24DD18810096}"/>
              </a:ext>
            </a:extLst>
          </p:cNvPr>
          <p:cNvSpPr>
            <a:spLocks noGrp="1"/>
          </p:cNvSpPr>
          <p:nvPr>
            <p:ph type="sldNum" sz="quarter" idx="12"/>
          </p:nvPr>
        </p:nvSpPr>
        <p:spPr/>
        <p:txBody>
          <a:bodyPr/>
          <a:lstStyle/>
          <a:p>
            <a:pPr algn="r"/>
            <a:fld id="{2038AEF9-613E-4F50-AB3F-BF720E27A659}" type="slidenum">
              <a:rPr lang="fr-FR" smtClean="0"/>
              <a:pPr algn="r"/>
              <a:t>17</a:t>
            </a:fld>
            <a:endParaRPr lang="fr-FR" dirty="0"/>
          </a:p>
        </p:txBody>
      </p:sp>
      <p:pic>
        <p:nvPicPr>
          <p:cNvPr id="4" name="Picture 2" descr="RÃ©sultat de recherche d'images pour &quot;logo tecfa&quot;">
            <a:extLst>
              <a:ext uri="{FF2B5EF4-FFF2-40B4-BE49-F238E27FC236}">
                <a16:creationId xmlns:a16="http://schemas.microsoft.com/office/drawing/2014/main" id="{02A4D7C1-795C-93FA-A95C-60210079EAF3}"/>
              </a:ext>
            </a:extLst>
          </p:cNvPr>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623B91E3-90E9-5471-E72F-C648A0F676FF}"/>
              </a:ext>
            </a:extLst>
          </p:cNvPr>
          <p:cNvSpPr txBox="1">
            <a:spLocks/>
          </p:cNvSpPr>
          <p:nvPr/>
        </p:nvSpPr>
        <p:spPr>
          <a:xfrm>
            <a:off x="2627784" y="195486"/>
            <a:ext cx="596614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ADDIE convient pour…</a:t>
            </a:r>
          </a:p>
        </p:txBody>
      </p:sp>
      <p:sp>
        <p:nvSpPr>
          <p:cNvPr id="2" name="TextBox 138">
            <a:extLst>
              <a:ext uri="{FF2B5EF4-FFF2-40B4-BE49-F238E27FC236}">
                <a16:creationId xmlns:a16="http://schemas.microsoft.com/office/drawing/2014/main" id="{AA4DE131-7F77-D5F0-DF7F-9A10C96ECE25}"/>
              </a:ext>
            </a:extLst>
          </p:cNvPr>
          <p:cNvSpPr txBox="1"/>
          <p:nvPr/>
        </p:nvSpPr>
        <p:spPr>
          <a:xfrm>
            <a:off x="683568" y="1419622"/>
            <a:ext cx="7632848" cy="2308324"/>
          </a:xfrm>
          <a:prstGeom prst="rect">
            <a:avLst/>
          </a:prstGeom>
          <a:noFill/>
        </p:spPr>
        <p:txBody>
          <a:bodyPr wrap="square" rtlCol="0">
            <a:spAutoFit/>
          </a:bodyPr>
          <a:lstStyle/>
          <a:p>
            <a:pPr marL="342900" indent="-342900">
              <a:buFont typeface="Wingdings" panose="05000000000000000000" pitchFamily="2" charset="2"/>
              <a:buChar char="Ø"/>
            </a:pPr>
            <a:r>
              <a:rPr lang="fr-CH" sz="2400" dirty="0"/>
              <a:t>Projets à long terme, structurés, souvent dans des institutions scolaires ou universitaires</a:t>
            </a:r>
          </a:p>
          <a:p>
            <a:pPr marL="342900" indent="-342900">
              <a:buFont typeface="Wingdings" panose="05000000000000000000" pitchFamily="2" charset="2"/>
              <a:buChar char="Ø"/>
            </a:pPr>
            <a:r>
              <a:rPr lang="fr-CH" sz="2400" dirty="0"/>
              <a:t>Formations réglementées où la conformité aux standards est essentielle</a:t>
            </a:r>
          </a:p>
          <a:p>
            <a:pPr marL="342900" indent="-342900">
              <a:buFont typeface="Wingdings" panose="05000000000000000000" pitchFamily="2" charset="2"/>
              <a:buChar char="Ø"/>
            </a:pPr>
            <a:r>
              <a:rPr lang="fr-CH" sz="2400" dirty="0"/>
              <a:t>Environnements stables où les changements sont peu fréquents et planifiables</a:t>
            </a:r>
          </a:p>
        </p:txBody>
      </p:sp>
    </p:spTree>
    <p:extLst>
      <p:ext uri="{BB962C8B-B14F-4D97-AF65-F5344CB8AC3E}">
        <p14:creationId xmlns:p14="http://schemas.microsoft.com/office/powerpoint/2010/main" val="319502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E6492-EBB2-1159-3E22-A6323E9B3FA8}"/>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7C8149D-A26B-A7D2-F11B-F8B0B34C3A25}"/>
              </a:ext>
            </a:extLst>
          </p:cNvPr>
          <p:cNvSpPr>
            <a:spLocks noGrp="1"/>
          </p:cNvSpPr>
          <p:nvPr>
            <p:ph type="sldNum" sz="quarter" idx="12"/>
          </p:nvPr>
        </p:nvSpPr>
        <p:spPr/>
        <p:txBody>
          <a:bodyPr/>
          <a:lstStyle/>
          <a:p>
            <a:pPr algn="r"/>
            <a:fld id="{2038AEF9-613E-4F50-AB3F-BF720E27A659}" type="slidenum">
              <a:rPr lang="fr-FR" smtClean="0"/>
              <a:pPr algn="r"/>
              <a:t>18</a:t>
            </a:fld>
            <a:endParaRPr lang="fr-FR" dirty="0"/>
          </a:p>
        </p:txBody>
      </p:sp>
      <p:pic>
        <p:nvPicPr>
          <p:cNvPr id="4" name="Picture 2" descr="RÃ©sultat de recherche d'images pour &quot;logo tecfa&quot;">
            <a:extLst>
              <a:ext uri="{FF2B5EF4-FFF2-40B4-BE49-F238E27FC236}">
                <a16:creationId xmlns:a16="http://schemas.microsoft.com/office/drawing/2014/main" id="{7F6FEC4C-A92F-F6EC-D6A2-717AFAD602C5}"/>
              </a:ext>
            </a:extLst>
          </p:cNvPr>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71D97010-82A4-1E25-ABC1-38C6D9EC9431}"/>
              </a:ext>
            </a:extLst>
          </p:cNvPr>
          <p:cNvSpPr txBox="1">
            <a:spLocks/>
          </p:cNvSpPr>
          <p:nvPr/>
        </p:nvSpPr>
        <p:spPr>
          <a:xfrm>
            <a:off x="2627784" y="195486"/>
            <a:ext cx="596614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SAM convient pour…</a:t>
            </a:r>
          </a:p>
        </p:txBody>
      </p:sp>
      <p:sp>
        <p:nvSpPr>
          <p:cNvPr id="2" name="TextBox 138">
            <a:extLst>
              <a:ext uri="{FF2B5EF4-FFF2-40B4-BE49-F238E27FC236}">
                <a16:creationId xmlns:a16="http://schemas.microsoft.com/office/drawing/2014/main" id="{3EB11104-0200-EE85-8890-088486B57CB2}"/>
              </a:ext>
            </a:extLst>
          </p:cNvPr>
          <p:cNvSpPr txBox="1"/>
          <p:nvPr/>
        </p:nvSpPr>
        <p:spPr>
          <a:xfrm>
            <a:off x="683568" y="1419622"/>
            <a:ext cx="7632848" cy="3046988"/>
          </a:xfrm>
          <a:prstGeom prst="rect">
            <a:avLst/>
          </a:prstGeom>
          <a:noFill/>
        </p:spPr>
        <p:txBody>
          <a:bodyPr wrap="square" rtlCol="0">
            <a:spAutoFit/>
          </a:bodyPr>
          <a:lstStyle/>
          <a:p>
            <a:pPr marL="342900" indent="-342900">
              <a:buFont typeface="Wingdings" panose="05000000000000000000" pitchFamily="2" charset="2"/>
              <a:buChar char="Ø"/>
            </a:pPr>
            <a:r>
              <a:rPr lang="fr-CH" sz="2400" dirty="0"/>
              <a:t>Environnements dynamiques, par exemple dans le développement professionnel en lien avec l’évolution du numérique</a:t>
            </a:r>
          </a:p>
          <a:p>
            <a:pPr marL="342900" indent="-342900">
              <a:buFont typeface="Wingdings" panose="05000000000000000000" pitchFamily="2" charset="2"/>
              <a:buChar char="Ø"/>
            </a:pPr>
            <a:r>
              <a:rPr lang="fr-CH" sz="2400" dirty="0"/>
              <a:t>Projets de formation nécessitant des révisions fréquentes pour répondre aux évolutions technologiques ou aux nouvelles pratiques professionnelles.</a:t>
            </a:r>
          </a:p>
          <a:p>
            <a:pPr marL="342900" indent="-342900">
              <a:buFont typeface="Wingdings" panose="05000000000000000000" pitchFamily="2" charset="2"/>
              <a:buChar char="Ø"/>
            </a:pPr>
            <a:r>
              <a:rPr lang="fr-CH" sz="2400" dirty="0"/>
              <a:t>Equipes de développement pédagogique qui privilégient la flexibilité et la collaboration</a:t>
            </a:r>
          </a:p>
        </p:txBody>
      </p:sp>
    </p:spTree>
    <p:extLst>
      <p:ext uri="{BB962C8B-B14F-4D97-AF65-F5344CB8AC3E}">
        <p14:creationId xmlns:p14="http://schemas.microsoft.com/office/powerpoint/2010/main" val="3180638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6E2D5-AF0D-1889-0F48-DBE6113B06CF}"/>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6C8C2E1-7B9D-D056-4CFB-A1B74BF799E3}"/>
              </a:ext>
            </a:extLst>
          </p:cNvPr>
          <p:cNvSpPr>
            <a:spLocks noGrp="1"/>
          </p:cNvSpPr>
          <p:nvPr>
            <p:ph type="sldNum" sz="quarter" idx="12"/>
          </p:nvPr>
        </p:nvSpPr>
        <p:spPr/>
        <p:txBody>
          <a:bodyPr/>
          <a:lstStyle/>
          <a:p>
            <a:pPr algn="r"/>
            <a:fld id="{2038AEF9-613E-4F50-AB3F-BF720E27A659}" type="slidenum">
              <a:rPr lang="fr-FR" smtClean="0"/>
              <a:pPr algn="r"/>
              <a:t>19</a:t>
            </a:fld>
            <a:endParaRPr lang="fr-FR" dirty="0"/>
          </a:p>
        </p:txBody>
      </p:sp>
      <p:pic>
        <p:nvPicPr>
          <p:cNvPr id="4" name="Picture 2" descr="RÃ©sultat de recherche d'images pour &quot;logo tecfa&quot;">
            <a:extLst>
              <a:ext uri="{FF2B5EF4-FFF2-40B4-BE49-F238E27FC236}">
                <a16:creationId xmlns:a16="http://schemas.microsoft.com/office/drawing/2014/main" id="{DD662234-F74A-45B8-72BA-8269EBD2A4A0}"/>
              </a:ext>
            </a:extLst>
          </p:cNvPr>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E949C1F2-95EA-C351-620B-7EFD81BD82C9}"/>
              </a:ext>
            </a:extLst>
          </p:cNvPr>
          <p:cNvSpPr txBox="1">
            <a:spLocks/>
          </p:cNvSpPr>
          <p:nvPr/>
        </p:nvSpPr>
        <p:spPr>
          <a:xfrm>
            <a:off x="2627784" y="195486"/>
            <a:ext cx="596614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Parkour convient pour…</a:t>
            </a:r>
          </a:p>
        </p:txBody>
      </p:sp>
      <p:sp>
        <p:nvSpPr>
          <p:cNvPr id="2" name="TextBox 138">
            <a:extLst>
              <a:ext uri="{FF2B5EF4-FFF2-40B4-BE49-F238E27FC236}">
                <a16:creationId xmlns:a16="http://schemas.microsoft.com/office/drawing/2014/main" id="{AF3AD6C6-3374-EE10-2DC0-AEBCEFEE42A4}"/>
              </a:ext>
            </a:extLst>
          </p:cNvPr>
          <p:cNvSpPr txBox="1"/>
          <p:nvPr/>
        </p:nvSpPr>
        <p:spPr>
          <a:xfrm>
            <a:off x="683568" y="1419622"/>
            <a:ext cx="7632848" cy="1938992"/>
          </a:xfrm>
          <a:prstGeom prst="rect">
            <a:avLst/>
          </a:prstGeom>
          <a:noFill/>
        </p:spPr>
        <p:txBody>
          <a:bodyPr wrap="square" rtlCol="0">
            <a:spAutoFit/>
          </a:bodyPr>
          <a:lstStyle/>
          <a:p>
            <a:pPr marL="342900" indent="-342900">
              <a:buFont typeface="Wingdings" panose="05000000000000000000" pitchFamily="2" charset="2"/>
              <a:buChar char="Ø"/>
            </a:pPr>
            <a:r>
              <a:rPr lang="fr-CH" sz="2400" dirty="0"/>
              <a:t>Projets qui nécessitent un fort engagement des parties prenantes et une adaptation continue</a:t>
            </a:r>
          </a:p>
          <a:p>
            <a:pPr marL="342900" indent="-342900">
              <a:buFont typeface="Wingdings" panose="05000000000000000000" pitchFamily="2" charset="2"/>
              <a:buChar char="Ø"/>
            </a:pPr>
            <a:r>
              <a:rPr lang="fr-CH" sz="2400" dirty="0"/>
              <a:t>Favorable dans des contextes de démocratisation du design pédagogique dans lesquels l'interaction et l’autonomie sont valorisées</a:t>
            </a:r>
          </a:p>
        </p:txBody>
      </p:sp>
    </p:spTree>
    <p:extLst>
      <p:ext uri="{BB962C8B-B14F-4D97-AF65-F5344CB8AC3E}">
        <p14:creationId xmlns:p14="http://schemas.microsoft.com/office/powerpoint/2010/main" val="3336500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7092280" y="4767262"/>
            <a:ext cx="1594520" cy="324767"/>
          </a:xfrm>
        </p:spPr>
        <p:txBody>
          <a:bodyPr/>
          <a:lstStyle/>
          <a:p>
            <a:pPr algn="r"/>
            <a:fld id="{2038AEF9-613E-4F50-AB3F-BF720E27A659}" type="slidenum">
              <a:rPr lang="fr-FR" smtClean="0"/>
              <a:pPr algn="r"/>
              <a:t>2</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648644" y="208300"/>
            <a:ext cx="6038156"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Objectifs</a:t>
            </a:r>
            <a:endParaRPr lang="fr-FR" altLang="ko-KR" sz="2800" dirty="0">
              <a:solidFill>
                <a:schemeClr val="accent6"/>
              </a:solidFill>
              <a:latin typeface="Berlin Sans FB Demi" panose="020E0802020502020306" pitchFamily="34" charset="0"/>
            </a:endParaRPr>
          </a:p>
        </p:txBody>
      </p:sp>
      <p:sp>
        <p:nvSpPr>
          <p:cNvPr id="9" name="TextBox 9">
            <a:extLst>
              <a:ext uri="{FF2B5EF4-FFF2-40B4-BE49-F238E27FC236}">
                <a16:creationId xmlns:a16="http://schemas.microsoft.com/office/drawing/2014/main" id="{F78D49D9-0DB6-4821-B991-1A30D6254E03}"/>
              </a:ext>
            </a:extLst>
          </p:cNvPr>
          <p:cNvSpPr txBox="1"/>
          <p:nvPr/>
        </p:nvSpPr>
        <p:spPr>
          <a:xfrm>
            <a:off x="437963" y="1077092"/>
            <a:ext cx="3995935" cy="646331"/>
          </a:xfrm>
          <a:prstGeom prst="rect">
            <a:avLst/>
          </a:prstGeom>
          <a:noFill/>
        </p:spPr>
        <p:txBody>
          <a:bodyPr wrap="square" rtlCol="0">
            <a:spAutoFit/>
          </a:bodyPr>
          <a:lstStyle/>
          <a:p>
            <a:pPr algn="just"/>
            <a:r>
              <a:rPr lang="fr-CH" altLang="ko-KR" dirty="0">
                <a:latin typeface="Berlin Sans FB" panose="020E0602020502020306" pitchFamily="34" charset="0"/>
                <a:cs typeface="Arial" pitchFamily="34" charset="0"/>
              </a:rPr>
              <a:t>S’approprier plusieurs démarches de design techno-pédagogique</a:t>
            </a:r>
            <a:endParaRPr lang="fr-CH" sz="700" dirty="0">
              <a:latin typeface="Berlin Sans FB" panose="020E0602020502020306" pitchFamily="34" charset="0"/>
            </a:endParaRPr>
          </a:p>
        </p:txBody>
      </p:sp>
      <p:pic>
        <p:nvPicPr>
          <p:cNvPr id="10" name="Image 9">
            <a:extLst>
              <a:ext uri="{FF2B5EF4-FFF2-40B4-BE49-F238E27FC236}">
                <a16:creationId xmlns:a16="http://schemas.microsoft.com/office/drawing/2014/main" id="{85229711-3DD2-4FD7-BCC4-2904AA401F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2124454"/>
            <a:ext cx="4340276" cy="1734527"/>
          </a:xfrm>
          <a:prstGeom prst="rect">
            <a:avLst/>
          </a:prstGeom>
        </p:spPr>
      </p:pic>
      <p:sp>
        <p:nvSpPr>
          <p:cNvPr id="11" name="TextBox 10">
            <a:extLst>
              <a:ext uri="{FF2B5EF4-FFF2-40B4-BE49-F238E27FC236}">
                <a16:creationId xmlns:a16="http://schemas.microsoft.com/office/drawing/2014/main" id="{4FC59C5B-9D39-4189-ABC0-FF1885910D80}"/>
              </a:ext>
            </a:extLst>
          </p:cNvPr>
          <p:cNvSpPr txBox="1"/>
          <p:nvPr/>
        </p:nvSpPr>
        <p:spPr>
          <a:xfrm>
            <a:off x="1336287" y="2044467"/>
            <a:ext cx="3995935" cy="738664"/>
          </a:xfrm>
          <a:prstGeom prst="rect">
            <a:avLst/>
          </a:prstGeom>
          <a:noFill/>
        </p:spPr>
        <p:txBody>
          <a:bodyPr wrap="square" rtlCol="0">
            <a:spAutoFit/>
          </a:bodyPr>
          <a:lstStyle/>
          <a:p>
            <a:pPr algn="just"/>
            <a:r>
              <a:rPr lang="fr-CH" sz="1400" dirty="0">
                <a:latin typeface="Tw Cen MT" panose="020B0602020104020603" pitchFamily="34" charset="0"/>
              </a:rPr>
              <a:t>Un Modèle </a:t>
            </a:r>
            <a:r>
              <a:rPr lang="fr-CH" sz="1400" dirty="0" err="1">
                <a:latin typeface="Tw Cen MT" panose="020B0602020104020603" pitchFamily="34" charset="0"/>
              </a:rPr>
              <a:t>Waterfall</a:t>
            </a:r>
            <a:r>
              <a:rPr lang="fr-CH" sz="1400" dirty="0">
                <a:latin typeface="Tw Cen MT" panose="020B0602020104020603" pitchFamily="34" charset="0"/>
              </a:rPr>
              <a:t> (méthode systémique : chaque phase est réalisée entièrement avant de passer à la phase suivante, le modèle ADDIE </a:t>
            </a:r>
          </a:p>
        </p:txBody>
      </p:sp>
      <p:sp>
        <p:nvSpPr>
          <p:cNvPr id="12" name="Chevron 2">
            <a:extLst>
              <a:ext uri="{FF2B5EF4-FFF2-40B4-BE49-F238E27FC236}">
                <a16:creationId xmlns:a16="http://schemas.microsoft.com/office/drawing/2014/main" id="{8A1159BA-5546-4B0A-9FC4-C748C3AE6A9B}"/>
              </a:ext>
            </a:extLst>
          </p:cNvPr>
          <p:cNvSpPr/>
          <p:nvPr/>
        </p:nvSpPr>
        <p:spPr>
          <a:xfrm rot="5400000">
            <a:off x="825768" y="2098306"/>
            <a:ext cx="287862" cy="284229"/>
          </a:xfrm>
          <a:custGeom>
            <a:avLst/>
            <a:gdLst/>
            <a:ahLst/>
            <a:cxnLst/>
            <a:rect l="l" t="t" r="r" b="b"/>
            <a:pathLst>
              <a:path w="3830741" h="3782395">
                <a:moveTo>
                  <a:pt x="272737" y="3782395"/>
                </a:moveTo>
                <a:lnTo>
                  <a:pt x="272737" y="1129329"/>
                </a:lnTo>
                <a:cubicBezTo>
                  <a:pt x="368718" y="1192933"/>
                  <a:pt x="457831" y="1251924"/>
                  <a:pt x="541946" y="1307175"/>
                </a:cubicBezTo>
                <a:lnTo>
                  <a:pt x="541946" y="3513186"/>
                </a:lnTo>
                <a:lnTo>
                  <a:pt x="3561532" y="3513186"/>
                </a:lnTo>
                <a:lnTo>
                  <a:pt x="3561532" y="1985872"/>
                </a:lnTo>
                <a:lnTo>
                  <a:pt x="3590324" y="1967561"/>
                </a:lnTo>
                <a:cubicBezTo>
                  <a:pt x="3580733" y="1962993"/>
                  <a:pt x="3571122" y="1958413"/>
                  <a:pt x="3561532" y="1953733"/>
                </a:cubicBezTo>
                <a:lnTo>
                  <a:pt x="3561532" y="522839"/>
                </a:lnTo>
                <a:lnTo>
                  <a:pt x="881682" y="522839"/>
                </a:lnTo>
                <a:cubicBezTo>
                  <a:pt x="739027" y="434224"/>
                  <a:pt x="600115" y="344664"/>
                  <a:pt x="466828" y="253630"/>
                </a:cubicBezTo>
                <a:lnTo>
                  <a:pt x="3830741" y="253630"/>
                </a:lnTo>
                <a:lnTo>
                  <a:pt x="3830741" y="3782395"/>
                </a:lnTo>
                <a:close/>
                <a:moveTo>
                  <a:pt x="0" y="0"/>
                </a:moveTo>
                <a:cubicBezTo>
                  <a:pt x="678168" y="716943"/>
                  <a:pt x="2221880" y="1454406"/>
                  <a:pt x="3416058" y="1983649"/>
                </a:cubicBezTo>
                <a:cubicBezTo>
                  <a:pt x="2906515" y="2315100"/>
                  <a:pt x="1976707" y="2643252"/>
                  <a:pt x="1914290" y="3355250"/>
                </a:cubicBezTo>
                <a:lnTo>
                  <a:pt x="1318205" y="3154450"/>
                </a:lnTo>
                <a:cubicBezTo>
                  <a:pt x="1531531" y="2503259"/>
                  <a:pt x="1765419" y="2324696"/>
                  <a:pt x="2221606" y="1999551"/>
                </a:cubicBezTo>
                <a:cubicBezTo>
                  <a:pt x="1369032" y="1616387"/>
                  <a:pt x="1025337" y="1447905"/>
                  <a:pt x="21688" y="786442"/>
                </a:cubicBezTo>
                <a:cubicBezTo>
                  <a:pt x="14534" y="524743"/>
                  <a:pt x="14718" y="351758"/>
                  <a:pt x="0" y="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fr-FR" altLang="ko-KR" sz="2000">
              <a:solidFill>
                <a:schemeClr val="tx1"/>
              </a:solidFill>
            </a:endParaRPr>
          </a:p>
        </p:txBody>
      </p:sp>
      <p:sp>
        <p:nvSpPr>
          <p:cNvPr id="15" name="TextBox 10">
            <a:extLst>
              <a:ext uri="{FF2B5EF4-FFF2-40B4-BE49-F238E27FC236}">
                <a16:creationId xmlns:a16="http://schemas.microsoft.com/office/drawing/2014/main" id="{4CD090C6-BB02-480F-9290-738F375CE286}"/>
              </a:ext>
            </a:extLst>
          </p:cNvPr>
          <p:cNvSpPr txBox="1"/>
          <p:nvPr/>
        </p:nvSpPr>
        <p:spPr>
          <a:xfrm>
            <a:off x="1361610" y="2850769"/>
            <a:ext cx="3011240" cy="738664"/>
          </a:xfrm>
          <a:prstGeom prst="rect">
            <a:avLst/>
          </a:prstGeom>
          <a:noFill/>
        </p:spPr>
        <p:txBody>
          <a:bodyPr wrap="square" rtlCol="0">
            <a:spAutoFit/>
          </a:bodyPr>
          <a:lstStyle/>
          <a:p>
            <a:pPr algn="just"/>
            <a:r>
              <a:rPr lang="fr-CH" sz="1400" dirty="0">
                <a:latin typeface="Tw Cen MT" panose="020B0602020104020603" pitchFamily="34" charset="0"/>
              </a:rPr>
              <a:t>Un modèle Agile :  plusieurs phases sont mobilisées dans un processus itératif et incrémental, le modèle SAM</a:t>
            </a:r>
          </a:p>
        </p:txBody>
      </p:sp>
      <p:sp>
        <p:nvSpPr>
          <p:cNvPr id="16" name="Chevron 2">
            <a:extLst>
              <a:ext uri="{FF2B5EF4-FFF2-40B4-BE49-F238E27FC236}">
                <a16:creationId xmlns:a16="http://schemas.microsoft.com/office/drawing/2014/main" id="{F0676205-7252-4FC9-AFB9-28E3151C8366}"/>
              </a:ext>
            </a:extLst>
          </p:cNvPr>
          <p:cNvSpPr/>
          <p:nvPr/>
        </p:nvSpPr>
        <p:spPr>
          <a:xfrm rot="5400000">
            <a:off x="851090" y="2955818"/>
            <a:ext cx="287862" cy="284229"/>
          </a:xfrm>
          <a:custGeom>
            <a:avLst/>
            <a:gdLst/>
            <a:ahLst/>
            <a:cxnLst/>
            <a:rect l="l" t="t" r="r" b="b"/>
            <a:pathLst>
              <a:path w="3830741" h="3782395">
                <a:moveTo>
                  <a:pt x="272737" y="3782395"/>
                </a:moveTo>
                <a:lnTo>
                  <a:pt x="272737" y="1129329"/>
                </a:lnTo>
                <a:cubicBezTo>
                  <a:pt x="368718" y="1192933"/>
                  <a:pt x="457831" y="1251924"/>
                  <a:pt x="541946" y="1307175"/>
                </a:cubicBezTo>
                <a:lnTo>
                  <a:pt x="541946" y="3513186"/>
                </a:lnTo>
                <a:lnTo>
                  <a:pt x="3561532" y="3513186"/>
                </a:lnTo>
                <a:lnTo>
                  <a:pt x="3561532" y="1985872"/>
                </a:lnTo>
                <a:lnTo>
                  <a:pt x="3590324" y="1967561"/>
                </a:lnTo>
                <a:cubicBezTo>
                  <a:pt x="3580733" y="1962993"/>
                  <a:pt x="3571122" y="1958413"/>
                  <a:pt x="3561532" y="1953733"/>
                </a:cubicBezTo>
                <a:lnTo>
                  <a:pt x="3561532" y="522839"/>
                </a:lnTo>
                <a:lnTo>
                  <a:pt x="881682" y="522839"/>
                </a:lnTo>
                <a:cubicBezTo>
                  <a:pt x="739027" y="434224"/>
                  <a:pt x="600115" y="344664"/>
                  <a:pt x="466828" y="253630"/>
                </a:cubicBezTo>
                <a:lnTo>
                  <a:pt x="3830741" y="253630"/>
                </a:lnTo>
                <a:lnTo>
                  <a:pt x="3830741" y="3782395"/>
                </a:lnTo>
                <a:close/>
                <a:moveTo>
                  <a:pt x="0" y="0"/>
                </a:moveTo>
                <a:cubicBezTo>
                  <a:pt x="678168" y="716943"/>
                  <a:pt x="2221880" y="1454406"/>
                  <a:pt x="3416058" y="1983649"/>
                </a:cubicBezTo>
                <a:cubicBezTo>
                  <a:pt x="2906515" y="2315100"/>
                  <a:pt x="1976707" y="2643252"/>
                  <a:pt x="1914290" y="3355250"/>
                </a:cubicBezTo>
                <a:lnTo>
                  <a:pt x="1318205" y="3154450"/>
                </a:lnTo>
                <a:cubicBezTo>
                  <a:pt x="1531531" y="2503259"/>
                  <a:pt x="1765419" y="2324696"/>
                  <a:pt x="2221606" y="1999551"/>
                </a:cubicBezTo>
                <a:cubicBezTo>
                  <a:pt x="1369032" y="1616387"/>
                  <a:pt x="1025337" y="1447905"/>
                  <a:pt x="21688" y="786442"/>
                </a:cubicBezTo>
                <a:cubicBezTo>
                  <a:pt x="14534" y="524743"/>
                  <a:pt x="14718" y="351758"/>
                  <a:pt x="0" y="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fr-FR" altLang="ko-KR" sz="2000">
              <a:solidFill>
                <a:schemeClr val="tx1"/>
              </a:solidFill>
            </a:endParaRPr>
          </a:p>
        </p:txBody>
      </p:sp>
      <p:sp>
        <p:nvSpPr>
          <p:cNvPr id="6" name="TextBox 10">
            <a:extLst>
              <a:ext uri="{FF2B5EF4-FFF2-40B4-BE49-F238E27FC236}">
                <a16:creationId xmlns:a16="http://schemas.microsoft.com/office/drawing/2014/main" id="{1BD1DAD4-CED6-1952-BAE1-ED3DA70A53C3}"/>
              </a:ext>
            </a:extLst>
          </p:cNvPr>
          <p:cNvSpPr txBox="1"/>
          <p:nvPr/>
        </p:nvSpPr>
        <p:spPr>
          <a:xfrm>
            <a:off x="1361610" y="3733778"/>
            <a:ext cx="3011240" cy="523220"/>
          </a:xfrm>
          <a:prstGeom prst="rect">
            <a:avLst/>
          </a:prstGeom>
          <a:noFill/>
        </p:spPr>
        <p:txBody>
          <a:bodyPr wrap="square" rtlCol="0">
            <a:spAutoFit/>
          </a:bodyPr>
          <a:lstStyle/>
          <a:p>
            <a:pPr algn="just"/>
            <a:r>
              <a:rPr lang="fr-CH" sz="1400" dirty="0">
                <a:latin typeface="Tw Cen MT" panose="020B0602020104020603" pitchFamily="34" charset="0"/>
              </a:rPr>
              <a:t>Un modèle participatif :  c’est dans la collaboration que la conception a lieu</a:t>
            </a:r>
          </a:p>
        </p:txBody>
      </p:sp>
      <p:sp>
        <p:nvSpPr>
          <p:cNvPr id="7" name="Chevron 2">
            <a:extLst>
              <a:ext uri="{FF2B5EF4-FFF2-40B4-BE49-F238E27FC236}">
                <a16:creationId xmlns:a16="http://schemas.microsoft.com/office/drawing/2014/main" id="{A5F62653-C734-4702-C559-7C0E0B50931C}"/>
              </a:ext>
            </a:extLst>
          </p:cNvPr>
          <p:cNvSpPr/>
          <p:nvPr/>
        </p:nvSpPr>
        <p:spPr>
          <a:xfrm rot="5400000">
            <a:off x="851090" y="3838827"/>
            <a:ext cx="287862" cy="284229"/>
          </a:xfrm>
          <a:custGeom>
            <a:avLst/>
            <a:gdLst/>
            <a:ahLst/>
            <a:cxnLst/>
            <a:rect l="l" t="t" r="r" b="b"/>
            <a:pathLst>
              <a:path w="3830741" h="3782395">
                <a:moveTo>
                  <a:pt x="272737" y="3782395"/>
                </a:moveTo>
                <a:lnTo>
                  <a:pt x="272737" y="1129329"/>
                </a:lnTo>
                <a:cubicBezTo>
                  <a:pt x="368718" y="1192933"/>
                  <a:pt x="457831" y="1251924"/>
                  <a:pt x="541946" y="1307175"/>
                </a:cubicBezTo>
                <a:lnTo>
                  <a:pt x="541946" y="3513186"/>
                </a:lnTo>
                <a:lnTo>
                  <a:pt x="3561532" y="3513186"/>
                </a:lnTo>
                <a:lnTo>
                  <a:pt x="3561532" y="1985872"/>
                </a:lnTo>
                <a:lnTo>
                  <a:pt x="3590324" y="1967561"/>
                </a:lnTo>
                <a:cubicBezTo>
                  <a:pt x="3580733" y="1962993"/>
                  <a:pt x="3571122" y="1958413"/>
                  <a:pt x="3561532" y="1953733"/>
                </a:cubicBezTo>
                <a:lnTo>
                  <a:pt x="3561532" y="522839"/>
                </a:lnTo>
                <a:lnTo>
                  <a:pt x="881682" y="522839"/>
                </a:lnTo>
                <a:cubicBezTo>
                  <a:pt x="739027" y="434224"/>
                  <a:pt x="600115" y="344664"/>
                  <a:pt x="466828" y="253630"/>
                </a:cubicBezTo>
                <a:lnTo>
                  <a:pt x="3830741" y="253630"/>
                </a:lnTo>
                <a:lnTo>
                  <a:pt x="3830741" y="3782395"/>
                </a:lnTo>
                <a:close/>
                <a:moveTo>
                  <a:pt x="0" y="0"/>
                </a:moveTo>
                <a:cubicBezTo>
                  <a:pt x="678168" y="716943"/>
                  <a:pt x="2221880" y="1454406"/>
                  <a:pt x="3416058" y="1983649"/>
                </a:cubicBezTo>
                <a:cubicBezTo>
                  <a:pt x="2906515" y="2315100"/>
                  <a:pt x="1976707" y="2643252"/>
                  <a:pt x="1914290" y="3355250"/>
                </a:cubicBezTo>
                <a:lnTo>
                  <a:pt x="1318205" y="3154450"/>
                </a:lnTo>
                <a:cubicBezTo>
                  <a:pt x="1531531" y="2503259"/>
                  <a:pt x="1765419" y="2324696"/>
                  <a:pt x="2221606" y="1999551"/>
                </a:cubicBezTo>
                <a:cubicBezTo>
                  <a:pt x="1369032" y="1616387"/>
                  <a:pt x="1025337" y="1447905"/>
                  <a:pt x="21688" y="786442"/>
                </a:cubicBezTo>
                <a:cubicBezTo>
                  <a:pt x="14534" y="524743"/>
                  <a:pt x="14718" y="351758"/>
                  <a:pt x="0" y="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fr-FR" altLang="ko-KR" sz="2000">
              <a:solidFill>
                <a:schemeClr val="tx1"/>
              </a:solidFill>
            </a:endParaRPr>
          </a:p>
        </p:txBody>
      </p:sp>
    </p:spTree>
    <p:extLst>
      <p:ext uri="{BB962C8B-B14F-4D97-AF65-F5344CB8AC3E}">
        <p14:creationId xmlns:p14="http://schemas.microsoft.com/office/powerpoint/2010/main" val="2236357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20</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059832" y="2256199"/>
            <a:ext cx="3024336"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ctr"/>
            <a:r>
              <a:rPr lang="fr-CH" altLang="ko-KR" sz="2800" dirty="0">
                <a:solidFill>
                  <a:schemeClr val="accent6"/>
                </a:solidFill>
                <a:latin typeface="Berlin Sans FB Demi" panose="020E0802020502020306" pitchFamily="34" charset="0"/>
              </a:rPr>
              <a:t>Merci !</a:t>
            </a:r>
          </a:p>
          <a:p>
            <a:pPr algn="ctr"/>
            <a:r>
              <a:rPr lang="fr-CH" altLang="ko-KR" sz="2800" dirty="0">
                <a:solidFill>
                  <a:schemeClr val="accent6"/>
                </a:solidFill>
                <a:latin typeface="Berlin Sans FB Demi" panose="020E0802020502020306" pitchFamily="34" charset="0"/>
              </a:rPr>
              <a:t>Des questions ?</a:t>
            </a:r>
            <a:endParaRPr lang="fr-FR" altLang="ko-KR" sz="2800" dirty="0">
              <a:solidFill>
                <a:schemeClr val="accent6"/>
              </a:solidFill>
              <a:latin typeface="Berlin Sans FB Demi" panose="020E0802020502020306" pitchFamily="34" charset="0"/>
            </a:endParaRPr>
          </a:p>
        </p:txBody>
      </p:sp>
    </p:spTree>
    <p:extLst>
      <p:ext uri="{BB962C8B-B14F-4D97-AF65-F5344CB8AC3E}">
        <p14:creationId xmlns:p14="http://schemas.microsoft.com/office/powerpoint/2010/main" val="4252192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3</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347864" y="399511"/>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Qu’est ce que le design pédagogique?</a:t>
            </a:r>
          </a:p>
        </p:txBody>
      </p:sp>
      <p:sp>
        <p:nvSpPr>
          <p:cNvPr id="12" name="Rectangle 11"/>
          <p:cNvSpPr/>
          <p:nvPr/>
        </p:nvSpPr>
        <p:spPr>
          <a:xfrm>
            <a:off x="1043608" y="4731990"/>
            <a:ext cx="6768752" cy="400110"/>
          </a:xfrm>
          <a:prstGeom prst="rect">
            <a:avLst/>
          </a:prstGeom>
        </p:spPr>
        <p:txBody>
          <a:bodyPr wrap="square">
            <a:spAutoFit/>
          </a:bodyPr>
          <a:lstStyle/>
          <a:p>
            <a:pPr algn="ctr"/>
            <a:r>
              <a:rPr lang="fr-CH" sz="1000" dirty="0">
                <a:latin typeface="Tw Cen MT" panose="020B0602020104020603" pitchFamily="34" charset="0"/>
              </a:rPr>
              <a:t>Basque, J., Contamines, J. &amp; </a:t>
            </a:r>
            <a:r>
              <a:rPr lang="fr-CH" sz="1000" dirty="0" err="1">
                <a:latin typeface="Tw Cen MT" panose="020B0602020104020603" pitchFamily="34" charset="0"/>
              </a:rPr>
              <a:t>Maina</a:t>
            </a:r>
            <a:r>
              <a:rPr lang="fr-CH" sz="1000" dirty="0">
                <a:latin typeface="Tw Cen MT" panose="020B0602020104020603" pitchFamily="34" charset="0"/>
              </a:rPr>
              <a:t>, M. (2010). Chapitre 8. Approches de design des environnements d'apprentissage. Dans : Bernadette Charlier éd., </a:t>
            </a:r>
            <a:r>
              <a:rPr lang="fr-CH" sz="1000" i="1" dirty="0">
                <a:latin typeface="Tw Cen MT" panose="020B0602020104020603" pitchFamily="34" charset="0"/>
              </a:rPr>
              <a:t>Apprendre avec les technologies</a:t>
            </a:r>
            <a:r>
              <a:rPr lang="fr-CH" sz="1000" dirty="0">
                <a:latin typeface="Tw Cen MT" panose="020B0602020104020603" pitchFamily="34" charset="0"/>
              </a:rPr>
              <a:t> (pp. 109-119). Paris cedex 14, France: Presses Universitaires de France.</a:t>
            </a:r>
          </a:p>
        </p:txBody>
      </p:sp>
      <p:sp>
        <p:nvSpPr>
          <p:cNvPr id="17" name="Rectangle 16"/>
          <p:cNvSpPr/>
          <p:nvPr/>
        </p:nvSpPr>
        <p:spPr>
          <a:xfrm>
            <a:off x="1043608" y="1514904"/>
            <a:ext cx="6840760" cy="3007298"/>
          </a:xfrm>
          <a:prstGeom prst="rect">
            <a:avLst/>
          </a:prstGeom>
        </p:spPr>
        <p:txBody>
          <a:bodyPr wrap="square">
            <a:spAutoFit/>
          </a:bodyPr>
          <a:lstStyle/>
          <a:p>
            <a:pPr algn="just">
              <a:lnSpc>
                <a:spcPct val="150000"/>
              </a:lnSpc>
            </a:pPr>
            <a:r>
              <a:rPr lang="fr-CH" sz="1600" dirty="0">
                <a:latin typeface="Tw Cen MT" panose="020B0602020104020603" pitchFamily="34" charset="0"/>
              </a:rPr>
              <a:t>« un </a:t>
            </a:r>
            <a:r>
              <a:rPr lang="fr-CH" sz="1600" b="1" dirty="0">
                <a:latin typeface="Tw Cen MT" panose="020B0602020104020603" pitchFamily="34" charset="0"/>
              </a:rPr>
              <a:t>processus</a:t>
            </a:r>
            <a:r>
              <a:rPr lang="fr-CH" sz="1600" dirty="0">
                <a:latin typeface="Tw Cen MT" panose="020B0602020104020603" pitchFamily="34" charset="0"/>
              </a:rPr>
              <a:t> mis en œuvre afin de </a:t>
            </a:r>
            <a:r>
              <a:rPr lang="fr-CH" sz="1600" b="1" dirty="0">
                <a:latin typeface="Tw Cen MT" panose="020B0602020104020603" pitchFamily="34" charset="0"/>
              </a:rPr>
              <a:t>résoudre un problème de formation ou d’apprentissage</a:t>
            </a:r>
            <a:r>
              <a:rPr lang="fr-CH" sz="1600" dirty="0">
                <a:latin typeface="Tw Cen MT" panose="020B0602020104020603" pitchFamily="34" charset="0"/>
              </a:rPr>
              <a:t> réalisé par un ou plusieurs acteurs (concepteurs pédagogiques, experts, spécialistes multimédia…) mené de manière explicite ou implicite sur la base de principes issus de différentes théories (théories de l’apprentissage et de l’enseignement, théories didactiques,…), au cours duquel différents instruments (logiciels, gabarits…) sont utilisés pour créer différentes productions intermédiaires et dont le résultat final est un environnement d’apprentissage proposé en tant que solution au problème » </a:t>
            </a:r>
          </a:p>
        </p:txBody>
      </p:sp>
    </p:spTree>
    <p:extLst>
      <p:ext uri="{BB962C8B-B14F-4D97-AF65-F5344CB8AC3E}">
        <p14:creationId xmlns:p14="http://schemas.microsoft.com/office/powerpoint/2010/main" val="1865876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16F49-7064-74D8-CB09-C4FD6E4F0B13}"/>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3F54A842-22E0-5947-C59B-70F21F5377E6}"/>
              </a:ext>
            </a:extLst>
          </p:cNvPr>
          <p:cNvSpPr>
            <a:spLocks noGrp="1"/>
          </p:cNvSpPr>
          <p:nvPr>
            <p:ph type="sldNum" sz="quarter" idx="12"/>
          </p:nvPr>
        </p:nvSpPr>
        <p:spPr/>
        <p:txBody>
          <a:bodyPr/>
          <a:lstStyle/>
          <a:p>
            <a:pPr algn="r"/>
            <a:fld id="{2038AEF9-613E-4F50-AB3F-BF720E27A659}" type="slidenum">
              <a:rPr lang="fr-FR" smtClean="0"/>
              <a:pPr algn="r"/>
              <a:t>4</a:t>
            </a:fld>
            <a:endParaRPr lang="fr-FR" dirty="0"/>
          </a:p>
        </p:txBody>
      </p:sp>
      <p:pic>
        <p:nvPicPr>
          <p:cNvPr id="4" name="Picture 2" descr="RÃ©sultat de recherche d'images pour &quot;logo tecfa&quot;">
            <a:extLst>
              <a:ext uri="{FF2B5EF4-FFF2-40B4-BE49-F238E27FC236}">
                <a16:creationId xmlns:a16="http://schemas.microsoft.com/office/drawing/2014/main" id="{6FDCE253-A33D-DB96-4FD9-4A030DC35516}"/>
              </a:ext>
            </a:extLst>
          </p:cNvPr>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69BACFD-50F7-C89D-8A47-98D97735E6FF}"/>
              </a:ext>
            </a:extLst>
          </p:cNvPr>
          <p:cNvSpPr txBox="1">
            <a:spLocks/>
          </p:cNvSpPr>
          <p:nvPr/>
        </p:nvSpPr>
        <p:spPr>
          <a:xfrm>
            <a:off x="1691680" y="399511"/>
            <a:ext cx="6902252"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Quels sont les principaux modèles d’ingénierie pédagogique?</a:t>
            </a:r>
          </a:p>
        </p:txBody>
      </p:sp>
      <p:sp>
        <p:nvSpPr>
          <p:cNvPr id="17" name="Rectangle 16">
            <a:extLst>
              <a:ext uri="{FF2B5EF4-FFF2-40B4-BE49-F238E27FC236}">
                <a16:creationId xmlns:a16="http://schemas.microsoft.com/office/drawing/2014/main" id="{DFF33D8F-03FB-8BC4-A24E-CFB25C394165}"/>
              </a:ext>
            </a:extLst>
          </p:cNvPr>
          <p:cNvSpPr/>
          <p:nvPr/>
        </p:nvSpPr>
        <p:spPr>
          <a:xfrm>
            <a:off x="1043608" y="1514904"/>
            <a:ext cx="6840760" cy="1160639"/>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CH" sz="1600" dirty="0">
                <a:latin typeface="Tw Cen MT" panose="020B0602020104020603" pitchFamily="34" charset="0"/>
              </a:rPr>
              <a:t>Modèles systémiques (ADDIE)</a:t>
            </a:r>
          </a:p>
          <a:p>
            <a:pPr marL="285750" indent="-285750" algn="just">
              <a:lnSpc>
                <a:spcPct val="150000"/>
              </a:lnSpc>
              <a:buFont typeface="Wingdings" panose="05000000000000000000" pitchFamily="2" charset="2"/>
              <a:buChar char="Ø"/>
            </a:pPr>
            <a:r>
              <a:rPr lang="fr-CH" sz="1600" dirty="0">
                <a:latin typeface="Tw Cen MT" panose="020B0602020104020603" pitchFamily="34" charset="0"/>
              </a:rPr>
              <a:t>Modèles agiles (SAM)</a:t>
            </a:r>
          </a:p>
          <a:p>
            <a:pPr marL="285750" indent="-285750" algn="just">
              <a:lnSpc>
                <a:spcPct val="150000"/>
              </a:lnSpc>
              <a:buFont typeface="Wingdings" panose="05000000000000000000" pitchFamily="2" charset="2"/>
              <a:buChar char="Ø"/>
            </a:pPr>
            <a:r>
              <a:rPr lang="fr-CH" sz="1600" dirty="0">
                <a:latin typeface="Tw Cen MT" panose="020B0602020104020603" pitchFamily="34" charset="0"/>
              </a:rPr>
              <a:t>Modèle participatif et itératif (PARKOUR) – non spécifique au pédagogique</a:t>
            </a:r>
          </a:p>
        </p:txBody>
      </p:sp>
    </p:spTree>
    <p:extLst>
      <p:ext uri="{BB962C8B-B14F-4D97-AF65-F5344CB8AC3E}">
        <p14:creationId xmlns:p14="http://schemas.microsoft.com/office/powerpoint/2010/main" val="1278440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5</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347864" y="399511"/>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Le modèle ADDIE</a:t>
            </a:r>
          </a:p>
        </p:txBody>
      </p:sp>
      <p:sp>
        <p:nvSpPr>
          <p:cNvPr id="66" name="Rectangle 65"/>
          <p:cNvSpPr/>
          <p:nvPr/>
        </p:nvSpPr>
        <p:spPr>
          <a:xfrm>
            <a:off x="1691680" y="4842934"/>
            <a:ext cx="5760640" cy="230832"/>
          </a:xfrm>
          <a:prstGeom prst="rect">
            <a:avLst/>
          </a:prstGeom>
        </p:spPr>
        <p:txBody>
          <a:bodyPr wrap="square">
            <a:spAutoFit/>
          </a:bodyPr>
          <a:lstStyle/>
          <a:p>
            <a:pPr algn="ctr"/>
            <a:r>
              <a:rPr lang="fr-CH" sz="900" dirty="0">
                <a:latin typeface="Tw Cen MT" panose="020B0602020104020603" pitchFamily="34" charset="0"/>
                <a:ea typeface="Arial Unicode MS"/>
              </a:rPr>
              <a:t>Branch, R.M. (2009). </a:t>
            </a:r>
            <a:r>
              <a:rPr lang="fr-CH" sz="900" i="1" dirty="0" err="1">
                <a:latin typeface="Tw Cen MT" panose="020B0602020104020603" pitchFamily="34" charset="0"/>
                <a:ea typeface="Arial Unicode MS"/>
              </a:rPr>
              <a:t>Instructional</a:t>
            </a:r>
            <a:r>
              <a:rPr lang="fr-CH" sz="900" i="1" dirty="0">
                <a:latin typeface="Tw Cen MT" panose="020B0602020104020603" pitchFamily="34" charset="0"/>
                <a:ea typeface="Arial Unicode MS"/>
              </a:rPr>
              <a:t> design. The ADDIE </a:t>
            </a:r>
            <a:r>
              <a:rPr lang="fr-CH" sz="900" i="1" dirty="0" err="1">
                <a:latin typeface="Tw Cen MT" panose="020B0602020104020603" pitchFamily="34" charset="0"/>
                <a:ea typeface="Arial Unicode MS"/>
              </a:rPr>
              <a:t>Approach</a:t>
            </a:r>
            <a:r>
              <a:rPr lang="fr-CH" sz="900" dirty="0">
                <a:latin typeface="Tw Cen MT" panose="020B0602020104020603" pitchFamily="34" charset="0"/>
                <a:ea typeface="Arial Unicode MS"/>
              </a:rPr>
              <a:t>. New York: Springer</a:t>
            </a:r>
            <a:endParaRPr lang="fr-CH" sz="900" dirty="0">
              <a:latin typeface="Tw Cen MT" panose="020B0602020104020603" pitchFamily="34" charset="0"/>
            </a:endParaRPr>
          </a:p>
        </p:txBody>
      </p:sp>
      <p:grpSp>
        <p:nvGrpSpPr>
          <p:cNvPr id="13" name="Groupe 12">
            <a:extLst>
              <a:ext uri="{FF2B5EF4-FFF2-40B4-BE49-F238E27FC236}">
                <a16:creationId xmlns:a16="http://schemas.microsoft.com/office/drawing/2014/main" id="{5EB7A839-96E0-49B6-92E1-3AD445AE4EC5}"/>
              </a:ext>
            </a:extLst>
          </p:cNvPr>
          <p:cNvGrpSpPr/>
          <p:nvPr/>
        </p:nvGrpSpPr>
        <p:grpSpPr>
          <a:xfrm>
            <a:off x="28932" y="1396130"/>
            <a:ext cx="9147698" cy="3282663"/>
            <a:chOff x="239688" y="1404517"/>
            <a:chExt cx="9147698" cy="3282663"/>
          </a:xfrm>
        </p:grpSpPr>
        <p:pic>
          <p:nvPicPr>
            <p:cNvPr id="12" name="Image 11">
              <a:extLst>
                <a:ext uri="{FF2B5EF4-FFF2-40B4-BE49-F238E27FC236}">
                  <a16:creationId xmlns:a16="http://schemas.microsoft.com/office/drawing/2014/main" id="{C16BCA05-CF85-4349-B1B8-E743C13C647B}"/>
                </a:ext>
              </a:extLst>
            </p:cNvPr>
            <p:cNvPicPr>
              <a:picLocks noChangeAspect="1"/>
            </p:cNvPicPr>
            <p:nvPr/>
          </p:nvPicPr>
          <p:blipFill rotWithShape="1">
            <a:blip r:embed="rId3">
              <a:extLst>
                <a:ext uri="{28A0092B-C50C-407E-A947-70E740481C1C}">
                  <a14:useLocalDpi xmlns:a14="http://schemas.microsoft.com/office/drawing/2010/main" val="0"/>
                </a:ext>
              </a:extLst>
            </a:blip>
            <a:srcRect b="7809"/>
            <a:stretch/>
          </p:blipFill>
          <p:spPr>
            <a:xfrm>
              <a:off x="239688" y="1404517"/>
              <a:ext cx="7380312" cy="3269099"/>
            </a:xfrm>
            <a:prstGeom prst="rect">
              <a:avLst/>
            </a:prstGeom>
          </p:spPr>
        </p:pic>
        <p:sp>
          <p:nvSpPr>
            <p:cNvPr id="6" name="Rectangle 5"/>
            <p:cNvSpPr/>
            <p:nvPr/>
          </p:nvSpPr>
          <p:spPr>
            <a:xfrm>
              <a:off x="1998639" y="1437974"/>
              <a:ext cx="3077417" cy="523220"/>
            </a:xfrm>
            <a:prstGeom prst="rect">
              <a:avLst/>
            </a:prstGeom>
          </p:spPr>
          <p:txBody>
            <a:bodyPr wrap="square">
              <a:spAutoFit/>
            </a:bodyPr>
            <a:lstStyle/>
            <a:p>
              <a:r>
                <a:rPr lang="fr-CH" sz="1400" b="1" dirty="0">
                  <a:latin typeface="Tw Cen MT" panose="020B0602020104020603" pitchFamily="34" charset="0"/>
                </a:rPr>
                <a:t> </a:t>
              </a:r>
              <a:r>
                <a:rPr lang="fr-CH" sz="1400" dirty="0">
                  <a:latin typeface="Tw Cen MT" panose="020B0602020104020603" pitchFamily="34" charset="0"/>
                </a:rPr>
                <a:t>Identifier les besoins d'apprentissage et le profil des apprenants</a:t>
              </a:r>
            </a:p>
          </p:txBody>
        </p:sp>
        <p:sp>
          <p:nvSpPr>
            <p:cNvPr id="68" name="Rectangle 67"/>
            <p:cNvSpPr/>
            <p:nvPr/>
          </p:nvSpPr>
          <p:spPr>
            <a:xfrm>
              <a:off x="3131840" y="2161299"/>
              <a:ext cx="3816424" cy="307777"/>
            </a:xfrm>
            <a:prstGeom prst="rect">
              <a:avLst/>
            </a:prstGeom>
          </p:spPr>
          <p:txBody>
            <a:bodyPr wrap="square">
              <a:spAutoFit/>
            </a:bodyPr>
            <a:lstStyle/>
            <a:p>
              <a:r>
                <a:rPr lang="fr-CH" sz="1400" dirty="0">
                  <a:latin typeface="Tw Cen MT" panose="020B0602020104020603" pitchFamily="34" charset="0"/>
                </a:rPr>
                <a:t>Concevoir le contenu et la structure de la formation</a:t>
              </a:r>
            </a:p>
          </p:txBody>
        </p:sp>
        <p:sp>
          <p:nvSpPr>
            <p:cNvPr id="69" name="Rectangle 68"/>
            <p:cNvSpPr/>
            <p:nvPr/>
          </p:nvSpPr>
          <p:spPr>
            <a:xfrm>
              <a:off x="4561864" y="2805368"/>
              <a:ext cx="3816424" cy="307777"/>
            </a:xfrm>
            <a:prstGeom prst="rect">
              <a:avLst/>
            </a:prstGeom>
          </p:spPr>
          <p:txBody>
            <a:bodyPr wrap="square">
              <a:spAutoFit/>
            </a:bodyPr>
            <a:lstStyle/>
            <a:p>
              <a:r>
                <a:rPr lang="fr-CH" sz="1400" dirty="0">
                  <a:latin typeface="Tw Cen MT" panose="020B0602020104020603" pitchFamily="34" charset="0"/>
                </a:rPr>
                <a:t>Produire et assembler les ressources pédagogiques</a:t>
              </a:r>
            </a:p>
          </p:txBody>
        </p:sp>
        <p:sp>
          <p:nvSpPr>
            <p:cNvPr id="70" name="Rectangle 69"/>
            <p:cNvSpPr/>
            <p:nvPr/>
          </p:nvSpPr>
          <p:spPr>
            <a:xfrm>
              <a:off x="6300192" y="3386072"/>
              <a:ext cx="2489603" cy="523220"/>
            </a:xfrm>
            <a:prstGeom prst="rect">
              <a:avLst/>
            </a:prstGeom>
            <a:noFill/>
          </p:spPr>
          <p:txBody>
            <a:bodyPr wrap="square">
              <a:spAutoFit/>
            </a:bodyPr>
            <a:lstStyle/>
            <a:p>
              <a:r>
                <a:rPr lang="fr-CH" sz="1400" dirty="0">
                  <a:latin typeface="Tw Cen MT" panose="020B0602020104020603" pitchFamily="34" charset="0"/>
                </a:rPr>
                <a:t>Déployer la formation pour les apprenants</a:t>
              </a:r>
            </a:p>
          </p:txBody>
        </p:sp>
        <p:sp>
          <p:nvSpPr>
            <p:cNvPr id="71" name="Rectangle 70"/>
            <p:cNvSpPr/>
            <p:nvPr/>
          </p:nvSpPr>
          <p:spPr>
            <a:xfrm>
              <a:off x="7619999" y="3948516"/>
              <a:ext cx="1767387" cy="738664"/>
            </a:xfrm>
            <a:prstGeom prst="rect">
              <a:avLst/>
            </a:prstGeom>
            <a:noFill/>
          </p:spPr>
          <p:txBody>
            <a:bodyPr wrap="square">
              <a:spAutoFit/>
            </a:bodyPr>
            <a:lstStyle/>
            <a:p>
              <a:r>
                <a:rPr lang="fr-CH" sz="1400" dirty="0">
                  <a:latin typeface="Tw Cen MT" panose="020B0602020104020603" pitchFamily="34" charset="0"/>
                </a:rPr>
                <a:t>Mesurer l’efficacité de la formation et ajuster si nécessaire</a:t>
              </a:r>
            </a:p>
          </p:txBody>
        </p:sp>
      </p:grpSp>
      <p:sp>
        <p:nvSpPr>
          <p:cNvPr id="11" name="Rectangle 10"/>
          <p:cNvSpPr/>
          <p:nvPr/>
        </p:nvSpPr>
        <p:spPr>
          <a:xfrm>
            <a:off x="4921524" y="1131590"/>
            <a:ext cx="3672408" cy="523220"/>
          </a:xfrm>
          <a:prstGeom prst="rect">
            <a:avLst/>
          </a:prstGeom>
        </p:spPr>
        <p:txBody>
          <a:bodyPr wrap="square">
            <a:spAutoFit/>
          </a:bodyPr>
          <a:lstStyle/>
          <a:p>
            <a:pPr algn="r"/>
            <a:r>
              <a:rPr lang="fr-CH" sz="1400" dirty="0">
                <a:latin typeface="Berlin Sans FB" panose="020E0602020502020306" pitchFamily="34" charset="0"/>
                <a:ea typeface="Arial Unicode MS"/>
              </a:rPr>
              <a:t>Un modèle systémique/analytique en 5 étapes pour concevoir les formations numériques</a:t>
            </a:r>
            <a:endParaRPr lang="fr-CH" sz="1400" dirty="0">
              <a:latin typeface="Berlin Sans FB" panose="020E0602020502020306" pitchFamily="34" charset="0"/>
            </a:endParaRPr>
          </a:p>
        </p:txBody>
      </p:sp>
    </p:spTree>
    <p:extLst>
      <p:ext uri="{BB962C8B-B14F-4D97-AF65-F5344CB8AC3E}">
        <p14:creationId xmlns:p14="http://schemas.microsoft.com/office/powerpoint/2010/main" val="1468405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6</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6460332" y="195486"/>
            <a:ext cx="2133600"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400" dirty="0">
                <a:solidFill>
                  <a:schemeClr val="accent6"/>
                </a:solidFill>
                <a:latin typeface="Berlin Sans FB Demi" panose="020E0802020502020306" pitchFamily="34" charset="0"/>
              </a:rPr>
              <a:t>Description du modèle ADDIE</a:t>
            </a:r>
          </a:p>
        </p:txBody>
      </p:sp>
      <p:sp>
        <p:nvSpPr>
          <p:cNvPr id="53" name="Rectangle 5">
            <a:extLst>
              <a:ext uri="{FF2B5EF4-FFF2-40B4-BE49-F238E27FC236}">
                <a16:creationId xmlns:a16="http://schemas.microsoft.com/office/drawing/2014/main" id="{FD28A6D4-9A70-4DE0-872F-EDCB5A971E36}"/>
              </a:ext>
            </a:extLst>
          </p:cNvPr>
          <p:cNvSpPr>
            <a:spLocks noChangeAspect="1"/>
          </p:cNvSpPr>
          <p:nvPr/>
        </p:nvSpPr>
        <p:spPr>
          <a:xfrm>
            <a:off x="5838691" y="4088903"/>
            <a:ext cx="299432" cy="299209"/>
          </a:xfrm>
          <a:custGeom>
            <a:avLst/>
            <a:gdLst/>
            <a:ahLst/>
            <a:cxnLst/>
            <a:rect l="l" t="t" r="r" b="b"/>
            <a:pathLst>
              <a:path w="3971162" h="3968213">
                <a:moveTo>
                  <a:pt x="808855" y="2815607"/>
                </a:moveTo>
                <a:lnTo>
                  <a:pt x="1168895" y="2815607"/>
                </a:lnTo>
                <a:lnTo>
                  <a:pt x="1168895" y="3175607"/>
                </a:lnTo>
                <a:lnTo>
                  <a:pt x="808855" y="3175607"/>
                </a:lnTo>
                <a:close/>
                <a:moveTo>
                  <a:pt x="697665" y="2704397"/>
                </a:moveTo>
                <a:lnTo>
                  <a:pt x="697665" y="3286817"/>
                </a:lnTo>
                <a:lnTo>
                  <a:pt x="1280085" y="3286817"/>
                </a:lnTo>
                <a:lnTo>
                  <a:pt x="1280085" y="2704397"/>
                </a:lnTo>
                <a:close/>
                <a:moveTo>
                  <a:pt x="537750" y="2544482"/>
                </a:moveTo>
                <a:lnTo>
                  <a:pt x="1440000" y="2544482"/>
                </a:lnTo>
                <a:lnTo>
                  <a:pt x="1440000" y="3446732"/>
                </a:lnTo>
                <a:lnTo>
                  <a:pt x="537750" y="3446732"/>
                </a:lnTo>
                <a:close/>
                <a:moveTo>
                  <a:pt x="0" y="2528213"/>
                </a:moveTo>
                <a:lnTo>
                  <a:pt x="360000" y="2528213"/>
                </a:lnTo>
                <a:lnTo>
                  <a:pt x="360000" y="3608213"/>
                </a:lnTo>
                <a:lnTo>
                  <a:pt x="1440000" y="3608213"/>
                </a:lnTo>
                <a:lnTo>
                  <a:pt x="1440000" y="3968213"/>
                </a:lnTo>
                <a:lnTo>
                  <a:pt x="360000" y="3968213"/>
                </a:lnTo>
                <a:lnTo>
                  <a:pt x="0" y="3968213"/>
                </a:lnTo>
                <a:lnTo>
                  <a:pt x="0" y="3608213"/>
                </a:lnTo>
                <a:close/>
                <a:moveTo>
                  <a:pt x="3605829" y="2524046"/>
                </a:moveTo>
                <a:lnTo>
                  <a:pt x="3965829" y="2524046"/>
                </a:lnTo>
                <a:lnTo>
                  <a:pt x="3965829" y="3604046"/>
                </a:lnTo>
                <a:lnTo>
                  <a:pt x="3965829" y="3964046"/>
                </a:lnTo>
                <a:lnTo>
                  <a:pt x="3605829" y="3964046"/>
                </a:lnTo>
                <a:lnTo>
                  <a:pt x="2525829" y="3964046"/>
                </a:lnTo>
                <a:lnTo>
                  <a:pt x="2525829" y="3604046"/>
                </a:lnTo>
                <a:lnTo>
                  <a:pt x="3605829" y="3604046"/>
                </a:lnTo>
                <a:close/>
                <a:moveTo>
                  <a:pt x="1542677" y="2468095"/>
                </a:moveTo>
                <a:lnTo>
                  <a:pt x="1758701" y="2468095"/>
                </a:lnTo>
                <a:lnTo>
                  <a:pt x="1758701" y="2835684"/>
                </a:lnTo>
                <a:lnTo>
                  <a:pt x="1542677" y="2835684"/>
                </a:lnTo>
                <a:close/>
                <a:moveTo>
                  <a:pt x="3174101" y="2437460"/>
                </a:moveTo>
                <a:lnTo>
                  <a:pt x="3390125" y="2437460"/>
                </a:lnTo>
                <a:lnTo>
                  <a:pt x="3390125" y="2663201"/>
                </a:lnTo>
                <a:lnTo>
                  <a:pt x="3174101" y="2663201"/>
                </a:lnTo>
                <a:close/>
                <a:moveTo>
                  <a:pt x="2809842" y="2295613"/>
                </a:moveTo>
                <a:lnTo>
                  <a:pt x="3025866" y="2295613"/>
                </a:lnTo>
                <a:lnTo>
                  <a:pt x="3025866" y="2663202"/>
                </a:lnTo>
                <a:lnTo>
                  <a:pt x="3389097" y="2663202"/>
                </a:lnTo>
                <a:lnTo>
                  <a:pt x="3389097" y="2873898"/>
                </a:lnTo>
                <a:lnTo>
                  <a:pt x="3389097" y="2873898"/>
                </a:lnTo>
                <a:lnTo>
                  <a:pt x="3389097" y="3446732"/>
                </a:lnTo>
                <a:lnTo>
                  <a:pt x="3173073" y="3446732"/>
                </a:lnTo>
                <a:lnTo>
                  <a:pt x="3173073" y="2879226"/>
                </a:lnTo>
                <a:lnTo>
                  <a:pt x="3021508" y="2879226"/>
                </a:lnTo>
                <a:lnTo>
                  <a:pt x="3021508" y="2663202"/>
                </a:lnTo>
                <a:lnTo>
                  <a:pt x="2809842" y="2663202"/>
                </a:lnTo>
                <a:close/>
                <a:moveTo>
                  <a:pt x="2093780" y="2089306"/>
                </a:moveTo>
                <a:lnTo>
                  <a:pt x="2309804" y="2089306"/>
                </a:lnTo>
                <a:lnTo>
                  <a:pt x="2309804" y="2315047"/>
                </a:lnTo>
                <a:lnTo>
                  <a:pt x="2093780" y="2315047"/>
                </a:lnTo>
                <a:close/>
                <a:moveTo>
                  <a:pt x="2656492" y="1853849"/>
                </a:moveTo>
                <a:lnTo>
                  <a:pt x="2872516" y="1853849"/>
                </a:lnTo>
                <a:lnTo>
                  <a:pt x="2872516" y="2038657"/>
                </a:lnTo>
                <a:lnTo>
                  <a:pt x="2989835" y="2038657"/>
                </a:lnTo>
                <a:lnTo>
                  <a:pt x="2989835" y="1887092"/>
                </a:lnTo>
                <a:lnTo>
                  <a:pt x="3205859" y="1887092"/>
                </a:lnTo>
                <a:lnTo>
                  <a:pt x="3205859" y="2028940"/>
                </a:lnTo>
                <a:lnTo>
                  <a:pt x="3390125" y="2028940"/>
                </a:lnTo>
                <a:lnTo>
                  <a:pt x="3390125" y="2254681"/>
                </a:lnTo>
                <a:lnTo>
                  <a:pt x="3205859" y="2254681"/>
                </a:lnTo>
                <a:lnTo>
                  <a:pt x="3174101" y="2254681"/>
                </a:lnTo>
                <a:lnTo>
                  <a:pt x="3005149" y="2254681"/>
                </a:lnTo>
                <a:lnTo>
                  <a:pt x="2989835" y="2254681"/>
                </a:lnTo>
                <a:lnTo>
                  <a:pt x="2688721" y="2254681"/>
                </a:lnTo>
                <a:lnTo>
                  <a:pt x="2688721" y="2447179"/>
                </a:lnTo>
                <a:lnTo>
                  <a:pt x="2488606" y="2447179"/>
                </a:lnTo>
                <a:lnTo>
                  <a:pt x="2488606" y="2663841"/>
                </a:lnTo>
                <a:lnTo>
                  <a:pt x="2486018" y="2663841"/>
                </a:lnTo>
                <a:lnTo>
                  <a:pt x="2486018" y="2846997"/>
                </a:lnTo>
                <a:lnTo>
                  <a:pt x="2840287" y="2846997"/>
                </a:lnTo>
                <a:lnTo>
                  <a:pt x="2840287" y="3046907"/>
                </a:lnTo>
                <a:lnTo>
                  <a:pt x="3045880" y="3046907"/>
                </a:lnTo>
                <a:lnTo>
                  <a:pt x="3045880" y="3272648"/>
                </a:lnTo>
                <a:lnTo>
                  <a:pt x="2829856" y="3272648"/>
                </a:lnTo>
                <a:lnTo>
                  <a:pt x="2829856" y="3063021"/>
                </a:lnTo>
                <a:lnTo>
                  <a:pt x="2472698" y="3063021"/>
                </a:lnTo>
                <a:lnTo>
                  <a:pt x="2472698" y="2847499"/>
                </a:lnTo>
                <a:lnTo>
                  <a:pt x="2093780" y="2847499"/>
                </a:lnTo>
                <a:lnTo>
                  <a:pt x="2088510" y="2847499"/>
                </a:lnTo>
                <a:lnTo>
                  <a:pt x="1910267" y="2847499"/>
                </a:lnTo>
                <a:lnTo>
                  <a:pt x="1910267" y="3028023"/>
                </a:lnTo>
                <a:lnTo>
                  <a:pt x="2277575" y="3028023"/>
                </a:lnTo>
                <a:lnTo>
                  <a:pt x="2277575" y="3241488"/>
                </a:lnTo>
                <a:lnTo>
                  <a:pt x="2829855" y="3241488"/>
                </a:lnTo>
                <a:lnTo>
                  <a:pt x="2829855" y="3457512"/>
                </a:lnTo>
                <a:lnTo>
                  <a:pt x="2269993" y="3457512"/>
                </a:lnTo>
                <a:lnTo>
                  <a:pt x="2269993" y="3244047"/>
                </a:lnTo>
                <a:lnTo>
                  <a:pt x="2111604" y="3244047"/>
                </a:lnTo>
                <a:lnTo>
                  <a:pt x="2111604" y="3446733"/>
                </a:lnTo>
                <a:lnTo>
                  <a:pt x="1744015" y="3446733"/>
                </a:lnTo>
                <a:lnTo>
                  <a:pt x="1744015" y="3230709"/>
                </a:lnTo>
                <a:lnTo>
                  <a:pt x="1909986" y="3230709"/>
                </a:lnTo>
                <a:lnTo>
                  <a:pt x="1909986" y="3051709"/>
                </a:lnTo>
                <a:lnTo>
                  <a:pt x="1542678" y="3051709"/>
                </a:lnTo>
                <a:lnTo>
                  <a:pt x="1542678" y="2835685"/>
                </a:lnTo>
                <a:lnTo>
                  <a:pt x="1877756" y="2835685"/>
                </a:lnTo>
                <a:lnTo>
                  <a:pt x="1877756" y="2315047"/>
                </a:lnTo>
                <a:lnTo>
                  <a:pt x="2093780" y="2315047"/>
                </a:lnTo>
                <a:lnTo>
                  <a:pt x="2093780" y="2631475"/>
                </a:lnTo>
                <a:lnTo>
                  <a:pt x="2272582" y="2631475"/>
                </a:lnTo>
                <a:lnTo>
                  <a:pt x="2272582" y="2438100"/>
                </a:lnTo>
                <a:lnTo>
                  <a:pt x="2472697" y="2438100"/>
                </a:lnTo>
                <a:lnTo>
                  <a:pt x="2472697" y="2254681"/>
                </a:lnTo>
                <a:lnTo>
                  <a:pt x="2472697" y="2221438"/>
                </a:lnTo>
                <a:lnTo>
                  <a:pt x="2472697" y="2038657"/>
                </a:lnTo>
                <a:lnTo>
                  <a:pt x="2656492" y="2038657"/>
                </a:lnTo>
                <a:close/>
                <a:moveTo>
                  <a:pt x="2989836" y="1667759"/>
                </a:moveTo>
                <a:lnTo>
                  <a:pt x="3357425" y="1667759"/>
                </a:lnTo>
                <a:lnTo>
                  <a:pt x="3357425" y="1883783"/>
                </a:lnTo>
                <a:lnTo>
                  <a:pt x="2989836" y="1883783"/>
                </a:lnTo>
                <a:close/>
                <a:moveTo>
                  <a:pt x="2309586" y="1554888"/>
                </a:moveTo>
                <a:lnTo>
                  <a:pt x="2829824" y="1554888"/>
                </a:lnTo>
                <a:lnTo>
                  <a:pt x="2829824" y="1770912"/>
                </a:lnTo>
                <a:lnTo>
                  <a:pt x="2525643" y="1770912"/>
                </a:lnTo>
                <a:lnTo>
                  <a:pt x="2525643" y="1927296"/>
                </a:lnTo>
                <a:lnTo>
                  <a:pt x="2309619" y="1927296"/>
                </a:lnTo>
                <a:lnTo>
                  <a:pt x="2309619" y="1770912"/>
                </a:lnTo>
                <a:lnTo>
                  <a:pt x="2309586" y="1770912"/>
                </a:lnTo>
                <a:close/>
                <a:moveTo>
                  <a:pt x="616397" y="1550030"/>
                </a:moveTo>
                <a:lnTo>
                  <a:pt x="808855" y="1550030"/>
                </a:lnTo>
                <a:lnTo>
                  <a:pt x="832421" y="1550030"/>
                </a:lnTo>
                <a:lnTo>
                  <a:pt x="1024879" y="1550030"/>
                </a:lnTo>
                <a:lnTo>
                  <a:pt x="1024879" y="1775771"/>
                </a:lnTo>
                <a:lnTo>
                  <a:pt x="832421" y="1775771"/>
                </a:lnTo>
                <a:lnTo>
                  <a:pt x="832421" y="2079590"/>
                </a:lnTo>
                <a:lnTo>
                  <a:pt x="1028931" y="2079590"/>
                </a:lnTo>
                <a:lnTo>
                  <a:pt x="1192537" y="2079590"/>
                </a:lnTo>
                <a:lnTo>
                  <a:pt x="1244955" y="2079590"/>
                </a:lnTo>
                <a:lnTo>
                  <a:pt x="1244955" y="2231155"/>
                </a:lnTo>
                <a:lnTo>
                  <a:pt x="1468668" y="2231155"/>
                </a:lnTo>
                <a:lnTo>
                  <a:pt x="1468668" y="2447179"/>
                </a:lnTo>
                <a:lnTo>
                  <a:pt x="1244955" y="2447179"/>
                </a:lnTo>
                <a:lnTo>
                  <a:pt x="1244955" y="2447179"/>
                </a:lnTo>
                <a:lnTo>
                  <a:pt x="1028931" y="2447179"/>
                </a:lnTo>
                <a:lnTo>
                  <a:pt x="1028931" y="2295614"/>
                </a:lnTo>
                <a:lnTo>
                  <a:pt x="619703" y="2295614"/>
                </a:lnTo>
                <a:lnTo>
                  <a:pt x="619703" y="2082482"/>
                </a:lnTo>
                <a:lnTo>
                  <a:pt x="616397" y="2082482"/>
                </a:lnTo>
                <a:close/>
                <a:moveTo>
                  <a:pt x="1747452" y="1324289"/>
                </a:moveTo>
                <a:lnTo>
                  <a:pt x="1963476" y="1324289"/>
                </a:lnTo>
                <a:lnTo>
                  <a:pt x="1963476" y="1528779"/>
                </a:lnTo>
                <a:lnTo>
                  <a:pt x="2151955" y="1528779"/>
                </a:lnTo>
                <a:lnTo>
                  <a:pt x="2151955" y="1754520"/>
                </a:lnTo>
                <a:lnTo>
                  <a:pt x="1935931" y="1754520"/>
                </a:lnTo>
                <a:lnTo>
                  <a:pt x="1935931" y="1550030"/>
                </a:lnTo>
                <a:lnTo>
                  <a:pt x="1758702" y="1550030"/>
                </a:lnTo>
                <a:lnTo>
                  <a:pt x="1758702" y="1863566"/>
                </a:lnTo>
                <a:lnTo>
                  <a:pt x="2119726" y="1863566"/>
                </a:lnTo>
                <a:lnTo>
                  <a:pt x="2119726" y="2079590"/>
                </a:lnTo>
                <a:lnTo>
                  <a:pt x="1761543" y="2079590"/>
                </a:lnTo>
                <a:lnTo>
                  <a:pt x="1761543" y="2259540"/>
                </a:lnTo>
                <a:lnTo>
                  <a:pt x="1545519" y="2259540"/>
                </a:lnTo>
                <a:lnTo>
                  <a:pt x="1545519" y="2082482"/>
                </a:lnTo>
                <a:lnTo>
                  <a:pt x="1542678" y="2082482"/>
                </a:lnTo>
                <a:lnTo>
                  <a:pt x="1542678" y="2079589"/>
                </a:lnTo>
                <a:lnTo>
                  <a:pt x="1030691" y="2079589"/>
                </a:lnTo>
                <a:lnTo>
                  <a:pt x="1030691" y="1863565"/>
                </a:lnTo>
                <a:lnTo>
                  <a:pt x="1192537" y="1863565"/>
                </a:lnTo>
                <a:lnTo>
                  <a:pt x="1192537" y="1662900"/>
                </a:lnTo>
                <a:lnTo>
                  <a:pt x="1440000" y="1662900"/>
                </a:lnTo>
                <a:lnTo>
                  <a:pt x="1440000" y="1863565"/>
                </a:lnTo>
                <a:lnTo>
                  <a:pt x="1542678" y="1863565"/>
                </a:lnTo>
                <a:lnTo>
                  <a:pt x="1542678" y="1550030"/>
                </a:lnTo>
                <a:lnTo>
                  <a:pt x="1747452" y="1550030"/>
                </a:lnTo>
                <a:close/>
                <a:moveTo>
                  <a:pt x="2802267" y="814725"/>
                </a:moveTo>
                <a:lnTo>
                  <a:pt x="3162307" y="814725"/>
                </a:lnTo>
                <a:lnTo>
                  <a:pt x="3162307" y="1174725"/>
                </a:lnTo>
                <a:lnTo>
                  <a:pt x="2802267" y="1174725"/>
                </a:lnTo>
                <a:close/>
                <a:moveTo>
                  <a:pt x="884915" y="814725"/>
                </a:moveTo>
                <a:lnTo>
                  <a:pt x="1244955" y="814725"/>
                </a:lnTo>
                <a:lnTo>
                  <a:pt x="1244955" y="1174725"/>
                </a:lnTo>
                <a:lnTo>
                  <a:pt x="884915" y="1174725"/>
                </a:lnTo>
                <a:close/>
                <a:moveTo>
                  <a:pt x="2691077" y="703515"/>
                </a:moveTo>
                <a:lnTo>
                  <a:pt x="2691077" y="1285935"/>
                </a:lnTo>
                <a:lnTo>
                  <a:pt x="3273497" y="1285935"/>
                </a:lnTo>
                <a:lnTo>
                  <a:pt x="3273497" y="703515"/>
                </a:lnTo>
                <a:close/>
                <a:moveTo>
                  <a:pt x="773725" y="703515"/>
                </a:moveTo>
                <a:lnTo>
                  <a:pt x="773725" y="1285935"/>
                </a:lnTo>
                <a:lnTo>
                  <a:pt x="1356145" y="1285935"/>
                </a:lnTo>
                <a:lnTo>
                  <a:pt x="1356145" y="703515"/>
                </a:lnTo>
                <a:close/>
                <a:moveTo>
                  <a:pt x="2531162" y="543600"/>
                </a:moveTo>
                <a:lnTo>
                  <a:pt x="3433412" y="543600"/>
                </a:lnTo>
                <a:lnTo>
                  <a:pt x="3433412" y="1445850"/>
                </a:lnTo>
                <a:lnTo>
                  <a:pt x="2531162" y="1445850"/>
                </a:lnTo>
                <a:close/>
                <a:moveTo>
                  <a:pt x="613810" y="543600"/>
                </a:moveTo>
                <a:lnTo>
                  <a:pt x="1516060" y="543600"/>
                </a:lnTo>
                <a:lnTo>
                  <a:pt x="1516060" y="1445850"/>
                </a:lnTo>
                <a:lnTo>
                  <a:pt x="613810" y="1445850"/>
                </a:lnTo>
                <a:close/>
                <a:moveTo>
                  <a:pt x="2088509" y="543244"/>
                </a:moveTo>
                <a:lnTo>
                  <a:pt x="2283187" y="543244"/>
                </a:lnTo>
                <a:lnTo>
                  <a:pt x="2283187" y="759268"/>
                </a:lnTo>
                <a:lnTo>
                  <a:pt x="2088509" y="759268"/>
                </a:lnTo>
                <a:close/>
                <a:moveTo>
                  <a:pt x="1751276" y="543243"/>
                </a:moveTo>
                <a:lnTo>
                  <a:pt x="1967300" y="543243"/>
                </a:lnTo>
                <a:lnTo>
                  <a:pt x="1967300" y="986389"/>
                </a:lnTo>
                <a:lnTo>
                  <a:pt x="2119726" y="986389"/>
                </a:lnTo>
                <a:lnTo>
                  <a:pt x="2119726" y="986388"/>
                </a:lnTo>
                <a:lnTo>
                  <a:pt x="2335750" y="986388"/>
                </a:lnTo>
                <a:lnTo>
                  <a:pt x="2335750" y="1491348"/>
                </a:lnTo>
                <a:lnTo>
                  <a:pt x="2119726" y="1491348"/>
                </a:lnTo>
                <a:lnTo>
                  <a:pt x="2119726" y="1202413"/>
                </a:lnTo>
                <a:lnTo>
                  <a:pt x="1747396" y="1202413"/>
                </a:lnTo>
                <a:lnTo>
                  <a:pt x="1747396" y="986389"/>
                </a:lnTo>
                <a:lnTo>
                  <a:pt x="1751276" y="986389"/>
                </a:lnTo>
                <a:close/>
                <a:moveTo>
                  <a:pt x="4409" y="5850"/>
                </a:moveTo>
                <a:lnTo>
                  <a:pt x="364409" y="5850"/>
                </a:lnTo>
                <a:lnTo>
                  <a:pt x="1444409" y="5850"/>
                </a:lnTo>
                <a:lnTo>
                  <a:pt x="1444409" y="365850"/>
                </a:lnTo>
                <a:lnTo>
                  <a:pt x="364409" y="365850"/>
                </a:lnTo>
                <a:lnTo>
                  <a:pt x="364409" y="1445850"/>
                </a:lnTo>
                <a:lnTo>
                  <a:pt x="4409" y="1445850"/>
                </a:lnTo>
                <a:lnTo>
                  <a:pt x="4409" y="365850"/>
                </a:lnTo>
                <a:close/>
                <a:moveTo>
                  <a:pt x="2531162" y="0"/>
                </a:moveTo>
                <a:lnTo>
                  <a:pt x="3611162" y="0"/>
                </a:lnTo>
                <a:lnTo>
                  <a:pt x="3971162" y="0"/>
                </a:lnTo>
                <a:lnTo>
                  <a:pt x="3971162" y="360000"/>
                </a:lnTo>
                <a:lnTo>
                  <a:pt x="3971162" y="1440000"/>
                </a:lnTo>
                <a:lnTo>
                  <a:pt x="3611162" y="1440000"/>
                </a:lnTo>
                <a:lnTo>
                  <a:pt x="3611162" y="360000"/>
                </a:lnTo>
                <a:lnTo>
                  <a:pt x="2531162" y="360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ko-KR" altLang="en-US" sz="2025">
              <a:solidFill>
                <a:schemeClr val="tx1">
                  <a:lumMod val="75000"/>
                  <a:lumOff val="25000"/>
                </a:schemeClr>
              </a:solidFill>
            </a:endParaRPr>
          </a:p>
        </p:txBody>
      </p:sp>
      <p:sp>
        <p:nvSpPr>
          <p:cNvPr id="44" name="Rectangle 43"/>
          <p:cNvSpPr/>
          <p:nvPr/>
        </p:nvSpPr>
        <p:spPr>
          <a:xfrm>
            <a:off x="7041132" y="4249787"/>
            <a:ext cx="1645668" cy="461665"/>
          </a:xfrm>
          <a:prstGeom prst="rect">
            <a:avLst/>
          </a:prstGeom>
        </p:spPr>
        <p:txBody>
          <a:bodyPr wrap="square">
            <a:spAutoFit/>
          </a:bodyPr>
          <a:lstStyle/>
          <a:p>
            <a:pPr algn="ctr"/>
            <a:r>
              <a:rPr lang="fr-CH" sz="800" dirty="0">
                <a:latin typeface="Tw Cen MT" panose="020B0602020104020603" pitchFamily="34" charset="0"/>
                <a:ea typeface="Arial Unicode MS"/>
              </a:rPr>
              <a:t>Branch, R.M. (2009). </a:t>
            </a:r>
            <a:r>
              <a:rPr lang="fr-CH" sz="800" i="1" dirty="0" err="1">
                <a:latin typeface="Tw Cen MT" panose="020B0602020104020603" pitchFamily="34" charset="0"/>
                <a:ea typeface="Arial Unicode MS"/>
              </a:rPr>
              <a:t>Instructional</a:t>
            </a:r>
            <a:r>
              <a:rPr lang="fr-CH" sz="800" i="1" dirty="0">
                <a:latin typeface="Tw Cen MT" panose="020B0602020104020603" pitchFamily="34" charset="0"/>
                <a:ea typeface="Arial Unicode MS"/>
              </a:rPr>
              <a:t> design. The ADDIE </a:t>
            </a:r>
            <a:r>
              <a:rPr lang="fr-CH" sz="800" i="1" dirty="0" err="1">
                <a:latin typeface="Tw Cen MT" panose="020B0602020104020603" pitchFamily="34" charset="0"/>
                <a:ea typeface="Arial Unicode MS"/>
              </a:rPr>
              <a:t>Approach</a:t>
            </a:r>
            <a:r>
              <a:rPr lang="fr-CH" sz="800" dirty="0">
                <a:latin typeface="Tw Cen MT" panose="020B0602020104020603" pitchFamily="34" charset="0"/>
                <a:ea typeface="Arial Unicode MS"/>
              </a:rPr>
              <a:t>. New York: Springer.</a:t>
            </a:r>
            <a:endParaRPr lang="fr-CH" sz="800" dirty="0">
              <a:latin typeface="Tw Cen MT" panose="020B0602020104020603" pitchFamily="34" charset="0"/>
            </a:endParaRPr>
          </a:p>
        </p:txBody>
      </p:sp>
      <p:pic>
        <p:nvPicPr>
          <p:cNvPr id="6" name="Image 5"/>
          <p:cNvPicPr>
            <a:picLocks noChangeAspect="1"/>
          </p:cNvPicPr>
          <p:nvPr/>
        </p:nvPicPr>
        <p:blipFill rotWithShape="1">
          <a:blip r:embed="rId3">
            <a:extLst>
              <a:ext uri="{28A0092B-C50C-407E-A947-70E740481C1C}">
                <a14:useLocalDpi xmlns:a14="http://schemas.microsoft.com/office/drawing/2010/main" val="0"/>
              </a:ext>
            </a:extLst>
          </a:blip>
          <a:srcRect l="1517" t="1203" r="1546" b="8827"/>
          <a:stretch/>
        </p:blipFill>
        <p:spPr>
          <a:xfrm>
            <a:off x="1071276" y="30932"/>
            <a:ext cx="5112568" cy="5112568"/>
          </a:xfrm>
          <a:prstGeom prst="rect">
            <a:avLst/>
          </a:prstGeom>
        </p:spPr>
      </p:pic>
      <p:sp>
        <p:nvSpPr>
          <p:cNvPr id="8" name="Rectangle 7">
            <a:extLst>
              <a:ext uri="{FF2B5EF4-FFF2-40B4-BE49-F238E27FC236}">
                <a16:creationId xmlns:a16="http://schemas.microsoft.com/office/drawing/2014/main" id="{D3D1A23E-2697-4DBD-A6D8-A4EF8CA7DBD6}"/>
              </a:ext>
            </a:extLst>
          </p:cNvPr>
          <p:cNvSpPr/>
          <p:nvPr/>
        </p:nvSpPr>
        <p:spPr>
          <a:xfrm>
            <a:off x="6460331" y="1130080"/>
            <a:ext cx="2000101" cy="523220"/>
          </a:xfrm>
          <a:prstGeom prst="rect">
            <a:avLst/>
          </a:prstGeom>
        </p:spPr>
        <p:txBody>
          <a:bodyPr wrap="square">
            <a:spAutoFit/>
          </a:bodyPr>
          <a:lstStyle/>
          <a:p>
            <a:pPr algn="r"/>
            <a:r>
              <a:rPr lang="fr-CH" sz="1400" dirty="0">
                <a:latin typeface="Berlin Sans FB" panose="020E0602020502020306" pitchFamily="34" charset="0"/>
                <a:ea typeface="Arial Unicode MS"/>
              </a:rPr>
              <a:t>Réalisation d’une étape après l’autre</a:t>
            </a:r>
            <a:endParaRPr lang="fr-CH" sz="1400" dirty="0">
              <a:latin typeface="Berlin Sans FB" panose="020E0602020502020306" pitchFamily="34" charset="0"/>
            </a:endParaRPr>
          </a:p>
        </p:txBody>
      </p:sp>
      <p:sp>
        <p:nvSpPr>
          <p:cNvPr id="2" name="ZoneTexte 1">
            <a:extLst>
              <a:ext uri="{FF2B5EF4-FFF2-40B4-BE49-F238E27FC236}">
                <a16:creationId xmlns:a16="http://schemas.microsoft.com/office/drawing/2014/main" id="{F97A1E17-5679-2139-9FCC-6D5BEA74DA4D}"/>
              </a:ext>
            </a:extLst>
          </p:cNvPr>
          <p:cNvSpPr txBox="1"/>
          <p:nvPr/>
        </p:nvSpPr>
        <p:spPr>
          <a:xfrm rot="16200000">
            <a:off x="-1472060" y="2536519"/>
            <a:ext cx="4471096" cy="246221"/>
          </a:xfrm>
          <a:prstGeom prst="rect">
            <a:avLst/>
          </a:prstGeom>
          <a:noFill/>
        </p:spPr>
        <p:txBody>
          <a:bodyPr wrap="none" rtlCol="0">
            <a:spAutoFit/>
          </a:bodyPr>
          <a:lstStyle/>
          <a:p>
            <a:r>
              <a:rPr lang="fr-CH" sz="1000" dirty="0">
                <a:hlinkClick r:id="rId4"/>
              </a:rPr>
              <a:t>https://cognota.com/wp-content/uploads/2020/02/Addie-model-960x1035-1.jpg</a:t>
            </a:r>
            <a:r>
              <a:rPr lang="fr-CH" sz="1000" dirty="0"/>
              <a:t> </a:t>
            </a:r>
          </a:p>
        </p:txBody>
      </p:sp>
    </p:spTree>
    <p:extLst>
      <p:ext uri="{BB962C8B-B14F-4D97-AF65-F5344CB8AC3E}">
        <p14:creationId xmlns:p14="http://schemas.microsoft.com/office/powerpoint/2010/main" val="2859782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rotWithShape="1">
          <a:blip r:embed="rId2" cstate="print">
            <a:extLst>
              <a:ext uri="{28A0092B-C50C-407E-A947-70E740481C1C}">
                <a14:useLocalDpi xmlns:a14="http://schemas.microsoft.com/office/drawing/2010/main" val="0"/>
              </a:ext>
            </a:extLst>
          </a:blip>
          <a:srcRect b="13904"/>
          <a:stretch/>
        </p:blipFill>
        <p:spPr>
          <a:xfrm>
            <a:off x="5859478" y="1198814"/>
            <a:ext cx="1574567" cy="1251527"/>
          </a:xfrm>
          <a:prstGeom prst="rect">
            <a:avLst/>
          </a:prstGeom>
        </p:spPr>
      </p:pic>
      <p:pic>
        <p:nvPicPr>
          <p:cNvPr id="37" name="Image 36"/>
          <p:cNvPicPr>
            <a:picLocks noChangeAspect="1"/>
          </p:cNvPicPr>
          <p:nvPr/>
        </p:nvPicPr>
        <p:blipFill rotWithShape="1">
          <a:blip r:embed="rId3" cstate="print">
            <a:extLst>
              <a:ext uri="{28A0092B-C50C-407E-A947-70E740481C1C}">
                <a14:useLocalDpi xmlns:a14="http://schemas.microsoft.com/office/drawing/2010/main" val="0"/>
              </a:ext>
            </a:extLst>
          </a:blip>
          <a:srcRect b="9002"/>
          <a:stretch/>
        </p:blipFill>
        <p:spPr>
          <a:xfrm>
            <a:off x="1078555" y="1355490"/>
            <a:ext cx="3286390" cy="1872208"/>
          </a:xfrm>
          <a:prstGeom prst="rect">
            <a:avLst/>
          </a:prstGeom>
        </p:spPr>
      </p:pic>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7</a:t>
            </a:fld>
            <a:endParaRPr lang="fr-FR" dirty="0"/>
          </a:p>
        </p:txBody>
      </p:sp>
      <p:pic>
        <p:nvPicPr>
          <p:cNvPr id="4" name="Picture 2" descr="RÃ©sultat de recherche d'images pour &quot;logo tecfa&quot;"/>
          <p:cNvPicPr>
            <a:picLocks noChangeAspect="1" noChangeArrowheads="1"/>
          </p:cNvPicPr>
          <p:nvPr/>
        </p:nvPicPr>
        <p:blipFill>
          <a:blip r:embed="rId4"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Le modèle ADDIE</a:t>
            </a:r>
          </a:p>
        </p:txBody>
      </p:sp>
      <p:sp>
        <p:nvSpPr>
          <p:cNvPr id="11" name="Rectangle 10"/>
          <p:cNvSpPr/>
          <p:nvPr/>
        </p:nvSpPr>
        <p:spPr>
          <a:xfrm>
            <a:off x="4716015" y="999573"/>
            <a:ext cx="3816425" cy="369332"/>
          </a:xfrm>
          <a:prstGeom prst="rect">
            <a:avLst/>
          </a:prstGeom>
        </p:spPr>
        <p:txBody>
          <a:bodyPr wrap="square">
            <a:spAutoFit/>
          </a:bodyPr>
          <a:lstStyle/>
          <a:p>
            <a:pPr algn="r"/>
            <a:r>
              <a:rPr lang="fr-CH" dirty="0">
                <a:latin typeface="Berlin Sans FB" panose="020E0602020502020306" pitchFamily="34" charset="0"/>
              </a:rPr>
              <a:t>Faiblesses</a:t>
            </a:r>
            <a:endParaRPr lang="fr-CH" sz="1400" dirty="0">
              <a:latin typeface="Tw Cen MT" panose="020B0602020104020603" pitchFamily="34" charset="0"/>
            </a:endParaRPr>
          </a:p>
        </p:txBody>
      </p:sp>
      <p:sp>
        <p:nvSpPr>
          <p:cNvPr id="19" name="TextBox 4746">
            <a:extLst>
              <a:ext uri="{FF2B5EF4-FFF2-40B4-BE49-F238E27FC236}">
                <a16:creationId xmlns:a16="http://schemas.microsoft.com/office/drawing/2014/main" id="{7CC48BBE-05F0-49E8-B854-64AAB768DF46}"/>
              </a:ext>
            </a:extLst>
          </p:cNvPr>
          <p:cNvSpPr txBox="1"/>
          <p:nvPr/>
        </p:nvSpPr>
        <p:spPr>
          <a:xfrm>
            <a:off x="2555776" y="1427498"/>
            <a:ext cx="2448272" cy="600164"/>
          </a:xfrm>
          <a:prstGeom prst="rect">
            <a:avLst/>
          </a:prstGeom>
          <a:noFill/>
        </p:spPr>
        <p:txBody>
          <a:bodyPr wrap="square" rtlCol="0">
            <a:spAutoFit/>
          </a:bodyPr>
          <a:lstStyle/>
          <a:p>
            <a:r>
              <a:rPr lang="fr-CH" altLang="ko-KR" sz="1100" dirty="0">
                <a:latin typeface="Tw Cen MT" panose="020B0602020104020603" pitchFamily="34" charset="0"/>
                <a:cs typeface="Arial" pitchFamily="34" charset="0"/>
              </a:rPr>
              <a:t>Chaque étape doit être exécuté dans l’ordre au risque de rompre le processus de conception</a:t>
            </a:r>
            <a:endParaRPr lang="ko-KR" altLang="en-US" sz="1100" dirty="0">
              <a:solidFill>
                <a:schemeClr val="tx1">
                  <a:lumMod val="75000"/>
                  <a:lumOff val="25000"/>
                </a:schemeClr>
              </a:solidFill>
              <a:cs typeface="Arial" pitchFamily="34" charset="0"/>
            </a:endParaRPr>
          </a:p>
        </p:txBody>
      </p:sp>
      <p:sp>
        <p:nvSpPr>
          <p:cNvPr id="22" name="TextBox 4749">
            <a:extLst>
              <a:ext uri="{FF2B5EF4-FFF2-40B4-BE49-F238E27FC236}">
                <a16:creationId xmlns:a16="http://schemas.microsoft.com/office/drawing/2014/main" id="{F1AE1475-C381-4783-B95F-C53409811527}"/>
              </a:ext>
            </a:extLst>
          </p:cNvPr>
          <p:cNvSpPr txBox="1"/>
          <p:nvPr/>
        </p:nvSpPr>
        <p:spPr>
          <a:xfrm>
            <a:off x="5220375" y="2446967"/>
            <a:ext cx="3024336" cy="769441"/>
          </a:xfrm>
          <a:prstGeom prst="rect">
            <a:avLst/>
          </a:prstGeom>
          <a:noFill/>
        </p:spPr>
        <p:txBody>
          <a:bodyPr wrap="square" rtlCol="0">
            <a:spAutoFit/>
          </a:bodyPr>
          <a:lstStyle/>
          <a:p>
            <a:pPr algn="just"/>
            <a:r>
              <a:rPr lang="fr-CH" altLang="ko-KR" sz="1100" dirty="0">
                <a:latin typeface="Tw Cen MT" panose="020B0602020104020603" pitchFamily="34" charset="0"/>
                <a:cs typeface="Arial" pitchFamily="34" charset="0"/>
              </a:rPr>
              <a:t>Les cycles de développement prolongés (apparition de nouvelles exigences techniques ou nouveaux besoins de formation obligeant à refaire des étapes </a:t>
            </a:r>
            <a:r>
              <a:rPr lang="fr-CH" altLang="ko-KR" sz="1100" i="1" dirty="0">
                <a:latin typeface="Tw Cen MT" panose="020B0602020104020603" pitchFamily="34" charset="0"/>
                <a:cs typeface="Arial" pitchFamily="34" charset="0"/>
              </a:rPr>
              <a:t>a priori </a:t>
            </a:r>
            <a:r>
              <a:rPr lang="fr-CH" altLang="ko-KR" sz="1100" dirty="0">
                <a:latin typeface="Tw Cen MT" panose="020B0602020104020603" pitchFamily="34" charset="0"/>
                <a:cs typeface="Arial" pitchFamily="34" charset="0"/>
              </a:rPr>
              <a:t>validées)</a:t>
            </a:r>
          </a:p>
        </p:txBody>
      </p:sp>
      <p:sp>
        <p:nvSpPr>
          <p:cNvPr id="26" name="TextBox 4752">
            <a:extLst>
              <a:ext uri="{FF2B5EF4-FFF2-40B4-BE49-F238E27FC236}">
                <a16:creationId xmlns:a16="http://schemas.microsoft.com/office/drawing/2014/main" id="{BBBE79C4-7742-4FD3-AC40-7E042E04E131}"/>
              </a:ext>
            </a:extLst>
          </p:cNvPr>
          <p:cNvSpPr txBox="1"/>
          <p:nvPr/>
        </p:nvSpPr>
        <p:spPr>
          <a:xfrm>
            <a:off x="2620828" y="3695610"/>
            <a:ext cx="2311212" cy="900246"/>
          </a:xfrm>
          <a:prstGeom prst="rect">
            <a:avLst/>
          </a:prstGeom>
          <a:noFill/>
        </p:spPr>
        <p:txBody>
          <a:bodyPr wrap="square" rtlCol="0">
            <a:spAutoFit/>
          </a:bodyPr>
          <a:lstStyle/>
          <a:p>
            <a:pPr algn="just"/>
            <a:r>
              <a:rPr lang="fr-CH" sz="1050" dirty="0">
                <a:latin typeface="Tw Cen MT" panose="020B0602020104020603" pitchFamily="34" charset="0"/>
              </a:rPr>
              <a:t>Problèmes de communication avec les experts métier et les parties prenantes (beaucoup de mal à visualiser le produit fini et son fonctionnement malgré un </a:t>
            </a:r>
            <a:r>
              <a:rPr lang="fr-CH" sz="1050" dirty="0" err="1">
                <a:latin typeface="Tw Cen MT" panose="020B0602020104020603" pitchFamily="34" charset="0"/>
              </a:rPr>
              <a:t>storyboard</a:t>
            </a:r>
            <a:r>
              <a:rPr lang="fr-CH" sz="1050" dirty="0">
                <a:latin typeface="Tw Cen MT" panose="020B0602020104020603" pitchFamily="34" charset="0"/>
              </a:rPr>
              <a:t> détaillé)</a:t>
            </a:r>
            <a:endParaRPr lang="fr-CH" sz="1050" dirty="0">
              <a:latin typeface="Tw Cen MT" panose="020B0602020104020603" pitchFamily="34" charset="0"/>
              <a:cs typeface="Arial" pitchFamily="34" charset="0"/>
            </a:endParaRPr>
          </a:p>
        </p:txBody>
      </p:sp>
      <p:sp>
        <p:nvSpPr>
          <p:cNvPr id="30" name="TextBox 4755">
            <a:extLst>
              <a:ext uri="{FF2B5EF4-FFF2-40B4-BE49-F238E27FC236}">
                <a16:creationId xmlns:a16="http://schemas.microsoft.com/office/drawing/2014/main" id="{1AE43B97-E7E7-4B29-8047-118ADC7F5602}"/>
              </a:ext>
            </a:extLst>
          </p:cNvPr>
          <p:cNvSpPr txBox="1"/>
          <p:nvPr/>
        </p:nvSpPr>
        <p:spPr>
          <a:xfrm>
            <a:off x="5213582" y="3191160"/>
            <a:ext cx="3107781" cy="430887"/>
          </a:xfrm>
          <a:prstGeom prst="rect">
            <a:avLst/>
          </a:prstGeom>
          <a:noFill/>
        </p:spPr>
        <p:txBody>
          <a:bodyPr wrap="square" rtlCol="0">
            <a:spAutoFit/>
          </a:bodyPr>
          <a:lstStyle/>
          <a:p>
            <a:pPr algn="just"/>
            <a:r>
              <a:rPr lang="fr-CH" altLang="ko-KR" sz="1100" dirty="0">
                <a:latin typeface="Tw Cen MT" panose="020B0602020104020603" pitchFamily="34" charset="0"/>
                <a:cs typeface="Arial" pitchFamily="34" charset="0"/>
              </a:rPr>
              <a:t>Le manque de temps pour la phase de test  (hors délai, hors budget)</a:t>
            </a:r>
          </a:p>
        </p:txBody>
      </p:sp>
      <p:graphicFrame>
        <p:nvGraphicFramePr>
          <p:cNvPr id="32" name="Chart 10">
            <a:extLst>
              <a:ext uri="{FF2B5EF4-FFF2-40B4-BE49-F238E27FC236}">
                <a16:creationId xmlns:a16="http://schemas.microsoft.com/office/drawing/2014/main" id="{26958B9A-CDAB-43FD-8328-DADAF4BF9445}"/>
              </a:ext>
            </a:extLst>
          </p:cNvPr>
          <p:cNvGraphicFramePr/>
          <p:nvPr/>
        </p:nvGraphicFramePr>
        <p:xfrm>
          <a:off x="1078555" y="3462454"/>
          <a:ext cx="1486190" cy="1341544"/>
        </p:xfrm>
        <a:graphic>
          <a:graphicData uri="http://schemas.openxmlformats.org/drawingml/2006/chart">
            <c:chart xmlns:c="http://schemas.openxmlformats.org/drawingml/2006/chart" xmlns:r="http://schemas.openxmlformats.org/officeDocument/2006/relationships" r:id="rId5"/>
          </a:graphicData>
        </a:graphic>
      </p:graphicFrame>
      <p:sp>
        <p:nvSpPr>
          <p:cNvPr id="35" name="Rectangle 34"/>
          <p:cNvSpPr/>
          <p:nvPr/>
        </p:nvSpPr>
        <p:spPr>
          <a:xfrm>
            <a:off x="1691680" y="4842934"/>
            <a:ext cx="5760640" cy="230832"/>
          </a:xfrm>
          <a:prstGeom prst="rect">
            <a:avLst/>
          </a:prstGeom>
        </p:spPr>
        <p:txBody>
          <a:bodyPr wrap="square">
            <a:spAutoFit/>
          </a:bodyPr>
          <a:lstStyle/>
          <a:p>
            <a:pPr algn="ctr"/>
            <a:r>
              <a:rPr lang="fr-CH" sz="900" dirty="0">
                <a:latin typeface="Tw Cen MT" panose="020B0602020104020603" pitchFamily="34" charset="0"/>
                <a:ea typeface="Arial Unicode MS"/>
              </a:rPr>
              <a:t>Branch, R.M. (2009). </a:t>
            </a:r>
            <a:r>
              <a:rPr lang="fr-CH" sz="900" i="1" dirty="0" err="1">
                <a:latin typeface="Tw Cen MT" panose="020B0602020104020603" pitchFamily="34" charset="0"/>
                <a:ea typeface="Arial Unicode MS"/>
              </a:rPr>
              <a:t>Instructional</a:t>
            </a:r>
            <a:r>
              <a:rPr lang="fr-CH" sz="900" i="1" dirty="0">
                <a:latin typeface="Tw Cen MT" panose="020B0602020104020603" pitchFamily="34" charset="0"/>
                <a:ea typeface="Arial Unicode MS"/>
              </a:rPr>
              <a:t> design. The ADDIE </a:t>
            </a:r>
            <a:r>
              <a:rPr lang="fr-CH" sz="900" i="1" dirty="0" err="1">
                <a:latin typeface="Tw Cen MT" panose="020B0602020104020603" pitchFamily="34" charset="0"/>
                <a:ea typeface="Arial Unicode MS"/>
              </a:rPr>
              <a:t>Approach</a:t>
            </a:r>
            <a:r>
              <a:rPr lang="fr-CH" sz="900" dirty="0">
                <a:latin typeface="Tw Cen MT" panose="020B0602020104020603" pitchFamily="34" charset="0"/>
                <a:ea typeface="Arial Unicode MS"/>
              </a:rPr>
              <a:t>. New York: Springer</a:t>
            </a:r>
            <a:endParaRPr lang="fr-CH" sz="900" dirty="0">
              <a:latin typeface="Tw Cen MT" panose="020B0602020104020603" pitchFamily="34" charset="0"/>
            </a:endParaRPr>
          </a:p>
        </p:txBody>
      </p:sp>
      <p:sp>
        <p:nvSpPr>
          <p:cNvPr id="2" name="AutoShape 2" descr="La phase de tests informatiques"/>
          <p:cNvSpPr>
            <a:spLocks noChangeAspect="1" noChangeArrowheads="1"/>
          </p:cNvSpPr>
          <p:nvPr/>
        </p:nvSpPr>
        <p:spPr bwMode="auto">
          <a:xfrm>
            <a:off x="155575" y="-914400"/>
            <a:ext cx="1914525" cy="19145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CH"/>
          </a:p>
        </p:txBody>
      </p:sp>
      <p:pic>
        <p:nvPicPr>
          <p:cNvPr id="5" name="Imag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50806" y="3643733"/>
            <a:ext cx="2833334" cy="933334"/>
          </a:xfrm>
          <a:prstGeom prst="rect">
            <a:avLst/>
          </a:prstGeom>
        </p:spPr>
      </p:pic>
    </p:spTree>
    <p:extLst>
      <p:ext uri="{BB962C8B-B14F-4D97-AF65-F5344CB8AC3E}">
        <p14:creationId xmlns:p14="http://schemas.microsoft.com/office/powerpoint/2010/main" val="48369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6" grpId="0"/>
      <p:bldP spid="30" grpId="0"/>
      <p:bldGraphic spid="32"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8</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Le Modèle SAM (</a:t>
            </a:r>
            <a:r>
              <a:rPr lang="fr-FR" altLang="ko-KR" sz="2800" i="1" dirty="0">
                <a:solidFill>
                  <a:schemeClr val="accent6"/>
                </a:solidFill>
                <a:latin typeface="Berlin Sans FB Demi" panose="020E0802020502020306" pitchFamily="34" charset="0"/>
              </a:rPr>
              <a:t>Successive Approximation Model</a:t>
            </a:r>
            <a:r>
              <a:rPr lang="fr-FR" altLang="ko-KR" sz="2800" dirty="0">
                <a:solidFill>
                  <a:schemeClr val="accent6"/>
                </a:solidFill>
                <a:latin typeface="Berlin Sans FB Demi" panose="020E0802020502020306" pitchFamily="34" charset="0"/>
              </a:rPr>
              <a:t>)</a:t>
            </a:r>
          </a:p>
        </p:txBody>
      </p:sp>
      <p:sp>
        <p:nvSpPr>
          <p:cNvPr id="11" name="Rectangle 10"/>
          <p:cNvSpPr/>
          <p:nvPr/>
        </p:nvSpPr>
        <p:spPr>
          <a:xfrm>
            <a:off x="4716015" y="1112426"/>
            <a:ext cx="3816425" cy="523220"/>
          </a:xfrm>
          <a:prstGeom prst="rect">
            <a:avLst/>
          </a:prstGeom>
        </p:spPr>
        <p:txBody>
          <a:bodyPr wrap="square">
            <a:spAutoFit/>
          </a:bodyPr>
          <a:lstStyle/>
          <a:p>
            <a:pPr algn="r"/>
            <a:r>
              <a:rPr lang="fr-CH" sz="1400" dirty="0">
                <a:latin typeface="Berlin Sans FB" panose="020E0602020502020306" pitchFamily="34" charset="0"/>
              </a:rPr>
              <a:t>Une approche de conception plus « agile » que le modèle ADDIE</a:t>
            </a:r>
          </a:p>
        </p:txBody>
      </p:sp>
      <p:sp>
        <p:nvSpPr>
          <p:cNvPr id="7" name="Rectangle 6"/>
          <p:cNvSpPr/>
          <p:nvPr/>
        </p:nvSpPr>
        <p:spPr>
          <a:xfrm>
            <a:off x="553584" y="4832838"/>
            <a:ext cx="7488831" cy="253916"/>
          </a:xfrm>
          <a:prstGeom prst="rect">
            <a:avLst/>
          </a:prstGeom>
        </p:spPr>
        <p:txBody>
          <a:bodyPr wrap="square">
            <a:spAutoFit/>
          </a:bodyPr>
          <a:lstStyle/>
          <a:p>
            <a:r>
              <a:rPr lang="fr-CH" sz="1050" dirty="0">
                <a:latin typeface="Tw Cen MT" panose="020B0602020104020603" pitchFamily="34" charset="0"/>
              </a:rPr>
              <a:t>Allen, M. et Sites, R. (2012). </a:t>
            </a:r>
            <a:r>
              <a:rPr lang="fr-CH" sz="1050" i="1" dirty="0" err="1">
                <a:latin typeface="Tw Cen MT" panose="020B0602020104020603" pitchFamily="34" charset="0"/>
              </a:rPr>
              <a:t>Leaving</a:t>
            </a:r>
            <a:r>
              <a:rPr lang="fr-CH" sz="1050" i="1" dirty="0">
                <a:latin typeface="Tw Cen MT" panose="020B0602020104020603" pitchFamily="34" charset="0"/>
              </a:rPr>
              <a:t> ADDIE for SAM: An agile model for </a:t>
            </a:r>
            <a:r>
              <a:rPr lang="fr-CH" sz="1050" i="1" dirty="0" err="1">
                <a:latin typeface="Tw Cen MT" panose="020B0602020104020603" pitchFamily="34" charset="0"/>
              </a:rPr>
              <a:t>developing</a:t>
            </a:r>
            <a:r>
              <a:rPr lang="fr-CH" sz="1050" i="1" dirty="0">
                <a:latin typeface="Tw Cen MT" panose="020B0602020104020603" pitchFamily="34" charset="0"/>
              </a:rPr>
              <a:t> the best </a:t>
            </a:r>
            <a:r>
              <a:rPr lang="fr-CH" sz="1050" i="1" dirty="0" err="1">
                <a:latin typeface="Tw Cen MT" panose="020B0602020104020603" pitchFamily="34" charset="0"/>
              </a:rPr>
              <a:t>learning</a:t>
            </a:r>
            <a:r>
              <a:rPr lang="fr-CH" sz="1050" i="1" dirty="0">
                <a:latin typeface="Tw Cen MT" panose="020B0602020104020603" pitchFamily="34" charset="0"/>
              </a:rPr>
              <a:t> </a:t>
            </a:r>
            <a:r>
              <a:rPr lang="fr-CH" sz="1050" i="1" dirty="0" err="1">
                <a:latin typeface="Tw Cen MT" panose="020B0602020104020603" pitchFamily="34" charset="0"/>
              </a:rPr>
              <a:t>experiences</a:t>
            </a:r>
            <a:r>
              <a:rPr lang="fr-CH" sz="1050" dirty="0">
                <a:latin typeface="Tw Cen MT" panose="020B0602020104020603" pitchFamily="34" charset="0"/>
              </a:rPr>
              <a:t>. Alexandria, VA: ASTD.</a:t>
            </a:r>
          </a:p>
        </p:txBody>
      </p:sp>
      <p:pic>
        <p:nvPicPr>
          <p:cNvPr id="15" name="Imag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1687" y="2004215"/>
            <a:ext cx="5040754" cy="1748511"/>
          </a:xfrm>
          <a:prstGeom prst="rect">
            <a:avLst/>
          </a:prstGeom>
        </p:spPr>
      </p:pic>
      <p:grpSp>
        <p:nvGrpSpPr>
          <p:cNvPr id="12" name="Group 3210">
            <a:extLst>
              <a:ext uri="{FF2B5EF4-FFF2-40B4-BE49-F238E27FC236}">
                <a16:creationId xmlns:a16="http://schemas.microsoft.com/office/drawing/2014/main" id="{CBE8D931-2C05-4C63-B970-C24B7DE818C5}"/>
              </a:ext>
            </a:extLst>
          </p:cNvPr>
          <p:cNvGrpSpPr/>
          <p:nvPr/>
        </p:nvGrpSpPr>
        <p:grpSpPr>
          <a:xfrm flipH="1">
            <a:off x="366162" y="1432516"/>
            <a:ext cx="3064033" cy="2675829"/>
            <a:chOff x="56454" y="875466"/>
            <a:chExt cx="3327892" cy="2249810"/>
          </a:xfrm>
        </p:grpSpPr>
        <p:sp>
          <p:nvSpPr>
            <p:cNvPr id="13" name="TextBox 3211">
              <a:extLst>
                <a:ext uri="{FF2B5EF4-FFF2-40B4-BE49-F238E27FC236}">
                  <a16:creationId xmlns:a16="http://schemas.microsoft.com/office/drawing/2014/main" id="{1BCBFE01-4498-4D1F-AAA3-AB239BCD7AB6}"/>
                </a:ext>
              </a:extLst>
            </p:cNvPr>
            <p:cNvSpPr txBox="1"/>
            <p:nvPr/>
          </p:nvSpPr>
          <p:spPr>
            <a:xfrm>
              <a:off x="56454" y="875466"/>
              <a:ext cx="3303441" cy="566688"/>
            </a:xfrm>
            <a:prstGeom prst="rect">
              <a:avLst/>
            </a:prstGeom>
            <a:noFill/>
          </p:spPr>
          <p:txBody>
            <a:bodyPr wrap="square" rtlCol="0" anchor="ctr">
              <a:spAutoFit/>
            </a:bodyPr>
            <a:lstStyle/>
            <a:p>
              <a:pPr algn="just">
                <a:spcAft>
                  <a:spcPts val="800"/>
                </a:spcAft>
              </a:pPr>
              <a:r>
                <a:rPr lang="fr-CH" sz="1600" b="1" dirty="0">
                  <a:latin typeface="Tw Cen MT" panose="020B0602020104020603" pitchFamily="34" charset="0"/>
                  <a:ea typeface="Calibri" panose="020F0502020204030204" pitchFamily="34" charset="0"/>
                  <a:cs typeface="Times New Roman" panose="02020603050405020304" pitchFamily="18" charset="0"/>
                </a:rPr>
                <a:t>Les valeurs qui soutiennent des méthodes agiles</a:t>
              </a:r>
              <a:r>
                <a:rPr lang="fr-CH" sz="1600" dirty="0">
                  <a:latin typeface="Tw Cen MT" panose="020B0602020104020603" pitchFamily="34" charset="0"/>
                  <a:ea typeface="Calibri" panose="020F0502020204030204" pitchFamily="34" charset="0"/>
                  <a:cs typeface="Times New Roman" panose="02020603050405020304" pitchFamily="18" charset="0"/>
                </a:rPr>
                <a:t> </a:t>
              </a:r>
            </a:p>
          </p:txBody>
        </p:sp>
        <p:sp>
          <p:nvSpPr>
            <p:cNvPr id="14" name="TextBox 3212">
              <a:extLst>
                <a:ext uri="{FF2B5EF4-FFF2-40B4-BE49-F238E27FC236}">
                  <a16:creationId xmlns:a16="http://schemas.microsoft.com/office/drawing/2014/main" id="{AEA8923F-79F8-4C18-A142-39F5813788A1}"/>
                </a:ext>
              </a:extLst>
            </p:cNvPr>
            <p:cNvSpPr txBox="1"/>
            <p:nvPr/>
          </p:nvSpPr>
          <p:spPr>
            <a:xfrm>
              <a:off x="92916" y="1339726"/>
              <a:ext cx="3291430" cy="1785550"/>
            </a:xfrm>
            <a:prstGeom prst="rect">
              <a:avLst/>
            </a:prstGeom>
            <a:noFill/>
          </p:spPr>
          <p:txBody>
            <a:bodyPr wrap="square" rtlCol="0">
              <a:spAutoFit/>
            </a:bodyPr>
            <a:lstStyle/>
            <a:p>
              <a:pPr algn="just">
                <a:spcAft>
                  <a:spcPts val="800"/>
                </a:spcAft>
              </a:pPr>
              <a:r>
                <a:rPr lang="fr-CH" sz="1400" dirty="0">
                  <a:latin typeface="Tw Cen MT" panose="020B0602020104020603" pitchFamily="34" charset="0"/>
                  <a:ea typeface="Calibri" panose="020F0502020204030204" pitchFamily="34" charset="0"/>
                  <a:cs typeface="Times New Roman" panose="02020603050405020304" pitchFamily="18" charset="0"/>
                </a:rPr>
                <a:t>« les individus et les interactions plutôt que les processus et les outils ; </a:t>
              </a:r>
            </a:p>
            <a:p>
              <a:pPr algn="just">
                <a:spcAft>
                  <a:spcPts val="800"/>
                </a:spcAft>
              </a:pPr>
              <a:r>
                <a:rPr lang="fr-CH" sz="1400" b="1" dirty="0">
                  <a:latin typeface="Tw Cen MT" panose="020B0602020104020603" pitchFamily="34" charset="0"/>
                  <a:ea typeface="Calibri" panose="020F0502020204030204" pitchFamily="34" charset="0"/>
                  <a:cs typeface="Times New Roman" panose="02020603050405020304" pitchFamily="18" charset="0"/>
                </a:rPr>
                <a:t>l’application fonctionnelle </a:t>
              </a:r>
              <a:r>
                <a:rPr lang="fr-CH" sz="1400" dirty="0">
                  <a:latin typeface="Tw Cen MT" panose="020B0602020104020603" pitchFamily="34" charset="0"/>
                  <a:ea typeface="Calibri" panose="020F0502020204030204" pitchFamily="34" charset="0"/>
                  <a:cs typeface="Times New Roman" panose="02020603050405020304" pitchFamily="18" charset="0"/>
                </a:rPr>
                <a:t>plutôt que la documentation compréhensive ;</a:t>
              </a:r>
            </a:p>
            <a:p>
              <a:pPr algn="just">
                <a:spcAft>
                  <a:spcPts val="800"/>
                </a:spcAft>
              </a:pPr>
              <a:r>
                <a:rPr lang="fr-CH" sz="1400" b="1" dirty="0">
                  <a:latin typeface="Tw Cen MT" panose="020B0602020104020603" pitchFamily="34" charset="0"/>
                  <a:ea typeface="Calibri" panose="020F0502020204030204" pitchFamily="34" charset="0"/>
                  <a:cs typeface="Times New Roman" panose="02020603050405020304" pitchFamily="18" charset="0"/>
                </a:rPr>
                <a:t>la collaboration avec le client </a:t>
              </a:r>
              <a:r>
                <a:rPr lang="fr-CH" sz="1400" dirty="0">
                  <a:latin typeface="Tw Cen MT" panose="020B0602020104020603" pitchFamily="34" charset="0"/>
                  <a:ea typeface="Calibri" panose="020F0502020204030204" pitchFamily="34" charset="0"/>
                  <a:cs typeface="Times New Roman" panose="02020603050405020304" pitchFamily="18" charset="0"/>
                </a:rPr>
                <a:t>plutôt que la négociation des contrats ; </a:t>
              </a:r>
            </a:p>
            <a:p>
              <a:pPr algn="just">
                <a:spcAft>
                  <a:spcPts val="800"/>
                </a:spcAft>
              </a:pPr>
              <a:r>
                <a:rPr lang="fr-CH" sz="1400" b="1" dirty="0">
                  <a:latin typeface="Tw Cen MT" panose="020B0602020104020603" pitchFamily="34" charset="0"/>
                  <a:ea typeface="Calibri" panose="020F0502020204030204" pitchFamily="34" charset="0"/>
                  <a:cs typeface="Times New Roman" panose="02020603050405020304" pitchFamily="18" charset="0"/>
                </a:rPr>
                <a:t>la réponse au changement </a:t>
              </a:r>
              <a:r>
                <a:rPr lang="fr-CH" sz="1400" dirty="0">
                  <a:latin typeface="Tw Cen MT" panose="020B0602020104020603" pitchFamily="34" charset="0"/>
                  <a:ea typeface="Calibri" panose="020F0502020204030204" pitchFamily="34" charset="0"/>
                  <a:cs typeface="Times New Roman" panose="02020603050405020304" pitchFamily="18" charset="0"/>
                </a:rPr>
                <a:t>plutôt que le suivi d’un plan ». </a:t>
              </a:r>
            </a:p>
          </p:txBody>
        </p:sp>
      </p:grpSp>
    </p:spTree>
    <p:extLst>
      <p:ext uri="{BB962C8B-B14F-4D97-AF65-F5344CB8AC3E}">
        <p14:creationId xmlns:p14="http://schemas.microsoft.com/office/powerpoint/2010/main" val="408427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9</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3347864" y="195486"/>
            <a:ext cx="5246068" cy="1080120"/>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Le Modèle SAM (</a:t>
            </a:r>
            <a:r>
              <a:rPr lang="fr-FR" altLang="ko-KR" sz="2800" i="1" dirty="0">
                <a:solidFill>
                  <a:schemeClr val="accent6"/>
                </a:solidFill>
                <a:latin typeface="Berlin Sans FB Demi" panose="020E0802020502020306" pitchFamily="34" charset="0"/>
              </a:rPr>
              <a:t>Successive Approximation Model</a:t>
            </a:r>
            <a:r>
              <a:rPr lang="fr-FR" altLang="ko-KR" sz="2800" dirty="0">
                <a:solidFill>
                  <a:schemeClr val="accent6"/>
                </a:solidFill>
                <a:latin typeface="Berlin Sans FB Demi" panose="020E0802020502020306" pitchFamily="34" charset="0"/>
              </a:rPr>
              <a:t>)</a:t>
            </a:r>
          </a:p>
        </p:txBody>
      </p:sp>
      <p:sp>
        <p:nvSpPr>
          <p:cNvPr id="11" name="Rectangle 10"/>
          <p:cNvSpPr/>
          <p:nvPr/>
        </p:nvSpPr>
        <p:spPr>
          <a:xfrm>
            <a:off x="4716015" y="1112426"/>
            <a:ext cx="3816425" cy="307777"/>
          </a:xfrm>
          <a:prstGeom prst="rect">
            <a:avLst/>
          </a:prstGeom>
        </p:spPr>
        <p:txBody>
          <a:bodyPr wrap="square">
            <a:spAutoFit/>
          </a:bodyPr>
          <a:lstStyle/>
          <a:p>
            <a:pPr algn="r"/>
            <a:r>
              <a:rPr lang="fr-CH" sz="1400" dirty="0">
                <a:latin typeface="Berlin Sans FB" panose="020E0602020502020306" pitchFamily="34" charset="0"/>
              </a:rPr>
              <a:t>Phase de préparation</a:t>
            </a:r>
          </a:p>
        </p:txBody>
      </p:sp>
      <p:sp>
        <p:nvSpPr>
          <p:cNvPr id="7" name="Rectangle 6"/>
          <p:cNvSpPr/>
          <p:nvPr/>
        </p:nvSpPr>
        <p:spPr>
          <a:xfrm>
            <a:off x="553584" y="4832838"/>
            <a:ext cx="7488831" cy="253916"/>
          </a:xfrm>
          <a:prstGeom prst="rect">
            <a:avLst/>
          </a:prstGeom>
        </p:spPr>
        <p:txBody>
          <a:bodyPr wrap="square">
            <a:spAutoFit/>
          </a:bodyPr>
          <a:lstStyle/>
          <a:p>
            <a:r>
              <a:rPr lang="fr-CH" sz="1050" dirty="0">
                <a:latin typeface="Tw Cen MT" panose="020B0602020104020603" pitchFamily="34" charset="0"/>
              </a:rPr>
              <a:t>Allen, M. et Sites, R. (2012). </a:t>
            </a:r>
            <a:r>
              <a:rPr lang="fr-CH" sz="1050" i="1" dirty="0" err="1">
                <a:latin typeface="Tw Cen MT" panose="020B0602020104020603" pitchFamily="34" charset="0"/>
              </a:rPr>
              <a:t>Leaving</a:t>
            </a:r>
            <a:r>
              <a:rPr lang="fr-CH" sz="1050" i="1" dirty="0">
                <a:latin typeface="Tw Cen MT" panose="020B0602020104020603" pitchFamily="34" charset="0"/>
              </a:rPr>
              <a:t> ADDIE for SAM: An agile model for </a:t>
            </a:r>
            <a:r>
              <a:rPr lang="fr-CH" sz="1050" i="1" dirty="0" err="1">
                <a:latin typeface="Tw Cen MT" panose="020B0602020104020603" pitchFamily="34" charset="0"/>
              </a:rPr>
              <a:t>developing</a:t>
            </a:r>
            <a:r>
              <a:rPr lang="fr-CH" sz="1050" i="1" dirty="0">
                <a:latin typeface="Tw Cen MT" panose="020B0602020104020603" pitchFamily="34" charset="0"/>
              </a:rPr>
              <a:t> the best </a:t>
            </a:r>
            <a:r>
              <a:rPr lang="fr-CH" sz="1050" i="1" dirty="0" err="1">
                <a:latin typeface="Tw Cen MT" panose="020B0602020104020603" pitchFamily="34" charset="0"/>
              </a:rPr>
              <a:t>learning</a:t>
            </a:r>
            <a:r>
              <a:rPr lang="fr-CH" sz="1050" i="1" dirty="0">
                <a:latin typeface="Tw Cen MT" panose="020B0602020104020603" pitchFamily="34" charset="0"/>
              </a:rPr>
              <a:t> </a:t>
            </a:r>
            <a:r>
              <a:rPr lang="fr-CH" sz="1050" i="1" dirty="0" err="1">
                <a:latin typeface="Tw Cen MT" panose="020B0602020104020603" pitchFamily="34" charset="0"/>
              </a:rPr>
              <a:t>experiences</a:t>
            </a:r>
            <a:r>
              <a:rPr lang="fr-CH" sz="1050" dirty="0">
                <a:latin typeface="Tw Cen MT" panose="020B0602020104020603" pitchFamily="34" charset="0"/>
              </a:rPr>
              <a:t>. Alexandria, VA: ASTD.</a:t>
            </a:r>
          </a:p>
        </p:txBody>
      </p:sp>
      <p:pic>
        <p:nvPicPr>
          <p:cNvPr id="14" name="Imag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1687" y="2004215"/>
            <a:ext cx="5040754" cy="1748511"/>
          </a:xfrm>
          <a:prstGeom prst="rect">
            <a:avLst/>
          </a:prstGeom>
        </p:spPr>
      </p:pic>
      <p:grpSp>
        <p:nvGrpSpPr>
          <p:cNvPr id="9" name="Group 3210">
            <a:extLst>
              <a:ext uri="{FF2B5EF4-FFF2-40B4-BE49-F238E27FC236}">
                <a16:creationId xmlns:a16="http://schemas.microsoft.com/office/drawing/2014/main" id="{CBE8D931-2C05-4C63-B970-C24B7DE818C5}"/>
              </a:ext>
            </a:extLst>
          </p:cNvPr>
          <p:cNvGrpSpPr/>
          <p:nvPr/>
        </p:nvGrpSpPr>
        <p:grpSpPr>
          <a:xfrm flipH="1">
            <a:off x="334871" y="243405"/>
            <a:ext cx="2713311" cy="1915792"/>
            <a:chOff x="80902" y="919255"/>
            <a:chExt cx="3303444" cy="2554386"/>
          </a:xfrm>
        </p:grpSpPr>
        <p:sp>
          <p:nvSpPr>
            <p:cNvPr id="10" name="TextBox 3211">
              <a:extLst>
                <a:ext uri="{FF2B5EF4-FFF2-40B4-BE49-F238E27FC236}">
                  <a16:creationId xmlns:a16="http://schemas.microsoft.com/office/drawing/2014/main" id="{1BCBFE01-4498-4D1F-AAA3-AB239BCD7AB6}"/>
                </a:ext>
              </a:extLst>
            </p:cNvPr>
            <p:cNvSpPr txBox="1"/>
            <p:nvPr/>
          </p:nvSpPr>
          <p:spPr>
            <a:xfrm>
              <a:off x="80902" y="919255"/>
              <a:ext cx="3303441" cy="697626"/>
            </a:xfrm>
            <a:prstGeom prst="rect">
              <a:avLst/>
            </a:prstGeom>
            <a:noFill/>
          </p:spPr>
          <p:txBody>
            <a:bodyPr wrap="square" rtlCol="0" anchor="ctr">
              <a:spAutoFit/>
            </a:bodyPr>
            <a:lstStyle/>
            <a:p>
              <a:pPr algn="just">
                <a:spcAft>
                  <a:spcPts val="800"/>
                </a:spcAft>
              </a:pPr>
              <a:r>
                <a:rPr lang="fr-CH" sz="1400" b="1" dirty="0">
                  <a:latin typeface="Tw Cen MT" panose="020B0602020104020603" pitchFamily="34" charset="0"/>
                  <a:ea typeface="Calibri" panose="020F0502020204030204" pitchFamily="34" charset="0"/>
                  <a:cs typeface="Times New Roman" panose="02020603050405020304" pitchFamily="18" charset="0"/>
                </a:rPr>
                <a:t>Étape 1, collecte d’informations</a:t>
              </a:r>
              <a:endParaRPr lang="fr-CH" sz="1400" dirty="0">
                <a:latin typeface="Tw Cen MT" panose="020B0602020104020603" pitchFamily="34" charset="0"/>
                <a:ea typeface="Calibri" panose="020F0502020204030204" pitchFamily="34" charset="0"/>
                <a:cs typeface="Times New Roman" panose="02020603050405020304" pitchFamily="18" charset="0"/>
              </a:endParaRPr>
            </a:p>
          </p:txBody>
        </p:sp>
        <p:sp>
          <p:nvSpPr>
            <p:cNvPr id="12" name="TextBox 3212">
              <a:extLst>
                <a:ext uri="{FF2B5EF4-FFF2-40B4-BE49-F238E27FC236}">
                  <a16:creationId xmlns:a16="http://schemas.microsoft.com/office/drawing/2014/main" id="{AEA8923F-79F8-4C18-A142-39F5813788A1}"/>
                </a:ext>
              </a:extLst>
            </p:cNvPr>
            <p:cNvSpPr txBox="1"/>
            <p:nvPr/>
          </p:nvSpPr>
          <p:spPr>
            <a:xfrm>
              <a:off x="92915" y="1339726"/>
              <a:ext cx="3291431" cy="2133915"/>
            </a:xfrm>
            <a:prstGeom prst="rect">
              <a:avLst/>
            </a:prstGeom>
            <a:noFill/>
          </p:spPr>
          <p:txBody>
            <a:bodyPr wrap="square" rtlCol="0">
              <a:spAutoFit/>
            </a:bodyPr>
            <a:lstStyle/>
            <a:p>
              <a:pPr algn="just"/>
              <a:r>
                <a:rPr lang="fr-CH" sz="1400" dirty="0">
                  <a:latin typeface="Tw Cen MT" panose="020B0602020104020603" pitchFamily="34" charset="0"/>
                </a:rPr>
                <a:t>Regrouper toutes les informations et connaissances nécessaires et pertinentes pour le projet (problème à résoudre, contraintes, le nom des décideurs clés, les aspects qui définissent le succès, etc.)</a:t>
              </a:r>
            </a:p>
          </p:txBody>
        </p:sp>
      </p:grpSp>
      <p:grpSp>
        <p:nvGrpSpPr>
          <p:cNvPr id="13" name="Group 3210">
            <a:extLst>
              <a:ext uri="{FF2B5EF4-FFF2-40B4-BE49-F238E27FC236}">
                <a16:creationId xmlns:a16="http://schemas.microsoft.com/office/drawing/2014/main" id="{CBE8D931-2C05-4C63-B970-C24B7DE818C5}"/>
              </a:ext>
            </a:extLst>
          </p:cNvPr>
          <p:cNvGrpSpPr/>
          <p:nvPr/>
        </p:nvGrpSpPr>
        <p:grpSpPr>
          <a:xfrm flipH="1">
            <a:off x="423035" y="2263013"/>
            <a:ext cx="2780812" cy="2454402"/>
            <a:chOff x="-322331" y="1062882"/>
            <a:chExt cx="3706678" cy="3272532"/>
          </a:xfrm>
        </p:grpSpPr>
        <p:sp>
          <p:nvSpPr>
            <p:cNvPr id="15" name="TextBox 3211">
              <a:extLst>
                <a:ext uri="{FF2B5EF4-FFF2-40B4-BE49-F238E27FC236}">
                  <a16:creationId xmlns:a16="http://schemas.microsoft.com/office/drawing/2014/main" id="{1BCBFE01-4498-4D1F-AAA3-AB239BCD7AB6}"/>
                </a:ext>
              </a:extLst>
            </p:cNvPr>
            <p:cNvSpPr txBox="1"/>
            <p:nvPr/>
          </p:nvSpPr>
          <p:spPr>
            <a:xfrm>
              <a:off x="80902" y="1062882"/>
              <a:ext cx="3303441" cy="410369"/>
            </a:xfrm>
            <a:prstGeom prst="rect">
              <a:avLst/>
            </a:prstGeom>
            <a:noFill/>
          </p:spPr>
          <p:txBody>
            <a:bodyPr wrap="square" rtlCol="0" anchor="ctr">
              <a:spAutoFit/>
            </a:bodyPr>
            <a:lstStyle/>
            <a:p>
              <a:pPr algn="just">
                <a:spcAft>
                  <a:spcPts val="800"/>
                </a:spcAft>
              </a:pPr>
              <a:r>
                <a:rPr lang="fr-CH" sz="1400" b="1" dirty="0">
                  <a:latin typeface="Tw Cen MT" panose="020B0602020104020603" pitchFamily="34" charset="0"/>
                  <a:ea typeface="Calibri" panose="020F0502020204030204" pitchFamily="34" charset="0"/>
                  <a:cs typeface="Times New Roman" panose="02020603050405020304" pitchFamily="18" charset="0"/>
                </a:rPr>
                <a:t>Étape 2: SAVVY </a:t>
              </a:r>
              <a:r>
                <a:rPr lang="fr-CH" sz="1400" b="1" dirty="0" err="1">
                  <a:latin typeface="Tw Cen MT" panose="020B0602020104020603" pitchFamily="34" charset="0"/>
                  <a:ea typeface="Calibri" panose="020F0502020204030204" pitchFamily="34" charset="0"/>
                  <a:cs typeface="Times New Roman" panose="02020603050405020304" pitchFamily="18" charset="0"/>
                </a:rPr>
                <a:t>start</a:t>
              </a:r>
              <a:r>
                <a:rPr lang="fr-CH" sz="1400" b="1" dirty="0">
                  <a:latin typeface="Tw Cen MT" panose="020B0602020104020603" pitchFamily="34" charset="0"/>
                  <a:ea typeface="Calibri" panose="020F0502020204030204" pitchFamily="34" charset="0"/>
                  <a:cs typeface="Times New Roman" panose="02020603050405020304" pitchFamily="18" charset="0"/>
                </a:rPr>
                <a:t> </a:t>
              </a:r>
            </a:p>
          </p:txBody>
        </p:sp>
        <p:sp>
          <p:nvSpPr>
            <p:cNvPr id="16" name="TextBox 3212">
              <a:extLst>
                <a:ext uri="{FF2B5EF4-FFF2-40B4-BE49-F238E27FC236}">
                  <a16:creationId xmlns:a16="http://schemas.microsoft.com/office/drawing/2014/main" id="{AEA8923F-79F8-4C18-A142-39F5813788A1}"/>
                </a:ext>
              </a:extLst>
            </p:cNvPr>
            <p:cNvSpPr txBox="1"/>
            <p:nvPr/>
          </p:nvSpPr>
          <p:spPr>
            <a:xfrm>
              <a:off x="-322331" y="1339726"/>
              <a:ext cx="3706678" cy="2995688"/>
            </a:xfrm>
            <a:prstGeom prst="rect">
              <a:avLst/>
            </a:prstGeom>
            <a:noFill/>
          </p:spPr>
          <p:txBody>
            <a:bodyPr wrap="square" rtlCol="0">
              <a:spAutoFit/>
            </a:bodyPr>
            <a:lstStyle/>
            <a:p>
              <a:pPr marL="171450" indent="-171450" algn="just">
                <a:buFont typeface="Arial" panose="020B0604020202020204" pitchFamily="34" charset="0"/>
                <a:buChar char="•"/>
              </a:pPr>
              <a:r>
                <a:rPr lang="fr-CH" sz="1400" dirty="0">
                  <a:latin typeface="Tw Cen MT" panose="020B0602020104020603" pitchFamily="34" charset="0"/>
                </a:rPr>
                <a:t>Réunion afin d’examiner les informations collectées et de se mettre d’accord sur une première idée de design,</a:t>
              </a:r>
            </a:p>
            <a:p>
              <a:pPr marL="171450" indent="-171450" algn="just">
                <a:buFont typeface="Arial" panose="020B0604020202020204" pitchFamily="34" charset="0"/>
                <a:buChar char="•"/>
              </a:pPr>
              <a:endParaRPr lang="fr-CH" sz="1400" dirty="0">
                <a:latin typeface="Tw Cen MT" panose="020B0602020104020603" pitchFamily="34" charset="0"/>
              </a:endParaRPr>
            </a:p>
            <a:p>
              <a:pPr marL="171450" indent="-171450" algn="just">
                <a:buFont typeface="Arial" panose="020B0604020202020204" pitchFamily="34" charset="0"/>
                <a:buChar char="•"/>
              </a:pPr>
              <a:r>
                <a:rPr lang="fr-CH" sz="1400" dirty="0">
                  <a:latin typeface="Tw Cen MT" panose="020B0602020104020603" pitchFamily="34" charset="0"/>
                  <a:ea typeface="Times New Roman" panose="02020603050405020304" pitchFamily="18" charset="0"/>
                </a:rPr>
                <a:t>Peut s’étaler sur une ou deux journées en fonction des besoins et comporte une séance de brainstorming et de prototypage collaboratif.</a:t>
              </a:r>
            </a:p>
          </p:txBody>
        </p:sp>
      </p:grpSp>
      <p:sp>
        <p:nvSpPr>
          <p:cNvPr id="17" name="Rectangle 16"/>
          <p:cNvSpPr/>
          <p:nvPr/>
        </p:nvSpPr>
        <p:spPr>
          <a:xfrm>
            <a:off x="3500699" y="2004215"/>
            <a:ext cx="855277" cy="174851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3488039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tecfa">
      <a:dk1>
        <a:srgbClr val="000000"/>
      </a:dk1>
      <a:lt1>
        <a:srgbClr val="FEFFFF"/>
      </a:lt1>
      <a:dk2>
        <a:srgbClr val="4C4D4C"/>
      </a:dk2>
      <a:lt2>
        <a:srgbClr val="EAEAEA"/>
      </a:lt2>
      <a:accent1>
        <a:srgbClr val="005A87"/>
      </a:accent1>
      <a:accent2>
        <a:srgbClr val="DB7A17"/>
      </a:accent2>
      <a:accent3>
        <a:srgbClr val="7F6FA4"/>
      </a:accent3>
      <a:accent4>
        <a:srgbClr val="A1BD2B"/>
      </a:accent4>
      <a:accent5>
        <a:srgbClr val="5BC4EF"/>
      </a:accent5>
      <a:accent6>
        <a:srgbClr val="005A87"/>
      </a:accent6>
      <a:hlink>
        <a:srgbClr val="5BC4EF"/>
      </a:hlink>
      <a:folHlink>
        <a:srgbClr val="7F6FA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cfa-fpse-unige.potx" id="{8A83EF2B-6969-1B41-AD37-5987E3719F38}" vid="{FBECAAEC-5158-5046-AF8D-3E250124E19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10230</TotalTime>
  <Words>1438</Words>
  <Application>Microsoft Office PowerPoint</Application>
  <PresentationFormat>Affichage à l'écran (16:9)</PresentationFormat>
  <Paragraphs>154</Paragraphs>
  <Slides>20</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20</vt:i4>
      </vt:variant>
    </vt:vector>
  </HeadingPairs>
  <TitlesOfParts>
    <vt:vector size="30" baseType="lpstr">
      <vt:lpstr>Arial</vt:lpstr>
      <vt:lpstr>Berlin Sans FB</vt:lpstr>
      <vt:lpstr>Berlin Sans FB Demi</vt:lpstr>
      <vt:lpstr>Calibri</vt:lpstr>
      <vt:lpstr>Gill Sans</vt:lpstr>
      <vt:lpstr>Gill Sans Light</vt:lpstr>
      <vt:lpstr>Gill Sans SemiBold</vt:lpstr>
      <vt:lpstr>Tw Cen MT</vt:lpstr>
      <vt:lpstr>Wingdings</vt:lpstr>
      <vt:lpstr>Thème Office</vt:lpstr>
      <vt:lpstr>UE2 : Méthodes utilisées en ingénierie de formation numérique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Distinguer les méthodes systémiques, agiles et participatives</dc:title>
  <dc:creator>Juliette Desiron</dc:creator>
  <cp:lastModifiedBy>Barbara Class</cp:lastModifiedBy>
  <cp:revision>625</cp:revision>
  <dcterms:created xsi:type="dcterms:W3CDTF">2018-06-25T11:53:25Z</dcterms:created>
  <dcterms:modified xsi:type="dcterms:W3CDTF">2024-12-14T17:12:33Z</dcterms:modified>
</cp:coreProperties>
</file>