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4"/>
  </p:notesMasterIdLst>
  <p:sldIdLst>
    <p:sldId id="271" r:id="rId5"/>
    <p:sldId id="351" r:id="rId6"/>
    <p:sldId id="342" r:id="rId7"/>
    <p:sldId id="343" r:id="rId8"/>
    <p:sldId id="341" r:id="rId9"/>
    <p:sldId id="263" r:id="rId10"/>
    <p:sldId id="356" r:id="rId11"/>
    <p:sldId id="357" r:id="rId12"/>
    <p:sldId id="349" r:id="rId13"/>
    <p:sldId id="359" r:id="rId14"/>
    <p:sldId id="368" r:id="rId15"/>
    <p:sldId id="371" r:id="rId16"/>
    <p:sldId id="370" r:id="rId17"/>
    <p:sldId id="382" r:id="rId18"/>
    <p:sldId id="369" r:id="rId19"/>
    <p:sldId id="372" r:id="rId20"/>
    <p:sldId id="383" r:id="rId21"/>
    <p:sldId id="378" r:id="rId22"/>
    <p:sldId id="379" r:id="rId23"/>
    <p:sldId id="400" r:id="rId24"/>
    <p:sldId id="373" r:id="rId25"/>
    <p:sldId id="398" r:id="rId26"/>
    <p:sldId id="399" r:id="rId27"/>
    <p:sldId id="367" r:id="rId28"/>
    <p:sldId id="393" r:id="rId29"/>
    <p:sldId id="381" r:id="rId30"/>
    <p:sldId id="384" r:id="rId31"/>
    <p:sldId id="403" r:id="rId32"/>
    <p:sldId id="404" r:id="rId33"/>
    <p:sldId id="394" r:id="rId34"/>
    <p:sldId id="355" r:id="rId35"/>
    <p:sldId id="361" r:id="rId36"/>
    <p:sldId id="397" r:id="rId37"/>
    <p:sldId id="362" r:id="rId38"/>
    <p:sldId id="385" r:id="rId39"/>
    <p:sldId id="386" r:id="rId40"/>
    <p:sldId id="354" r:id="rId41"/>
    <p:sldId id="388" r:id="rId42"/>
    <p:sldId id="387" r:id="rId43"/>
    <p:sldId id="389" r:id="rId44"/>
    <p:sldId id="358" r:id="rId45"/>
    <p:sldId id="374" r:id="rId46"/>
    <p:sldId id="364" r:id="rId47"/>
    <p:sldId id="391" r:id="rId48"/>
    <p:sldId id="392" r:id="rId49"/>
    <p:sldId id="401" r:id="rId50"/>
    <p:sldId id="366" r:id="rId51"/>
    <p:sldId id="360" r:id="rId52"/>
    <p:sldId id="396" r:id="rId53"/>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7A3DD8-C633-A915-4CA8-2C0CF5031DED}" name="Annick Salzmann" initials="AS" userId="S::Annick.Salzmann@unige.ch::97a37beb-47d6-4174-ad0f-4c50aebcf4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2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751FB-4A69-405F-9276-48E5E99280D7}" v="7" dt="2024-11-11T17:08:30.33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7" autoAdjust="0"/>
    <p:restoredTop sz="96652" autoAdjust="0"/>
  </p:normalViewPr>
  <p:slideViewPr>
    <p:cSldViewPr snapToGrid="0">
      <p:cViewPr varScale="1">
        <p:scale>
          <a:sx n="118" d="100"/>
          <a:sy n="118" d="100"/>
        </p:scale>
        <p:origin x="10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Class" userId="ce38c013-f14e-4d1b-851f-f693be5c662b" providerId="ADAL" clId="{7E59F0AA-7B27-43FC-ADEF-909CC200FBDA}"/>
    <pc:docChg chg="undo custSel addSld delSld modSld modNotesMaster">
      <pc:chgData name="Barbara Class" userId="ce38c013-f14e-4d1b-851f-f693be5c662b" providerId="ADAL" clId="{7E59F0AA-7B27-43FC-ADEF-909CC200FBDA}" dt="2024-09-04T08:57:26.916" v="1085" actId="14100"/>
      <pc:docMkLst>
        <pc:docMk/>
      </pc:docMkLst>
      <pc:sldChg chg="modSp mod">
        <pc:chgData name="Barbara Class" userId="ce38c013-f14e-4d1b-851f-f693be5c662b" providerId="ADAL" clId="{7E59F0AA-7B27-43FC-ADEF-909CC200FBDA}" dt="2024-09-03T16:36:19.335" v="717" actId="20577"/>
        <pc:sldMkLst>
          <pc:docMk/>
          <pc:sldMk cId="3636378796" sldId="257"/>
        </pc:sldMkLst>
        <pc:spChg chg="mod">
          <ac:chgData name="Barbara Class" userId="ce38c013-f14e-4d1b-851f-f693be5c662b" providerId="ADAL" clId="{7E59F0AA-7B27-43FC-ADEF-909CC200FBDA}" dt="2024-09-03T16:36:19.335" v="717" actId="20577"/>
          <ac:spMkLst>
            <pc:docMk/>
            <pc:sldMk cId="3636378796" sldId="257"/>
            <ac:spMk id="4" creationId="{833C7F4A-CDF6-9E78-39E7-258E9E7E2083}"/>
          </ac:spMkLst>
        </pc:spChg>
      </pc:sldChg>
      <pc:sldChg chg="addSp delSp modSp mod">
        <pc:chgData name="Barbara Class" userId="ce38c013-f14e-4d1b-851f-f693be5c662b" providerId="ADAL" clId="{7E59F0AA-7B27-43FC-ADEF-909CC200FBDA}" dt="2024-09-03T14:45:33.040" v="40" actId="14100"/>
        <pc:sldMkLst>
          <pc:docMk/>
          <pc:sldMk cId="377908101" sldId="260"/>
        </pc:sldMkLst>
        <pc:spChg chg="add mod">
          <ac:chgData name="Barbara Class" userId="ce38c013-f14e-4d1b-851f-f693be5c662b" providerId="ADAL" clId="{7E59F0AA-7B27-43FC-ADEF-909CC200FBDA}" dt="2024-09-03T14:43:40.875" v="25" actId="207"/>
          <ac:spMkLst>
            <pc:docMk/>
            <pc:sldMk cId="377908101" sldId="260"/>
            <ac:spMk id="7" creationId="{31F14839-9D81-3E26-1CE3-FE5D5DEA8B38}"/>
          </ac:spMkLst>
        </pc:spChg>
        <pc:spChg chg="add del">
          <ac:chgData name="Barbara Class" userId="ce38c013-f14e-4d1b-851f-f693be5c662b" providerId="ADAL" clId="{7E59F0AA-7B27-43FC-ADEF-909CC200FBDA}" dt="2024-09-03T14:43:58.362" v="27" actId="11529"/>
          <ac:spMkLst>
            <pc:docMk/>
            <pc:sldMk cId="377908101" sldId="260"/>
            <ac:spMk id="10" creationId="{B95E7645-5823-06FE-B96A-C2D876297BF8}"/>
          </ac:spMkLst>
        </pc:spChg>
        <pc:spChg chg="add del mod">
          <ac:chgData name="Barbara Class" userId="ce38c013-f14e-4d1b-851f-f693be5c662b" providerId="ADAL" clId="{7E59F0AA-7B27-43FC-ADEF-909CC200FBDA}" dt="2024-09-03T14:44:38.190" v="35" actId="478"/>
          <ac:spMkLst>
            <pc:docMk/>
            <pc:sldMk cId="377908101" sldId="260"/>
            <ac:spMk id="11" creationId="{9B38BEEA-9D69-D67F-9D0F-C62365159086}"/>
          </ac:spMkLst>
        </pc:spChg>
        <pc:spChg chg="add mod">
          <ac:chgData name="Barbara Class" userId="ce38c013-f14e-4d1b-851f-f693be5c662b" providerId="ADAL" clId="{7E59F0AA-7B27-43FC-ADEF-909CC200FBDA}" dt="2024-09-03T14:45:33.040" v="40" actId="14100"/>
          <ac:spMkLst>
            <pc:docMk/>
            <pc:sldMk cId="377908101" sldId="260"/>
            <ac:spMk id="13" creationId="{69A6E95C-7536-75E9-C353-97FAE6B88239}"/>
          </ac:spMkLst>
        </pc:spChg>
        <pc:picChg chg="add del mod">
          <ac:chgData name="Barbara Class" userId="ce38c013-f14e-4d1b-851f-f693be5c662b" providerId="ADAL" clId="{7E59F0AA-7B27-43FC-ADEF-909CC200FBDA}" dt="2024-09-03T14:44:33.811" v="34" actId="478"/>
          <ac:picMkLst>
            <pc:docMk/>
            <pc:sldMk cId="377908101" sldId="260"/>
            <ac:picMk id="6" creationId="{17CFC0E9-D383-304D-0CAF-8CCCEC6F553B}"/>
          </ac:picMkLst>
        </pc:picChg>
      </pc:sldChg>
      <pc:sldChg chg="modSp mod">
        <pc:chgData name="Barbara Class" userId="ce38c013-f14e-4d1b-851f-f693be5c662b" providerId="ADAL" clId="{7E59F0AA-7B27-43FC-ADEF-909CC200FBDA}" dt="2024-09-03T16:36:58.996" v="724" actId="14100"/>
        <pc:sldMkLst>
          <pc:docMk/>
          <pc:sldMk cId="1889242848" sldId="263"/>
        </pc:sldMkLst>
        <pc:spChg chg="mod">
          <ac:chgData name="Barbara Class" userId="ce38c013-f14e-4d1b-851f-f693be5c662b" providerId="ADAL" clId="{7E59F0AA-7B27-43FC-ADEF-909CC200FBDA}" dt="2024-09-03T16:36:58.996" v="724" actId="14100"/>
          <ac:spMkLst>
            <pc:docMk/>
            <pc:sldMk cId="1889242848" sldId="263"/>
            <ac:spMk id="5" creationId="{85F88785-9AF3-E522-AE6C-C912B12B3E82}"/>
          </ac:spMkLst>
        </pc:spChg>
        <pc:spChg chg="mod">
          <ac:chgData name="Barbara Class" userId="ce38c013-f14e-4d1b-851f-f693be5c662b" providerId="ADAL" clId="{7E59F0AA-7B27-43FC-ADEF-909CC200FBDA}" dt="2024-09-03T16:36:45.073" v="722" actId="14100"/>
          <ac:spMkLst>
            <pc:docMk/>
            <pc:sldMk cId="1889242848" sldId="263"/>
            <ac:spMk id="9" creationId="{B14F4F6C-EC0B-617F-E487-C119A847CD1B}"/>
          </ac:spMkLst>
        </pc:spChg>
      </pc:sldChg>
      <pc:sldChg chg="addSp modSp mod">
        <pc:chgData name="Barbara Class" userId="ce38c013-f14e-4d1b-851f-f693be5c662b" providerId="ADAL" clId="{7E59F0AA-7B27-43FC-ADEF-909CC200FBDA}" dt="2024-09-04T08:57:26.916" v="1085" actId="14100"/>
        <pc:sldMkLst>
          <pc:docMk/>
          <pc:sldMk cId="4031629259" sldId="266"/>
        </pc:sldMkLst>
        <pc:spChg chg="add mod">
          <ac:chgData name="Barbara Class" userId="ce38c013-f14e-4d1b-851f-f693be5c662b" providerId="ADAL" clId="{7E59F0AA-7B27-43FC-ADEF-909CC200FBDA}" dt="2024-09-04T08:57:26.916" v="1085" actId="14100"/>
          <ac:spMkLst>
            <pc:docMk/>
            <pc:sldMk cId="4031629259" sldId="266"/>
            <ac:spMk id="27" creationId="{CEB682D4-F30D-8DFD-8B0F-014F50D5665C}"/>
          </ac:spMkLst>
        </pc:spChg>
      </pc:sldChg>
      <pc:sldChg chg="addSp modSp mod">
        <pc:chgData name="Barbara Class" userId="ce38c013-f14e-4d1b-851f-f693be5c662b" providerId="ADAL" clId="{7E59F0AA-7B27-43FC-ADEF-909CC200FBDA}" dt="2024-09-03T16:44:09.302" v="810" actId="313"/>
        <pc:sldMkLst>
          <pc:docMk/>
          <pc:sldMk cId="2842269584" sldId="269"/>
        </pc:sldMkLst>
        <pc:spChg chg="mod">
          <ac:chgData name="Barbara Class" userId="ce38c013-f14e-4d1b-851f-f693be5c662b" providerId="ADAL" clId="{7E59F0AA-7B27-43FC-ADEF-909CC200FBDA}" dt="2024-09-03T16:30:48.885" v="344" actId="20577"/>
          <ac:spMkLst>
            <pc:docMk/>
            <pc:sldMk cId="2842269584" sldId="269"/>
            <ac:spMk id="4" creationId="{BF2F74E9-1323-A27B-9DB3-C6BD0950642C}"/>
          </ac:spMkLst>
        </pc:spChg>
        <pc:spChg chg="add mod">
          <ac:chgData name="Barbara Class" userId="ce38c013-f14e-4d1b-851f-f693be5c662b" providerId="ADAL" clId="{7E59F0AA-7B27-43FC-ADEF-909CC200FBDA}" dt="2024-09-03T16:44:09.302" v="810" actId="313"/>
          <ac:spMkLst>
            <pc:docMk/>
            <pc:sldMk cId="2842269584" sldId="269"/>
            <ac:spMk id="8" creationId="{28EFB3E2-4CB8-77D0-6EBB-7CF361B219C8}"/>
          </ac:spMkLst>
        </pc:spChg>
        <pc:spChg chg="mod">
          <ac:chgData name="Barbara Class" userId="ce38c013-f14e-4d1b-851f-f693be5c662b" providerId="ADAL" clId="{7E59F0AA-7B27-43FC-ADEF-909CC200FBDA}" dt="2024-09-03T16:33:15.991" v="525" actId="1076"/>
          <ac:spMkLst>
            <pc:docMk/>
            <pc:sldMk cId="2842269584" sldId="269"/>
            <ac:spMk id="13" creationId="{C7EA2CEB-CF97-1AFE-A0A2-DEAA66EE93B8}"/>
          </ac:spMkLst>
        </pc:spChg>
      </pc:sldChg>
      <pc:sldChg chg="modSp mod">
        <pc:chgData name="Barbara Class" userId="ce38c013-f14e-4d1b-851f-f693be5c662b" providerId="ADAL" clId="{7E59F0AA-7B27-43FC-ADEF-909CC200FBDA}" dt="2024-09-03T16:34:26.407" v="575" actId="1076"/>
        <pc:sldMkLst>
          <pc:docMk/>
          <pc:sldMk cId="2764132411" sldId="280"/>
        </pc:sldMkLst>
        <pc:spChg chg="mod">
          <ac:chgData name="Barbara Class" userId="ce38c013-f14e-4d1b-851f-f693be5c662b" providerId="ADAL" clId="{7E59F0AA-7B27-43FC-ADEF-909CC200FBDA}" dt="2024-09-03T16:34:12.373" v="572" actId="20577"/>
          <ac:spMkLst>
            <pc:docMk/>
            <pc:sldMk cId="2764132411" sldId="280"/>
            <ac:spMk id="5" creationId="{49169642-7C92-BE1D-2DA6-A481934717C4}"/>
          </ac:spMkLst>
        </pc:spChg>
        <pc:spChg chg="mod">
          <ac:chgData name="Barbara Class" userId="ce38c013-f14e-4d1b-851f-f693be5c662b" providerId="ADAL" clId="{7E59F0AA-7B27-43FC-ADEF-909CC200FBDA}" dt="2024-09-03T16:34:26.407" v="575" actId="1076"/>
          <ac:spMkLst>
            <pc:docMk/>
            <pc:sldMk cId="2764132411" sldId="280"/>
            <ac:spMk id="7" creationId="{CC8EA7F8-E276-82F9-9032-83F4EBE699CE}"/>
          </ac:spMkLst>
        </pc:spChg>
        <pc:spChg chg="mod">
          <ac:chgData name="Barbara Class" userId="ce38c013-f14e-4d1b-851f-f693be5c662b" providerId="ADAL" clId="{7E59F0AA-7B27-43FC-ADEF-909CC200FBDA}" dt="2024-09-03T16:34:21.706" v="574" actId="1076"/>
          <ac:spMkLst>
            <pc:docMk/>
            <pc:sldMk cId="2764132411" sldId="280"/>
            <ac:spMk id="9" creationId="{3CDE6936-82C7-6D42-3824-301E8F0DC138}"/>
          </ac:spMkLst>
        </pc:spChg>
      </pc:sldChg>
      <pc:sldChg chg="del">
        <pc:chgData name="Barbara Class" userId="ce38c013-f14e-4d1b-851f-f693be5c662b" providerId="ADAL" clId="{7E59F0AA-7B27-43FC-ADEF-909CC200FBDA}" dt="2024-09-03T13:54:05.369" v="3" actId="47"/>
        <pc:sldMkLst>
          <pc:docMk/>
          <pc:sldMk cId="3789442304" sldId="319"/>
        </pc:sldMkLst>
      </pc:sldChg>
      <pc:sldChg chg="del">
        <pc:chgData name="Barbara Class" userId="ce38c013-f14e-4d1b-851f-f693be5c662b" providerId="ADAL" clId="{7E59F0AA-7B27-43FC-ADEF-909CC200FBDA}" dt="2024-09-03T13:54:06.093" v="4" actId="47"/>
        <pc:sldMkLst>
          <pc:docMk/>
          <pc:sldMk cId="4243477334" sldId="320"/>
        </pc:sldMkLst>
      </pc:sldChg>
      <pc:sldChg chg="addSp modSp mod">
        <pc:chgData name="Barbara Class" userId="ce38c013-f14e-4d1b-851f-f693be5c662b" providerId="ADAL" clId="{7E59F0AA-7B27-43FC-ADEF-909CC200FBDA}" dt="2024-09-03T16:40:07.151" v="782" actId="20577"/>
        <pc:sldMkLst>
          <pc:docMk/>
          <pc:sldMk cId="1513425338" sldId="321"/>
        </pc:sldMkLst>
        <pc:spChg chg="mod">
          <ac:chgData name="Barbara Class" userId="ce38c013-f14e-4d1b-851f-f693be5c662b" providerId="ADAL" clId="{7E59F0AA-7B27-43FC-ADEF-909CC200FBDA}" dt="2024-09-03T16:38:59.286" v="756" actId="255"/>
          <ac:spMkLst>
            <pc:docMk/>
            <pc:sldMk cId="1513425338" sldId="321"/>
            <ac:spMk id="6" creationId="{51E40E5F-A308-942E-D403-1685169BEA15}"/>
          </ac:spMkLst>
        </pc:spChg>
        <pc:spChg chg="add mod">
          <ac:chgData name="Barbara Class" userId="ce38c013-f14e-4d1b-851f-f693be5c662b" providerId="ADAL" clId="{7E59F0AA-7B27-43FC-ADEF-909CC200FBDA}" dt="2024-09-03T16:40:07.151" v="782" actId="20577"/>
          <ac:spMkLst>
            <pc:docMk/>
            <pc:sldMk cId="1513425338" sldId="321"/>
            <ac:spMk id="8" creationId="{2BE74068-0244-F008-AA23-98785CB4C845}"/>
          </ac:spMkLst>
        </pc:spChg>
      </pc:sldChg>
      <pc:sldChg chg="modSp mod">
        <pc:chgData name="Barbara Class" userId="ce38c013-f14e-4d1b-851f-f693be5c662b" providerId="ADAL" clId="{7E59F0AA-7B27-43FC-ADEF-909CC200FBDA}" dt="2024-08-29T06:54:23.605" v="1" actId="20577"/>
        <pc:sldMkLst>
          <pc:docMk/>
          <pc:sldMk cId="3258900032" sldId="323"/>
        </pc:sldMkLst>
        <pc:spChg chg="mod">
          <ac:chgData name="Barbara Class" userId="ce38c013-f14e-4d1b-851f-f693be5c662b" providerId="ADAL" clId="{7E59F0AA-7B27-43FC-ADEF-909CC200FBDA}" dt="2024-08-29T06:54:23.605" v="1" actId="20577"/>
          <ac:spMkLst>
            <pc:docMk/>
            <pc:sldMk cId="3258900032" sldId="323"/>
            <ac:spMk id="5" creationId="{49169642-7C92-BE1D-2DA6-A481934717C4}"/>
          </ac:spMkLst>
        </pc:spChg>
      </pc:sldChg>
      <pc:sldChg chg="modSp mod">
        <pc:chgData name="Barbara Class" userId="ce38c013-f14e-4d1b-851f-f693be5c662b" providerId="ADAL" clId="{7E59F0AA-7B27-43FC-ADEF-909CC200FBDA}" dt="2024-09-03T16:41:05.621" v="787" actId="255"/>
        <pc:sldMkLst>
          <pc:docMk/>
          <pc:sldMk cId="4027682443" sldId="326"/>
        </pc:sldMkLst>
        <pc:spChg chg="mod">
          <ac:chgData name="Barbara Class" userId="ce38c013-f14e-4d1b-851f-f693be5c662b" providerId="ADAL" clId="{7E59F0AA-7B27-43FC-ADEF-909CC200FBDA}" dt="2024-09-03T16:41:05.621" v="787" actId="255"/>
          <ac:spMkLst>
            <pc:docMk/>
            <pc:sldMk cId="4027682443" sldId="326"/>
            <ac:spMk id="5" creationId="{49169642-7C92-BE1D-2DA6-A481934717C4}"/>
          </ac:spMkLst>
        </pc:spChg>
      </pc:sldChg>
      <pc:sldChg chg="modSp mod">
        <pc:chgData name="Barbara Class" userId="ce38c013-f14e-4d1b-851f-f693be5c662b" providerId="ADAL" clId="{7E59F0AA-7B27-43FC-ADEF-909CC200FBDA}" dt="2024-09-03T17:01:39.127" v="1075" actId="20577"/>
        <pc:sldMkLst>
          <pc:docMk/>
          <pc:sldMk cId="663102988" sldId="327"/>
        </pc:sldMkLst>
        <pc:spChg chg="mod">
          <ac:chgData name="Barbara Class" userId="ce38c013-f14e-4d1b-851f-f693be5c662b" providerId="ADAL" clId="{7E59F0AA-7B27-43FC-ADEF-909CC200FBDA}" dt="2024-09-03T17:01:39.127" v="1075" actId="20577"/>
          <ac:spMkLst>
            <pc:docMk/>
            <pc:sldMk cId="663102988" sldId="327"/>
            <ac:spMk id="5" creationId="{49169642-7C92-BE1D-2DA6-A481934717C4}"/>
          </ac:spMkLst>
        </pc:spChg>
      </pc:sldChg>
      <pc:sldChg chg="modSp mod">
        <pc:chgData name="Barbara Class" userId="ce38c013-f14e-4d1b-851f-f693be5c662b" providerId="ADAL" clId="{7E59F0AA-7B27-43FC-ADEF-909CC200FBDA}" dt="2024-09-03T16:54:56.793" v="1035" actId="20577"/>
        <pc:sldMkLst>
          <pc:docMk/>
          <pc:sldMk cId="935449441" sldId="333"/>
        </pc:sldMkLst>
        <pc:spChg chg="mod">
          <ac:chgData name="Barbara Class" userId="ce38c013-f14e-4d1b-851f-f693be5c662b" providerId="ADAL" clId="{7E59F0AA-7B27-43FC-ADEF-909CC200FBDA}" dt="2024-09-03T16:54:56.793" v="1035" actId="20577"/>
          <ac:spMkLst>
            <pc:docMk/>
            <pc:sldMk cId="935449441" sldId="333"/>
            <ac:spMk id="5" creationId="{49169642-7C92-BE1D-2DA6-A481934717C4}"/>
          </ac:spMkLst>
        </pc:spChg>
      </pc:sldChg>
      <pc:sldChg chg="modSp mod">
        <pc:chgData name="Barbara Class" userId="ce38c013-f14e-4d1b-851f-f693be5c662b" providerId="ADAL" clId="{7E59F0AA-7B27-43FC-ADEF-909CC200FBDA}" dt="2024-09-03T16:38:15.934" v="752" actId="6549"/>
        <pc:sldMkLst>
          <pc:docMk/>
          <pc:sldMk cId="1334752733" sldId="335"/>
        </pc:sldMkLst>
        <pc:spChg chg="mod">
          <ac:chgData name="Barbara Class" userId="ce38c013-f14e-4d1b-851f-f693be5c662b" providerId="ADAL" clId="{7E59F0AA-7B27-43FC-ADEF-909CC200FBDA}" dt="2024-09-03T16:38:15.934" v="752" actId="6549"/>
          <ac:spMkLst>
            <pc:docMk/>
            <pc:sldMk cId="1334752733" sldId="335"/>
            <ac:spMk id="7" creationId="{16F2025F-D66F-95C7-345F-893BEA10FB59}"/>
          </ac:spMkLst>
        </pc:spChg>
      </pc:sldChg>
      <pc:sldChg chg="addSp modSp mod">
        <pc:chgData name="Barbara Class" userId="ce38c013-f14e-4d1b-851f-f693be5c662b" providerId="ADAL" clId="{7E59F0AA-7B27-43FC-ADEF-909CC200FBDA}" dt="2024-09-03T16:47:54.707" v="1033" actId="6549"/>
        <pc:sldMkLst>
          <pc:docMk/>
          <pc:sldMk cId="3117895620" sldId="336"/>
        </pc:sldMkLst>
        <pc:spChg chg="add mod">
          <ac:chgData name="Barbara Class" userId="ce38c013-f14e-4d1b-851f-f693be5c662b" providerId="ADAL" clId="{7E59F0AA-7B27-43FC-ADEF-909CC200FBDA}" dt="2024-09-03T16:47:52.217" v="1032" actId="1076"/>
          <ac:spMkLst>
            <pc:docMk/>
            <pc:sldMk cId="3117895620" sldId="336"/>
            <ac:spMk id="4" creationId="{D04FA124-6C95-D9C6-2C01-9BB83B64A63F}"/>
          </ac:spMkLst>
        </pc:spChg>
        <pc:spChg chg="mod">
          <ac:chgData name="Barbara Class" userId="ce38c013-f14e-4d1b-851f-f693be5c662b" providerId="ADAL" clId="{7E59F0AA-7B27-43FC-ADEF-909CC200FBDA}" dt="2024-09-03T16:47:54.707" v="1033" actId="6549"/>
          <ac:spMkLst>
            <pc:docMk/>
            <pc:sldMk cId="3117895620" sldId="336"/>
            <ac:spMk id="5" creationId="{49169642-7C92-BE1D-2DA6-A481934717C4}"/>
          </ac:spMkLst>
        </pc:spChg>
      </pc:sldChg>
      <pc:sldChg chg="addSp delSp modSp add mod">
        <pc:chgData name="Barbara Class" userId="ce38c013-f14e-4d1b-851f-f693be5c662b" providerId="ADAL" clId="{7E59F0AA-7B27-43FC-ADEF-909CC200FBDA}" dt="2024-09-04T04:33:23.935" v="1080" actId="20577"/>
        <pc:sldMkLst>
          <pc:docMk/>
          <pc:sldMk cId="92277205" sldId="337"/>
        </pc:sldMkLst>
        <pc:spChg chg="mod">
          <ac:chgData name="Barbara Class" userId="ce38c013-f14e-4d1b-851f-f693be5c662b" providerId="ADAL" clId="{7E59F0AA-7B27-43FC-ADEF-909CC200FBDA}" dt="2024-09-03T16:27:43.433" v="254" actId="114"/>
          <ac:spMkLst>
            <pc:docMk/>
            <pc:sldMk cId="92277205" sldId="337"/>
            <ac:spMk id="4" creationId="{BF2F74E9-1323-A27B-9DB3-C6BD0950642C}"/>
          </ac:spMkLst>
        </pc:spChg>
        <pc:spChg chg="del mod">
          <ac:chgData name="Barbara Class" userId="ce38c013-f14e-4d1b-851f-f693be5c662b" providerId="ADAL" clId="{7E59F0AA-7B27-43FC-ADEF-909CC200FBDA}" dt="2024-09-03T16:25:13.225" v="44"/>
          <ac:spMkLst>
            <pc:docMk/>
            <pc:sldMk cId="92277205" sldId="337"/>
            <ac:spMk id="6" creationId="{51E40E5F-A308-942E-D403-1685169BEA15}"/>
          </ac:spMkLst>
        </pc:spChg>
        <pc:spChg chg="mod">
          <ac:chgData name="Barbara Class" userId="ce38c013-f14e-4d1b-851f-f693be5c662b" providerId="ADAL" clId="{7E59F0AA-7B27-43FC-ADEF-909CC200FBDA}" dt="2024-09-03T16:43:48.126" v="809" actId="20577"/>
          <ac:spMkLst>
            <pc:docMk/>
            <pc:sldMk cId="92277205" sldId="337"/>
            <ac:spMk id="7" creationId="{2128C344-20E3-7C76-B32C-60356EBCE333}"/>
          </ac:spMkLst>
        </pc:spChg>
        <pc:graphicFrameChg chg="add mod modGraphic">
          <ac:chgData name="Barbara Class" userId="ce38c013-f14e-4d1b-851f-f693be5c662b" providerId="ADAL" clId="{7E59F0AA-7B27-43FC-ADEF-909CC200FBDA}" dt="2024-09-04T04:33:23.935" v="1080" actId="20577"/>
          <ac:graphicFrameMkLst>
            <pc:docMk/>
            <pc:sldMk cId="92277205" sldId="337"/>
            <ac:graphicFrameMk id="8" creationId="{3B7D601A-6B42-BABB-E6FE-1C34ED792BC4}"/>
          </ac:graphicFrameMkLst>
        </pc:graphicFrameChg>
        <pc:graphicFrameChg chg="add">
          <ac:chgData name="Barbara Class" userId="ce38c013-f14e-4d1b-851f-f693be5c662b" providerId="ADAL" clId="{7E59F0AA-7B27-43FC-ADEF-909CC200FBDA}" dt="2024-09-03T16:28:10.199" v="256"/>
          <ac:graphicFrameMkLst>
            <pc:docMk/>
            <pc:sldMk cId="92277205" sldId="337"/>
            <ac:graphicFrameMk id="9" creationId="{6A160967-1DCD-E415-9151-42D917FDFB5C}"/>
          </ac:graphicFrameMkLst>
        </pc:graphicFrameChg>
        <pc:cxnChg chg="add mod">
          <ac:chgData name="Barbara Class" userId="ce38c013-f14e-4d1b-851f-f693be5c662b" providerId="ADAL" clId="{7E59F0AA-7B27-43FC-ADEF-909CC200FBDA}" dt="2024-09-03T16:43:20.616" v="795"/>
          <ac:cxnSpMkLst>
            <pc:docMk/>
            <pc:sldMk cId="92277205" sldId="337"/>
            <ac:cxnSpMk id="11" creationId="{4C9093F8-834F-19D4-D466-BD09EC933705}"/>
          </ac:cxnSpMkLst>
        </pc:cxnChg>
      </pc:sldChg>
      <pc:sldChg chg="delSp modSp add mod">
        <pc:chgData name="Barbara Class" userId="ce38c013-f14e-4d1b-851f-f693be5c662b" providerId="ADAL" clId="{7E59F0AA-7B27-43FC-ADEF-909CC200FBDA}" dt="2024-09-03T16:46:24.217" v="909" actId="5793"/>
        <pc:sldMkLst>
          <pc:docMk/>
          <pc:sldMk cId="450740191" sldId="338"/>
        </pc:sldMkLst>
        <pc:spChg chg="del">
          <ac:chgData name="Barbara Class" userId="ce38c013-f14e-4d1b-851f-f693be5c662b" providerId="ADAL" clId="{7E59F0AA-7B27-43FC-ADEF-909CC200FBDA}" dt="2024-09-03T16:45:05.902" v="839" actId="478"/>
          <ac:spMkLst>
            <pc:docMk/>
            <pc:sldMk cId="450740191" sldId="338"/>
            <ac:spMk id="3" creationId="{A4CA3F4E-D5AE-C44F-3980-84372DE6AC2E}"/>
          </ac:spMkLst>
        </pc:spChg>
        <pc:spChg chg="mod">
          <ac:chgData name="Barbara Class" userId="ce38c013-f14e-4d1b-851f-f693be5c662b" providerId="ADAL" clId="{7E59F0AA-7B27-43FC-ADEF-909CC200FBDA}" dt="2024-09-03T16:46:24.217" v="909" actId="5793"/>
          <ac:spMkLst>
            <pc:docMk/>
            <pc:sldMk cId="450740191" sldId="338"/>
            <ac:spMk id="4" creationId="{833C7F4A-CDF6-9E78-39E7-258E9E7E2083}"/>
          </ac:spMkLst>
        </pc:spChg>
      </pc:sldChg>
    </pc:docChg>
  </pc:docChgLst>
  <pc:docChgLst>
    <pc:chgData name="Barbara Class" userId="ce38c013-f14e-4d1b-851f-f693be5c662b" providerId="ADAL" clId="{A2D0F00A-CF87-4F22-8729-EDA04828A208}"/>
    <pc:docChg chg="undo custSel addSld delSld modSld">
      <pc:chgData name="Barbara Class" userId="ce38c013-f14e-4d1b-851f-f693be5c662b" providerId="ADAL" clId="{A2D0F00A-CF87-4F22-8729-EDA04828A208}" dt="2024-11-06T13:05:50.945" v="16" actId="47"/>
      <pc:docMkLst>
        <pc:docMk/>
      </pc:docMkLst>
      <pc:sldChg chg="modSp mod">
        <pc:chgData name="Barbara Class" userId="ce38c013-f14e-4d1b-851f-f693be5c662b" providerId="ADAL" clId="{A2D0F00A-CF87-4F22-8729-EDA04828A208}" dt="2024-11-06T13:01:00.400" v="3" actId="255"/>
        <pc:sldMkLst>
          <pc:docMk/>
          <pc:sldMk cId="2176318342" sldId="374"/>
        </pc:sldMkLst>
        <pc:spChg chg="mod">
          <ac:chgData name="Barbara Class" userId="ce38c013-f14e-4d1b-851f-f693be5c662b" providerId="ADAL" clId="{A2D0F00A-CF87-4F22-8729-EDA04828A208}" dt="2024-11-06T13:01:00.400" v="3" actId="255"/>
          <ac:spMkLst>
            <pc:docMk/>
            <pc:sldMk cId="2176318342" sldId="374"/>
            <ac:spMk id="2" creationId="{F31574F3-DE5A-4C4E-A8BB-9149B0C946C5}"/>
          </ac:spMkLst>
        </pc:spChg>
      </pc:sldChg>
      <pc:sldChg chg="modSp mod">
        <pc:chgData name="Barbara Class" userId="ce38c013-f14e-4d1b-851f-f693be5c662b" providerId="ADAL" clId="{A2D0F00A-CF87-4F22-8729-EDA04828A208}" dt="2024-11-06T12:25:51.374" v="2" actId="20577"/>
        <pc:sldMkLst>
          <pc:docMk/>
          <pc:sldMk cId="748007767" sldId="397"/>
        </pc:sldMkLst>
        <pc:spChg chg="mod">
          <ac:chgData name="Barbara Class" userId="ce38c013-f14e-4d1b-851f-f693be5c662b" providerId="ADAL" clId="{A2D0F00A-CF87-4F22-8729-EDA04828A208}" dt="2024-11-06T12:25:51.374" v="2" actId="20577"/>
          <ac:spMkLst>
            <pc:docMk/>
            <pc:sldMk cId="748007767" sldId="397"/>
            <ac:spMk id="18" creationId="{A194BA98-64E9-15B0-6194-F22BD32A71D8}"/>
          </ac:spMkLst>
        </pc:spChg>
      </pc:sldChg>
      <pc:sldChg chg="delSp modSp add del mod">
        <pc:chgData name="Barbara Class" userId="ce38c013-f14e-4d1b-851f-f693be5c662b" providerId="ADAL" clId="{A2D0F00A-CF87-4F22-8729-EDA04828A208}" dt="2024-11-06T13:05:50.945" v="16" actId="47"/>
        <pc:sldMkLst>
          <pc:docMk/>
          <pc:sldMk cId="1989556603" sldId="402"/>
        </pc:sldMkLst>
        <pc:spChg chg="mod">
          <ac:chgData name="Barbara Class" userId="ce38c013-f14e-4d1b-851f-f693be5c662b" providerId="ADAL" clId="{A2D0F00A-CF87-4F22-8729-EDA04828A208}" dt="2024-11-06T13:01:42.062" v="14" actId="1076"/>
          <ac:spMkLst>
            <pc:docMk/>
            <pc:sldMk cId="1989556603" sldId="402"/>
            <ac:spMk id="2" creationId="{CEC7F014-9469-0602-B857-3D82B208C244}"/>
          </ac:spMkLst>
        </pc:spChg>
        <pc:spChg chg="del">
          <ac:chgData name="Barbara Class" userId="ce38c013-f14e-4d1b-851f-f693be5c662b" providerId="ADAL" clId="{A2D0F00A-CF87-4F22-8729-EDA04828A208}" dt="2024-11-06T13:01:37.746" v="13" actId="478"/>
          <ac:spMkLst>
            <pc:docMk/>
            <pc:sldMk cId="1989556603" sldId="402"/>
            <ac:spMk id="3" creationId="{AB148825-8D40-AF08-269C-2C67B0CFF765}"/>
          </ac:spMkLst>
        </pc:spChg>
        <pc:spChg chg="del mod">
          <ac:chgData name="Barbara Class" userId="ce38c013-f14e-4d1b-851f-f693be5c662b" providerId="ADAL" clId="{A2D0F00A-CF87-4F22-8729-EDA04828A208}" dt="2024-11-06T13:01:11.767" v="6" actId="478"/>
          <ac:spMkLst>
            <pc:docMk/>
            <pc:sldMk cId="1989556603" sldId="402"/>
            <ac:spMk id="4" creationId="{419F343D-21E5-9F66-E99B-C8D9D30ACD93}"/>
          </ac:spMkLst>
        </pc:spChg>
        <pc:spChg chg="del">
          <ac:chgData name="Barbara Class" userId="ce38c013-f14e-4d1b-851f-f693be5c662b" providerId="ADAL" clId="{A2D0F00A-CF87-4F22-8729-EDA04828A208}" dt="2024-11-06T13:01:31.998" v="11" actId="478"/>
          <ac:spMkLst>
            <pc:docMk/>
            <pc:sldMk cId="1989556603" sldId="402"/>
            <ac:spMk id="10" creationId="{41F0EDD5-8AD3-56C5-C6FB-D7522976D98A}"/>
          </ac:spMkLst>
        </pc:spChg>
      </pc:sldChg>
    </pc:docChg>
  </pc:docChgLst>
  <pc:docChgLst>
    <pc:chgData name="Barbara Class" userId="ce38c013-f14e-4d1b-851f-f693be5c662b" providerId="ADAL" clId="{93BD0A69-312B-433E-95F6-4655DC1F3D47}"/>
    <pc:docChg chg="undo custSel addSld delSld modSld sldOrd modNotesMaster">
      <pc:chgData name="Barbara Class" userId="ce38c013-f14e-4d1b-851f-f693be5c662b" providerId="ADAL" clId="{93BD0A69-312B-433E-95F6-4655DC1F3D47}" dt="2024-11-06T07:18:24.531" v="222" actId="1076"/>
      <pc:docMkLst>
        <pc:docMk/>
      </pc:docMkLst>
      <pc:sldChg chg="modSp mod">
        <pc:chgData name="Barbara Class" userId="ce38c013-f14e-4d1b-851f-f693be5c662b" providerId="ADAL" clId="{93BD0A69-312B-433E-95F6-4655DC1F3D47}" dt="2024-11-06T07:04:41.267" v="21" actId="20577"/>
        <pc:sldMkLst>
          <pc:docMk/>
          <pc:sldMk cId="1449966537" sldId="271"/>
        </pc:sldMkLst>
        <pc:spChg chg="mod">
          <ac:chgData name="Barbara Class" userId="ce38c013-f14e-4d1b-851f-f693be5c662b" providerId="ADAL" clId="{93BD0A69-312B-433E-95F6-4655DC1F3D47}" dt="2024-11-06T07:04:41.267" v="21" actId="20577"/>
          <ac:spMkLst>
            <pc:docMk/>
            <pc:sldMk cId="1449966537" sldId="271"/>
            <ac:spMk id="2" creationId="{00000000-0000-0000-0000-000000000000}"/>
          </ac:spMkLst>
        </pc:spChg>
      </pc:sldChg>
      <pc:sldChg chg="modSp mod">
        <pc:chgData name="Barbara Class" userId="ce38c013-f14e-4d1b-851f-f693be5c662b" providerId="ADAL" clId="{93BD0A69-312B-433E-95F6-4655DC1F3D47}" dt="2024-11-06T07:12:55.392" v="165" actId="14100"/>
        <pc:sldMkLst>
          <pc:docMk/>
          <pc:sldMk cId="3471843034" sldId="359"/>
        </pc:sldMkLst>
        <pc:spChg chg="mod">
          <ac:chgData name="Barbara Class" userId="ce38c013-f14e-4d1b-851f-f693be5c662b" providerId="ADAL" clId="{93BD0A69-312B-433E-95F6-4655DC1F3D47}" dt="2024-11-06T07:12:55.392" v="165" actId="14100"/>
          <ac:spMkLst>
            <pc:docMk/>
            <pc:sldMk cId="3471843034" sldId="359"/>
            <ac:spMk id="14" creationId="{B5C4049C-CCD1-6302-BC31-ABD2FA204182}"/>
          </ac:spMkLst>
        </pc:spChg>
      </pc:sldChg>
      <pc:sldChg chg="ord">
        <pc:chgData name="Barbara Class" userId="ce38c013-f14e-4d1b-851f-f693be5c662b" providerId="ADAL" clId="{93BD0A69-312B-433E-95F6-4655DC1F3D47}" dt="2024-11-06T07:13:23.726" v="167"/>
        <pc:sldMkLst>
          <pc:docMk/>
          <pc:sldMk cId="1230414129" sldId="372"/>
        </pc:sldMkLst>
      </pc:sldChg>
      <pc:sldChg chg="ord">
        <pc:chgData name="Barbara Class" userId="ce38c013-f14e-4d1b-851f-f693be5c662b" providerId="ADAL" clId="{93BD0A69-312B-433E-95F6-4655DC1F3D47}" dt="2024-11-06T07:08:39.961" v="132"/>
        <pc:sldMkLst>
          <pc:docMk/>
          <pc:sldMk cId="2171056167" sldId="378"/>
        </pc:sldMkLst>
      </pc:sldChg>
      <pc:sldChg chg="modSp mod">
        <pc:chgData name="Barbara Class" userId="ce38c013-f14e-4d1b-851f-f693be5c662b" providerId="ADAL" clId="{93BD0A69-312B-433E-95F6-4655DC1F3D47}" dt="2024-11-06T07:13:46.247" v="174" actId="20577"/>
        <pc:sldMkLst>
          <pc:docMk/>
          <pc:sldMk cId="791051958" sldId="381"/>
        </pc:sldMkLst>
        <pc:spChg chg="mod">
          <ac:chgData name="Barbara Class" userId="ce38c013-f14e-4d1b-851f-f693be5c662b" providerId="ADAL" clId="{93BD0A69-312B-433E-95F6-4655DC1F3D47}" dt="2024-11-06T07:13:46.247" v="174" actId="20577"/>
          <ac:spMkLst>
            <pc:docMk/>
            <pc:sldMk cId="791051958" sldId="381"/>
            <ac:spMk id="4" creationId="{769BF064-C54B-FFBA-561A-B1368228746E}"/>
          </ac:spMkLst>
        </pc:spChg>
      </pc:sldChg>
      <pc:sldChg chg="modSp mod">
        <pc:chgData name="Barbara Class" userId="ce38c013-f14e-4d1b-851f-f693be5c662b" providerId="ADAL" clId="{93BD0A69-312B-433E-95F6-4655DC1F3D47}" dt="2024-11-06T07:14:41.269" v="178" actId="255"/>
        <pc:sldMkLst>
          <pc:docMk/>
          <pc:sldMk cId="1333624864" sldId="396"/>
        </pc:sldMkLst>
        <pc:spChg chg="mod">
          <ac:chgData name="Barbara Class" userId="ce38c013-f14e-4d1b-851f-f693be5c662b" providerId="ADAL" clId="{93BD0A69-312B-433E-95F6-4655DC1F3D47}" dt="2024-11-06T07:14:41.269" v="178" actId="255"/>
          <ac:spMkLst>
            <pc:docMk/>
            <pc:sldMk cId="1333624864" sldId="396"/>
            <ac:spMk id="4" creationId="{68E19E55-D113-44DA-B86D-D02B9340F8D0}"/>
          </ac:spMkLst>
        </pc:spChg>
      </pc:sldChg>
      <pc:sldChg chg="delSp modSp add mod">
        <pc:chgData name="Barbara Class" userId="ce38c013-f14e-4d1b-851f-f693be5c662b" providerId="ADAL" clId="{93BD0A69-312B-433E-95F6-4655DC1F3D47}" dt="2024-11-06T07:08:18.482" v="130" actId="1076"/>
        <pc:sldMkLst>
          <pc:docMk/>
          <pc:sldMk cId="1033753930" sldId="399"/>
        </pc:sldMkLst>
        <pc:spChg chg="mod">
          <ac:chgData name="Barbara Class" userId="ce38c013-f14e-4d1b-851f-f693be5c662b" providerId="ADAL" clId="{93BD0A69-312B-433E-95F6-4655DC1F3D47}" dt="2024-11-06T07:07:12.201" v="63" actId="20577"/>
          <ac:spMkLst>
            <pc:docMk/>
            <pc:sldMk cId="1033753930" sldId="399"/>
            <ac:spMk id="3" creationId="{0E1785E7-DC74-190E-9992-1D686EDC92F8}"/>
          </ac:spMkLst>
        </pc:spChg>
        <pc:spChg chg="del">
          <ac:chgData name="Barbara Class" userId="ce38c013-f14e-4d1b-851f-f693be5c662b" providerId="ADAL" clId="{93BD0A69-312B-433E-95F6-4655DC1F3D47}" dt="2024-11-06T07:08:04.497" v="129" actId="478"/>
          <ac:spMkLst>
            <pc:docMk/>
            <pc:sldMk cId="1033753930" sldId="399"/>
            <ac:spMk id="4" creationId="{0B6BC0FB-07DB-299F-F1AD-F9DA2B1A8CC6}"/>
          </ac:spMkLst>
        </pc:spChg>
        <pc:spChg chg="mod">
          <ac:chgData name="Barbara Class" userId="ce38c013-f14e-4d1b-851f-f693be5c662b" providerId="ADAL" clId="{93BD0A69-312B-433E-95F6-4655DC1F3D47}" dt="2024-11-06T07:08:18.482" v="130" actId="1076"/>
          <ac:spMkLst>
            <pc:docMk/>
            <pc:sldMk cId="1033753930" sldId="399"/>
            <ac:spMk id="6" creationId="{B48890DC-4F96-1A8F-DACE-D3814FA8D023}"/>
          </ac:spMkLst>
        </pc:spChg>
        <pc:spChg chg="mod">
          <ac:chgData name="Barbara Class" userId="ce38c013-f14e-4d1b-851f-f693be5c662b" providerId="ADAL" clId="{93BD0A69-312B-433E-95F6-4655DC1F3D47}" dt="2024-11-06T07:08:01.681" v="128" actId="20577"/>
          <ac:spMkLst>
            <pc:docMk/>
            <pc:sldMk cId="1033753930" sldId="399"/>
            <ac:spMk id="8" creationId="{DC25969F-B11A-99C0-D4BF-D5B7DEA0D6D8}"/>
          </ac:spMkLst>
        </pc:spChg>
      </pc:sldChg>
      <pc:sldChg chg="add del">
        <pc:chgData name="Barbara Class" userId="ce38c013-f14e-4d1b-851f-f693be5c662b" providerId="ADAL" clId="{93BD0A69-312B-433E-95F6-4655DC1F3D47}" dt="2024-11-06T07:07:31.499" v="122"/>
        <pc:sldMkLst>
          <pc:docMk/>
          <pc:sldMk cId="3307908442" sldId="400"/>
        </pc:sldMkLst>
      </pc:sldChg>
      <pc:sldChg chg="modSp add mod">
        <pc:chgData name="Barbara Class" userId="ce38c013-f14e-4d1b-851f-f693be5c662b" providerId="ADAL" clId="{93BD0A69-312B-433E-95F6-4655DC1F3D47}" dt="2024-11-06T07:12:33.433" v="142" actId="20577"/>
        <pc:sldMkLst>
          <pc:docMk/>
          <pc:sldMk cId="3524831325" sldId="400"/>
        </pc:sldMkLst>
        <pc:spChg chg="mod">
          <ac:chgData name="Barbara Class" userId="ce38c013-f14e-4d1b-851f-f693be5c662b" providerId="ADAL" clId="{93BD0A69-312B-433E-95F6-4655DC1F3D47}" dt="2024-11-06T07:12:33.433" v="142" actId="20577"/>
          <ac:spMkLst>
            <pc:docMk/>
            <pc:sldMk cId="3524831325" sldId="400"/>
            <ac:spMk id="2" creationId="{D5265445-D958-9CF9-E91F-23BCD2D4DA5E}"/>
          </ac:spMkLst>
        </pc:spChg>
        <pc:spChg chg="mod">
          <ac:chgData name="Barbara Class" userId="ce38c013-f14e-4d1b-851f-f693be5c662b" providerId="ADAL" clId="{93BD0A69-312B-433E-95F6-4655DC1F3D47}" dt="2024-11-06T07:12:25.321" v="140" actId="113"/>
          <ac:spMkLst>
            <pc:docMk/>
            <pc:sldMk cId="3524831325" sldId="400"/>
            <ac:spMk id="4" creationId="{99F1E3A7-0CFD-91D5-4039-ABB0EB793554}"/>
          </ac:spMkLst>
        </pc:spChg>
      </pc:sldChg>
      <pc:sldChg chg="modSp add mod">
        <pc:chgData name="Barbara Class" userId="ce38c013-f14e-4d1b-851f-f693be5c662b" providerId="ADAL" clId="{93BD0A69-312B-433E-95F6-4655DC1F3D47}" dt="2024-11-06T07:18:24.531" v="222" actId="1076"/>
        <pc:sldMkLst>
          <pc:docMk/>
          <pc:sldMk cId="443064453" sldId="401"/>
        </pc:sldMkLst>
        <pc:spChg chg="mod">
          <ac:chgData name="Barbara Class" userId="ce38c013-f14e-4d1b-851f-f693be5c662b" providerId="ADAL" clId="{93BD0A69-312B-433E-95F6-4655DC1F3D47}" dt="2024-11-06T07:18:24.531" v="222" actId="1076"/>
          <ac:spMkLst>
            <pc:docMk/>
            <pc:sldMk cId="443064453" sldId="401"/>
            <ac:spMk id="3" creationId="{C937C634-DFF8-6FA9-EA22-880D829CC452}"/>
          </ac:spMkLst>
        </pc:spChg>
        <pc:spChg chg="mod">
          <ac:chgData name="Barbara Class" userId="ce38c013-f14e-4d1b-851f-f693be5c662b" providerId="ADAL" clId="{93BD0A69-312B-433E-95F6-4655DC1F3D47}" dt="2024-11-06T07:18:06.624" v="181" actId="20577"/>
          <ac:spMkLst>
            <pc:docMk/>
            <pc:sldMk cId="443064453" sldId="401"/>
            <ac:spMk id="4" creationId="{AD42057E-60C8-8D4A-BD1F-C52BECF9D8FA}"/>
          </ac:spMkLst>
        </pc:spChg>
      </pc:sldChg>
    </pc:docChg>
  </pc:docChgLst>
  <pc:docChgLst>
    <pc:chgData name="Barbara Class" userId="ce38c013-f14e-4d1b-851f-f693be5c662b" providerId="ADAL" clId="{F444DA07-E13E-492A-8C1B-F58305E34A99}"/>
    <pc:docChg chg="undo custSel addSld delSld modSld">
      <pc:chgData name="Barbara Class" userId="ce38c013-f14e-4d1b-851f-f693be5c662b" providerId="ADAL" clId="{F444DA07-E13E-492A-8C1B-F58305E34A99}" dt="2024-08-29T06:51:57.435" v="645" actId="1076"/>
      <pc:docMkLst>
        <pc:docMk/>
      </pc:docMkLst>
      <pc:sldChg chg="modNotesTx">
        <pc:chgData name="Barbara Class" userId="ce38c013-f14e-4d1b-851f-f693be5c662b" providerId="ADAL" clId="{F444DA07-E13E-492A-8C1B-F58305E34A99}" dt="2024-08-29T06:11:44.901" v="2" actId="6549"/>
        <pc:sldMkLst>
          <pc:docMk/>
          <pc:sldMk cId="3507441445" sldId="261"/>
        </pc:sldMkLst>
      </pc:sldChg>
      <pc:sldChg chg="modNotesTx">
        <pc:chgData name="Barbara Class" userId="ce38c013-f14e-4d1b-851f-f693be5c662b" providerId="ADAL" clId="{F444DA07-E13E-492A-8C1B-F58305E34A99}" dt="2024-08-29T06:11:33.079" v="0" actId="6549"/>
        <pc:sldMkLst>
          <pc:docMk/>
          <pc:sldMk cId="1889242848" sldId="263"/>
        </pc:sldMkLst>
      </pc:sldChg>
      <pc:sldChg chg="modSp mod modNotesTx">
        <pc:chgData name="Barbara Class" userId="ce38c013-f14e-4d1b-851f-f693be5c662b" providerId="ADAL" clId="{F444DA07-E13E-492A-8C1B-F58305E34A99}" dt="2024-08-29T06:34:19.092" v="344" actId="6549"/>
        <pc:sldMkLst>
          <pc:docMk/>
          <pc:sldMk cId="4031629259" sldId="266"/>
        </pc:sldMkLst>
        <pc:spChg chg="mod">
          <ac:chgData name="Barbara Class" userId="ce38c013-f14e-4d1b-851f-f693be5c662b" providerId="ADAL" clId="{F444DA07-E13E-492A-8C1B-F58305E34A99}" dt="2024-08-29T06:34:19.092" v="344" actId="6549"/>
          <ac:spMkLst>
            <pc:docMk/>
            <pc:sldMk cId="4031629259" sldId="266"/>
            <ac:spMk id="13" creationId="{922BC22E-5E31-7B4E-2B57-5FC2F224D41C}"/>
          </ac:spMkLst>
        </pc:spChg>
      </pc:sldChg>
      <pc:sldChg chg="modSp mod modNotesTx">
        <pc:chgData name="Barbara Class" userId="ce38c013-f14e-4d1b-851f-f693be5c662b" providerId="ADAL" clId="{F444DA07-E13E-492A-8C1B-F58305E34A99}" dt="2024-08-29T06:46:11.284" v="548" actId="14100"/>
        <pc:sldMkLst>
          <pc:docMk/>
          <pc:sldMk cId="2842269584" sldId="269"/>
        </pc:sldMkLst>
        <pc:spChg chg="mod">
          <ac:chgData name="Barbara Class" userId="ce38c013-f14e-4d1b-851f-f693be5c662b" providerId="ADAL" clId="{F444DA07-E13E-492A-8C1B-F58305E34A99}" dt="2024-08-29T06:45:53.158" v="547" actId="20577"/>
          <ac:spMkLst>
            <pc:docMk/>
            <pc:sldMk cId="2842269584" sldId="269"/>
            <ac:spMk id="4" creationId="{BF2F74E9-1323-A27B-9DB3-C6BD0950642C}"/>
          </ac:spMkLst>
        </pc:spChg>
        <pc:spChg chg="mod">
          <ac:chgData name="Barbara Class" userId="ce38c013-f14e-4d1b-851f-f693be5c662b" providerId="ADAL" clId="{F444DA07-E13E-492A-8C1B-F58305E34A99}" dt="2024-08-29T06:46:11.284" v="548" actId="14100"/>
          <ac:spMkLst>
            <pc:docMk/>
            <pc:sldMk cId="2842269584" sldId="269"/>
            <ac:spMk id="7" creationId="{5533BDAA-1FB0-653C-4D1C-342775450DE9}"/>
          </ac:spMkLst>
        </pc:spChg>
        <pc:spChg chg="mod">
          <ac:chgData name="Barbara Class" userId="ce38c013-f14e-4d1b-851f-f693be5c662b" providerId="ADAL" clId="{F444DA07-E13E-492A-8C1B-F58305E34A99}" dt="2024-08-29T06:41:57.206" v="497" actId="20577"/>
          <ac:spMkLst>
            <pc:docMk/>
            <pc:sldMk cId="2842269584" sldId="269"/>
            <ac:spMk id="13" creationId="{C7EA2CEB-CF97-1AFE-A0A2-DEAA66EE93B8}"/>
          </ac:spMkLst>
        </pc:spChg>
      </pc:sldChg>
      <pc:sldChg chg="modSp mod">
        <pc:chgData name="Barbara Class" userId="ce38c013-f14e-4d1b-851f-f693be5c662b" providerId="ADAL" clId="{F444DA07-E13E-492A-8C1B-F58305E34A99}" dt="2024-08-29T06:12:27.198" v="3" actId="313"/>
        <pc:sldMkLst>
          <pc:docMk/>
          <pc:sldMk cId="2037049073" sldId="279"/>
        </pc:sldMkLst>
        <pc:spChg chg="mod">
          <ac:chgData name="Barbara Class" userId="ce38c013-f14e-4d1b-851f-f693be5c662b" providerId="ADAL" clId="{F444DA07-E13E-492A-8C1B-F58305E34A99}" dt="2024-08-29T06:12:27.198" v="3" actId="313"/>
          <ac:spMkLst>
            <pc:docMk/>
            <pc:sldMk cId="2037049073" sldId="279"/>
            <ac:spMk id="5" creationId="{49169642-7C92-BE1D-2DA6-A481934717C4}"/>
          </ac:spMkLst>
        </pc:spChg>
      </pc:sldChg>
      <pc:sldChg chg="modSp mod">
        <pc:chgData name="Barbara Class" userId="ce38c013-f14e-4d1b-851f-f693be5c662b" providerId="ADAL" clId="{F444DA07-E13E-492A-8C1B-F58305E34A99}" dt="2024-08-29T06:23:17.632" v="156" actId="1076"/>
        <pc:sldMkLst>
          <pc:docMk/>
          <pc:sldMk cId="1469206250" sldId="281"/>
        </pc:sldMkLst>
        <pc:spChg chg="mod">
          <ac:chgData name="Barbara Class" userId="ce38c013-f14e-4d1b-851f-f693be5c662b" providerId="ADAL" clId="{F444DA07-E13E-492A-8C1B-F58305E34A99}" dt="2024-08-29T06:23:09.477" v="154" actId="14100"/>
          <ac:spMkLst>
            <pc:docMk/>
            <pc:sldMk cId="1469206250" sldId="281"/>
            <ac:spMk id="5" creationId="{49169642-7C92-BE1D-2DA6-A481934717C4}"/>
          </ac:spMkLst>
        </pc:spChg>
        <pc:spChg chg="mod">
          <ac:chgData name="Barbara Class" userId="ce38c013-f14e-4d1b-851f-f693be5c662b" providerId="ADAL" clId="{F444DA07-E13E-492A-8C1B-F58305E34A99}" dt="2024-08-29T06:23:17.632" v="156" actId="1076"/>
          <ac:spMkLst>
            <pc:docMk/>
            <pc:sldMk cId="1469206250" sldId="281"/>
            <ac:spMk id="6" creationId="{539DD0FB-7A56-E47E-867A-1D748E5278EF}"/>
          </ac:spMkLst>
        </pc:spChg>
        <pc:spChg chg="mod">
          <ac:chgData name="Barbara Class" userId="ce38c013-f14e-4d1b-851f-f693be5c662b" providerId="ADAL" clId="{F444DA07-E13E-492A-8C1B-F58305E34A99}" dt="2024-08-29T06:23:12.150" v="155" actId="1076"/>
          <ac:spMkLst>
            <pc:docMk/>
            <pc:sldMk cId="1469206250" sldId="281"/>
            <ac:spMk id="8" creationId="{4EEEAA5F-2FA2-8036-D193-2E39ABCA241F}"/>
          </ac:spMkLst>
        </pc:spChg>
      </pc:sldChg>
      <pc:sldChg chg="modNotesTx">
        <pc:chgData name="Barbara Class" userId="ce38c013-f14e-4d1b-851f-f693be5c662b" providerId="ADAL" clId="{F444DA07-E13E-492A-8C1B-F58305E34A99}" dt="2024-08-29T06:33:13.796" v="283" actId="6549"/>
        <pc:sldMkLst>
          <pc:docMk/>
          <pc:sldMk cId="3936803368" sldId="285"/>
        </pc:sldMkLst>
      </pc:sldChg>
      <pc:sldChg chg="modNotesTx">
        <pc:chgData name="Barbara Class" userId="ce38c013-f14e-4d1b-851f-f693be5c662b" providerId="ADAL" clId="{F444DA07-E13E-492A-8C1B-F58305E34A99}" dt="2024-08-29T06:33:18.649" v="285" actId="6549"/>
        <pc:sldMkLst>
          <pc:docMk/>
          <pc:sldMk cId="35653279" sldId="288"/>
        </pc:sldMkLst>
      </pc:sldChg>
      <pc:sldChg chg="modSp mod modNotesTx">
        <pc:chgData name="Barbara Class" userId="ce38c013-f14e-4d1b-851f-f693be5c662b" providerId="ADAL" clId="{F444DA07-E13E-492A-8C1B-F58305E34A99}" dt="2024-08-29T06:32:46.078" v="281" actId="6549"/>
        <pc:sldMkLst>
          <pc:docMk/>
          <pc:sldMk cId="1513425338" sldId="321"/>
        </pc:sldMkLst>
        <pc:spChg chg="mod">
          <ac:chgData name="Barbara Class" userId="ce38c013-f14e-4d1b-851f-f693be5c662b" providerId="ADAL" clId="{F444DA07-E13E-492A-8C1B-F58305E34A99}" dt="2024-08-29T06:25:09.472" v="162" actId="20577"/>
          <ac:spMkLst>
            <pc:docMk/>
            <pc:sldMk cId="1513425338" sldId="321"/>
            <ac:spMk id="6" creationId="{51E40E5F-A308-942E-D403-1685169BEA15}"/>
          </ac:spMkLst>
        </pc:spChg>
      </pc:sldChg>
      <pc:sldChg chg="modSp mod modNotesTx">
        <pc:chgData name="Barbara Class" userId="ce38c013-f14e-4d1b-851f-f693be5c662b" providerId="ADAL" clId="{F444DA07-E13E-492A-8C1B-F58305E34A99}" dt="2024-08-29T06:36:50.859" v="400" actId="6549"/>
        <pc:sldMkLst>
          <pc:docMk/>
          <pc:sldMk cId="3258900032" sldId="323"/>
        </pc:sldMkLst>
        <pc:spChg chg="mod">
          <ac:chgData name="Barbara Class" userId="ce38c013-f14e-4d1b-851f-f693be5c662b" providerId="ADAL" clId="{F444DA07-E13E-492A-8C1B-F58305E34A99}" dt="2024-08-29T06:36:50.859" v="400" actId="6549"/>
          <ac:spMkLst>
            <pc:docMk/>
            <pc:sldMk cId="3258900032" sldId="323"/>
            <ac:spMk id="5" creationId="{49169642-7C92-BE1D-2DA6-A481934717C4}"/>
          </ac:spMkLst>
        </pc:spChg>
        <pc:picChg chg="mod">
          <ac:chgData name="Barbara Class" userId="ce38c013-f14e-4d1b-851f-f693be5c662b" providerId="ADAL" clId="{F444DA07-E13E-492A-8C1B-F58305E34A99}" dt="2024-08-29T06:31:38.046" v="235" actId="1076"/>
          <ac:picMkLst>
            <pc:docMk/>
            <pc:sldMk cId="3258900032" sldId="323"/>
            <ac:picMk id="11" creationId="{9F16C718-5213-8D4E-AF4B-14C14BCEF2BA}"/>
          </ac:picMkLst>
        </pc:picChg>
      </pc:sldChg>
      <pc:sldChg chg="modSp mod">
        <pc:chgData name="Barbara Class" userId="ce38c013-f14e-4d1b-851f-f693be5c662b" providerId="ADAL" clId="{F444DA07-E13E-492A-8C1B-F58305E34A99}" dt="2024-08-29T06:48:40.612" v="597" actId="20577"/>
        <pc:sldMkLst>
          <pc:docMk/>
          <pc:sldMk cId="445611320" sldId="325"/>
        </pc:sldMkLst>
        <pc:spChg chg="mod">
          <ac:chgData name="Barbara Class" userId="ce38c013-f14e-4d1b-851f-f693be5c662b" providerId="ADAL" clId="{F444DA07-E13E-492A-8C1B-F58305E34A99}" dt="2024-08-29T06:48:40.612" v="597" actId="20577"/>
          <ac:spMkLst>
            <pc:docMk/>
            <pc:sldMk cId="445611320" sldId="325"/>
            <ac:spMk id="8" creationId="{54B77629-9027-2E38-0D97-0FCEC69E1FCB}"/>
          </ac:spMkLst>
        </pc:spChg>
      </pc:sldChg>
      <pc:sldChg chg="addSp delSp modSp add mod">
        <pc:chgData name="Barbara Class" userId="ce38c013-f14e-4d1b-851f-f693be5c662b" providerId="ADAL" clId="{F444DA07-E13E-492A-8C1B-F58305E34A99}" dt="2024-08-29T06:38:13.597" v="484" actId="20577"/>
        <pc:sldMkLst>
          <pc:docMk/>
          <pc:sldMk cId="1334752733" sldId="335"/>
        </pc:sldMkLst>
        <pc:spChg chg="mod">
          <ac:chgData name="Barbara Class" userId="ce38c013-f14e-4d1b-851f-f693be5c662b" providerId="ADAL" clId="{F444DA07-E13E-492A-8C1B-F58305E34A99}" dt="2024-08-29T06:19:29.050" v="25" actId="20577"/>
          <ac:spMkLst>
            <pc:docMk/>
            <pc:sldMk cId="1334752733" sldId="335"/>
            <ac:spMk id="4" creationId="{BF2F74E9-1323-A27B-9DB3-C6BD0950642C}"/>
          </ac:spMkLst>
        </pc:spChg>
        <pc:spChg chg="del mod">
          <ac:chgData name="Barbara Class" userId="ce38c013-f14e-4d1b-851f-f693be5c662b" providerId="ADAL" clId="{F444DA07-E13E-492A-8C1B-F58305E34A99}" dt="2024-08-29T06:14:28.128" v="13"/>
          <ac:spMkLst>
            <pc:docMk/>
            <pc:sldMk cId="1334752733" sldId="335"/>
            <ac:spMk id="5" creationId="{49169642-7C92-BE1D-2DA6-A481934717C4}"/>
          </ac:spMkLst>
        </pc:spChg>
        <pc:spChg chg="add mod">
          <ac:chgData name="Barbara Class" userId="ce38c013-f14e-4d1b-851f-f693be5c662b" providerId="ADAL" clId="{F444DA07-E13E-492A-8C1B-F58305E34A99}" dt="2024-08-29T06:38:13.597" v="484" actId="20577"/>
          <ac:spMkLst>
            <pc:docMk/>
            <pc:sldMk cId="1334752733" sldId="335"/>
            <ac:spMk id="7" creationId="{16F2025F-D66F-95C7-345F-893BEA10FB59}"/>
          </ac:spMkLst>
        </pc:spChg>
      </pc:sldChg>
      <pc:sldChg chg="modSp add del mod">
        <pc:chgData name="Barbara Class" userId="ce38c013-f14e-4d1b-851f-f693be5c662b" providerId="ADAL" clId="{F444DA07-E13E-492A-8C1B-F58305E34A99}" dt="2024-08-29T06:14:12.822" v="9" actId="47"/>
        <pc:sldMkLst>
          <pc:docMk/>
          <pc:sldMk cId="3707557542" sldId="335"/>
        </pc:sldMkLst>
        <pc:spChg chg="mod">
          <ac:chgData name="Barbara Class" userId="ce38c013-f14e-4d1b-851f-f693be5c662b" providerId="ADAL" clId="{F444DA07-E13E-492A-8C1B-F58305E34A99}" dt="2024-08-29T06:13:04.514" v="8" actId="6549"/>
          <ac:spMkLst>
            <pc:docMk/>
            <pc:sldMk cId="3707557542" sldId="335"/>
            <ac:spMk id="5" creationId="{49169642-7C92-BE1D-2DA6-A481934717C4}"/>
          </ac:spMkLst>
        </pc:spChg>
      </pc:sldChg>
      <pc:sldChg chg="delSp modSp add mod">
        <pc:chgData name="Barbara Class" userId="ce38c013-f14e-4d1b-851f-f693be5c662b" providerId="ADAL" clId="{F444DA07-E13E-492A-8C1B-F58305E34A99}" dt="2024-08-29T06:51:57.435" v="645" actId="1076"/>
        <pc:sldMkLst>
          <pc:docMk/>
          <pc:sldMk cId="3117895620" sldId="336"/>
        </pc:sldMkLst>
        <pc:spChg chg="del">
          <ac:chgData name="Barbara Class" userId="ce38c013-f14e-4d1b-851f-f693be5c662b" providerId="ADAL" clId="{F444DA07-E13E-492A-8C1B-F58305E34A99}" dt="2024-08-29T06:51:48.293" v="643" actId="478"/>
          <ac:spMkLst>
            <pc:docMk/>
            <pc:sldMk cId="3117895620" sldId="336"/>
            <ac:spMk id="4" creationId="{BF2F74E9-1323-A27B-9DB3-C6BD0950642C}"/>
          </ac:spMkLst>
        </pc:spChg>
        <pc:spChg chg="mod">
          <ac:chgData name="Barbara Class" userId="ce38c013-f14e-4d1b-851f-f693be5c662b" providerId="ADAL" clId="{F444DA07-E13E-492A-8C1B-F58305E34A99}" dt="2024-08-29T06:51:57.435" v="645" actId="1076"/>
          <ac:spMkLst>
            <pc:docMk/>
            <pc:sldMk cId="3117895620" sldId="336"/>
            <ac:spMk id="5" creationId="{49169642-7C92-BE1D-2DA6-A481934717C4}"/>
          </ac:spMkLst>
        </pc:spChg>
      </pc:sldChg>
    </pc:docChg>
  </pc:docChgLst>
  <pc:docChgLst>
    <pc:chgData name="Barbara Class" userId="ce38c013-f14e-4d1b-851f-f693be5c662b" providerId="ADAL" clId="{C2DA6D6A-1615-4C9E-BADB-0986531AD8AE}"/>
    <pc:docChg chg="undo custSel addSld delSld modSld sldOrd">
      <pc:chgData name="Barbara Class" userId="ce38c013-f14e-4d1b-851f-f693be5c662b" providerId="ADAL" clId="{C2DA6D6A-1615-4C9E-BADB-0986531AD8AE}" dt="2024-09-12T15:02:23.337" v="2806" actId="14100"/>
      <pc:docMkLst>
        <pc:docMk/>
      </pc:docMkLst>
      <pc:sldChg chg="addSp delSp modSp mod">
        <pc:chgData name="Barbara Class" userId="ce38c013-f14e-4d1b-851f-f693be5c662b" providerId="ADAL" clId="{C2DA6D6A-1615-4C9E-BADB-0986531AD8AE}" dt="2024-09-12T09:57:42.841" v="1102" actId="1076"/>
        <pc:sldMkLst>
          <pc:docMk/>
          <pc:sldMk cId="3636378796" sldId="257"/>
        </pc:sldMkLst>
        <pc:spChg chg="del mod">
          <ac:chgData name="Barbara Class" userId="ce38c013-f14e-4d1b-851f-f693be5c662b" providerId="ADAL" clId="{C2DA6D6A-1615-4C9E-BADB-0986531AD8AE}" dt="2024-09-10T17:02:03.785" v="5" actId="478"/>
          <ac:spMkLst>
            <pc:docMk/>
            <pc:sldMk cId="3636378796" sldId="257"/>
            <ac:spMk id="3" creationId="{A4CA3F4E-D5AE-C44F-3980-84372DE6AC2E}"/>
          </ac:spMkLst>
        </pc:spChg>
        <pc:spChg chg="mod">
          <ac:chgData name="Barbara Class" userId="ce38c013-f14e-4d1b-851f-f693be5c662b" providerId="ADAL" clId="{C2DA6D6A-1615-4C9E-BADB-0986531AD8AE}" dt="2024-09-12T09:51:40.922" v="1091" actId="20577"/>
          <ac:spMkLst>
            <pc:docMk/>
            <pc:sldMk cId="3636378796" sldId="257"/>
            <ac:spMk id="4" creationId="{833C7F4A-CDF6-9E78-39E7-258E9E7E2083}"/>
          </ac:spMkLst>
        </pc:spChg>
        <pc:spChg chg="add mod">
          <ac:chgData name="Barbara Class" userId="ce38c013-f14e-4d1b-851f-f693be5c662b" providerId="ADAL" clId="{C2DA6D6A-1615-4C9E-BADB-0986531AD8AE}" dt="2024-09-12T09:56:38.080" v="1099" actId="20577"/>
          <ac:spMkLst>
            <pc:docMk/>
            <pc:sldMk cId="3636378796" sldId="257"/>
            <ac:spMk id="7" creationId="{D0E92105-E4D1-5948-3C81-7574AE2E8F6D}"/>
          </ac:spMkLst>
        </pc:spChg>
        <pc:picChg chg="del">
          <ac:chgData name="Barbara Class" userId="ce38c013-f14e-4d1b-851f-f693be5c662b" providerId="ADAL" clId="{C2DA6D6A-1615-4C9E-BADB-0986531AD8AE}" dt="2024-09-10T17:01:47.245" v="2" actId="478"/>
          <ac:picMkLst>
            <pc:docMk/>
            <pc:sldMk cId="3636378796" sldId="257"/>
            <ac:picMk id="2" creationId="{9C1C3D54-6E2A-F4F2-07DA-E1472753D163}"/>
          </ac:picMkLst>
        </pc:picChg>
        <pc:picChg chg="add mod">
          <ac:chgData name="Barbara Class" userId="ce38c013-f14e-4d1b-851f-f693be5c662b" providerId="ADAL" clId="{C2DA6D6A-1615-4C9E-BADB-0986531AD8AE}" dt="2024-09-10T17:04:05.763" v="215" actId="1076"/>
          <ac:picMkLst>
            <pc:docMk/>
            <pc:sldMk cId="3636378796" sldId="257"/>
            <ac:picMk id="6" creationId="{9C6FAAE7-D24A-8140-F2D4-043203883B3F}"/>
          </ac:picMkLst>
        </pc:picChg>
        <pc:picChg chg="add mod">
          <ac:chgData name="Barbara Class" userId="ce38c013-f14e-4d1b-851f-f693be5c662b" providerId="ADAL" clId="{C2DA6D6A-1615-4C9E-BADB-0986531AD8AE}" dt="2024-09-12T09:57:42.841" v="1102" actId="1076"/>
          <ac:picMkLst>
            <pc:docMk/>
            <pc:sldMk cId="3636378796" sldId="257"/>
            <ac:picMk id="9" creationId="{83317A2D-B1C1-00A3-5313-518BCC96B61E}"/>
          </ac:picMkLst>
        </pc:picChg>
      </pc:sldChg>
      <pc:sldChg chg="del">
        <pc:chgData name="Barbara Class" userId="ce38c013-f14e-4d1b-851f-f693be5c662b" providerId="ADAL" clId="{C2DA6D6A-1615-4C9E-BADB-0986531AD8AE}" dt="2024-09-10T17:07:23.730" v="298" actId="47"/>
        <pc:sldMkLst>
          <pc:docMk/>
          <pc:sldMk cId="1249133712" sldId="258"/>
        </pc:sldMkLst>
      </pc:sldChg>
      <pc:sldChg chg="del">
        <pc:chgData name="Barbara Class" userId="ce38c013-f14e-4d1b-851f-f693be5c662b" providerId="ADAL" clId="{C2DA6D6A-1615-4C9E-BADB-0986531AD8AE}" dt="2024-09-10T17:01:36.647" v="0" actId="47"/>
        <pc:sldMkLst>
          <pc:docMk/>
          <pc:sldMk cId="377908101" sldId="260"/>
        </pc:sldMkLst>
      </pc:sldChg>
      <pc:sldChg chg="addSp delSp modSp mod">
        <pc:chgData name="Barbara Class" userId="ce38c013-f14e-4d1b-851f-f693be5c662b" providerId="ADAL" clId="{C2DA6D6A-1615-4C9E-BADB-0986531AD8AE}" dt="2024-09-12T15:02:23.337" v="2806" actId="14100"/>
        <pc:sldMkLst>
          <pc:docMk/>
          <pc:sldMk cId="3507441445" sldId="261"/>
        </pc:sldMkLst>
        <pc:spChg chg="add mod">
          <ac:chgData name="Barbara Class" userId="ce38c013-f14e-4d1b-851f-f693be5c662b" providerId="ADAL" clId="{C2DA6D6A-1615-4C9E-BADB-0986531AD8AE}" dt="2024-09-12T15:01:33.836" v="2780" actId="1076"/>
          <ac:spMkLst>
            <pc:docMk/>
            <pc:sldMk cId="3507441445" sldId="261"/>
            <ac:spMk id="14" creationId="{36FDBC48-C58C-64EF-97C4-5F2903374BDA}"/>
          </ac:spMkLst>
        </pc:spChg>
        <pc:spChg chg="add mod">
          <ac:chgData name="Barbara Class" userId="ce38c013-f14e-4d1b-851f-f693be5c662b" providerId="ADAL" clId="{C2DA6D6A-1615-4C9E-BADB-0986531AD8AE}" dt="2024-09-12T15:02:23.337" v="2806" actId="14100"/>
          <ac:spMkLst>
            <pc:docMk/>
            <pc:sldMk cId="3507441445" sldId="261"/>
            <ac:spMk id="15" creationId="{FA455DF0-B212-D69B-6120-D74210F82A37}"/>
          </ac:spMkLst>
        </pc:spChg>
        <pc:picChg chg="del">
          <ac:chgData name="Barbara Class" userId="ce38c013-f14e-4d1b-851f-f693be5c662b" providerId="ADAL" clId="{C2DA6D6A-1615-4C9E-BADB-0986531AD8AE}" dt="2024-09-10T17:06:15.142" v="253" actId="478"/>
          <ac:picMkLst>
            <pc:docMk/>
            <pc:sldMk cId="3507441445" sldId="261"/>
            <ac:picMk id="2" creationId="{9C1C3D54-6E2A-F4F2-07DA-E1472753D163}"/>
          </ac:picMkLst>
        </pc:picChg>
      </pc:sldChg>
      <pc:sldChg chg="delSp modSp mod">
        <pc:chgData name="Barbara Class" userId="ce38c013-f14e-4d1b-851f-f693be5c662b" providerId="ADAL" clId="{C2DA6D6A-1615-4C9E-BADB-0986531AD8AE}" dt="2024-09-12T15:01:11.533" v="2778" actId="478"/>
        <pc:sldMkLst>
          <pc:docMk/>
          <pc:sldMk cId="1889242848" sldId="263"/>
        </pc:sldMkLst>
        <pc:spChg chg="mod">
          <ac:chgData name="Barbara Class" userId="ce38c013-f14e-4d1b-851f-f693be5c662b" providerId="ADAL" clId="{C2DA6D6A-1615-4C9E-BADB-0986531AD8AE}" dt="2024-09-12T14:43:17.838" v="2711" actId="6549"/>
          <ac:spMkLst>
            <pc:docMk/>
            <pc:sldMk cId="1889242848" sldId="263"/>
            <ac:spMk id="4" creationId="{BF2F74E9-1323-A27B-9DB3-C6BD0950642C}"/>
          </ac:spMkLst>
        </pc:spChg>
        <pc:spChg chg="del">
          <ac:chgData name="Barbara Class" userId="ce38c013-f14e-4d1b-851f-f693be5c662b" providerId="ADAL" clId="{C2DA6D6A-1615-4C9E-BADB-0986531AD8AE}" dt="2024-09-12T15:01:11.533" v="2778" actId="478"/>
          <ac:spMkLst>
            <pc:docMk/>
            <pc:sldMk cId="1889242848" sldId="263"/>
            <ac:spMk id="8" creationId="{3083CBAE-EA06-FC1B-0C73-585D8C7F0119}"/>
          </ac:spMkLst>
        </pc:spChg>
        <pc:spChg chg="del">
          <ac:chgData name="Barbara Class" userId="ce38c013-f14e-4d1b-851f-f693be5c662b" providerId="ADAL" clId="{C2DA6D6A-1615-4C9E-BADB-0986531AD8AE}" dt="2024-09-12T15:00:54.712" v="2777" actId="478"/>
          <ac:spMkLst>
            <pc:docMk/>
            <pc:sldMk cId="1889242848" sldId="263"/>
            <ac:spMk id="9" creationId="{B14F4F6C-EC0B-617F-E487-C119A847CD1B}"/>
          </ac:spMkLst>
        </pc:spChg>
        <pc:picChg chg="del">
          <ac:chgData name="Barbara Class" userId="ce38c013-f14e-4d1b-851f-f693be5c662b" providerId="ADAL" clId="{C2DA6D6A-1615-4C9E-BADB-0986531AD8AE}" dt="2024-09-10T17:06:07.693" v="251" actId="478"/>
          <ac:picMkLst>
            <pc:docMk/>
            <pc:sldMk cId="1889242848" sldId="263"/>
            <ac:picMk id="2" creationId="{9C1C3D54-6E2A-F4F2-07DA-E1472753D163}"/>
          </ac:picMkLst>
        </pc:picChg>
      </pc:sldChg>
      <pc:sldChg chg="addSp delSp modSp mod">
        <pc:chgData name="Barbara Class" userId="ce38c013-f14e-4d1b-851f-f693be5c662b" providerId="ADAL" clId="{C2DA6D6A-1615-4C9E-BADB-0986531AD8AE}" dt="2024-09-12T14:44:44.823" v="2776" actId="1076"/>
        <pc:sldMkLst>
          <pc:docMk/>
          <pc:sldMk cId="4031629259" sldId="266"/>
        </pc:sldMkLst>
        <pc:spChg chg="mod">
          <ac:chgData name="Barbara Class" userId="ce38c013-f14e-4d1b-851f-f693be5c662b" providerId="ADAL" clId="{C2DA6D6A-1615-4C9E-BADB-0986531AD8AE}" dt="2024-09-12T14:44:09.396" v="2769" actId="20577"/>
          <ac:spMkLst>
            <pc:docMk/>
            <pc:sldMk cId="4031629259" sldId="266"/>
            <ac:spMk id="4" creationId="{BF2F74E9-1323-A27B-9DB3-C6BD0950642C}"/>
          </ac:spMkLst>
        </pc:spChg>
        <pc:spChg chg="add mod">
          <ac:chgData name="Barbara Class" userId="ce38c013-f14e-4d1b-851f-f693be5c662b" providerId="ADAL" clId="{C2DA6D6A-1615-4C9E-BADB-0986531AD8AE}" dt="2024-09-12T14:44:44.823" v="2776" actId="1076"/>
          <ac:spMkLst>
            <pc:docMk/>
            <pc:sldMk cId="4031629259" sldId="266"/>
            <ac:spMk id="28" creationId="{26CFA9E0-03BE-F2C9-4D5E-A1FFE9FB3EF4}"/>
          </ac:spMkLst>
        </pc:spChg>
        <pc:spChg chg="add mod">
          <ac:chgData name="Barbara Class" userId="ce38c013-f14e-4d1b-851f-f693be5c662b" providerId="ADAL" clId="{C2DA6D6A-1615-4C9E-BADB-0986531AD8AE}" dt="2024-09-12T14:44:39.198" v="2775" actId="1076"/>
          <ac:spMkLst>
            <pc:docMk/>
            <pc:sldMk cId="4031629259" sldId="266"/>
            <ac:spMk id="29" creationId="{A6047BCF-F49A-F505-D290-64462533D0B1}"/>
          </ac:spMkLst>
        </pc:spChg>
        <pc:picChg chg="del">
          <ac:chgData name="Barbara Class" userId="ce38c013-f14e-4d1b-851f-f693be5c662b" providerId="ADAL" clId="{C2DA6D6A-1615-4C9E-BADB-0986531AD8AE}" dt="2024-09-10T17:06:11.431" v="252" actId="478"/>
          <ac:picMkLst>
            <pc:docMk/>
            <pc:sldMk cId="4031629259" sldId="266"/>
            <ac:picMk id="2" creationId="{9C1C3D54-6E2A-F4F2-07DA-E1472753D163}"/>
          </ac:picMkLst>
        </pc:picChg>
      </pc:sldChg>
      <pc:sldChg chg="delSp mod">
        <pc:chgData name="Barbara Class" userId="ce38c013-f14e-4d1b-851f-f693be5c662b" providerId="ADAL" clId="{C2DA6D6A-1615-4C9E-BADB-0986531AD8AE}" dt="2024-09-10T17:06:54.637" v="262" actId="478"/>
        <pc:sldMkLst>
          <pc:docMk/>
          <pc:sldMk cId="2842269584" sldId="269"/>
        </pc:sldMkLst>
        <pc:picChg chg="del">
          <ac:chgData name="Barbara Class" userId="ce38c013-f14e-4d1b-851f-f693be5c662b" providerId="ADAL" clId="{C2DA6D6A-1615-4C9E-BADB-0986531AD8AE}" dt="2024-09-10T17:06:54.637" v="262" actId="478"/>
          <ac:picMkLst>
            <pc:docMk/>
            <pc:sldMk cId="2842269584" sldId="269"/>
            <ac:picMk id="2" creationId="{9C1C3D54-6E2A-F4F2-07DA-E1472753D163}"/>
          </ac:picMkLst>
        </pc:picChg>
      </pc:sldChg>
      <pc:sldChg chg="del">
        <pc:chgData name="Barbara Class" userId="ce38c013-f14e-4d1b-851f-f693be5c662b" providerId="ADAL" clId="{C2DA6D6A-1615-4C9E-BADB-0986531AD8AE}" dt="2024-09-10T17:07:20.126" v="287" actId="47"/>
        <pc:sldMkLst>
          <pc:docMk/>
          <pc:sldMk cId="3095007214" sldId="274"/>
        </pc:sldMkLst>
      </pc:sldChg>
      <pc:sldChg chg="delSp mod">
        <pc:chgData name="Barbara Class" userId="ce38c013-f14e-4d1b-851f-f693be5c662b" providerId="ADAL" clId="{C2DA6D6A-1615-4C9E-BADB-0986531AD8AE}" dt="2024-09-10T17:06:23.436" v="254" actId="478"/>
        <pc:sldMkLst>
          <pc:docMk/>
          <pc:sldMk cId="2037049073" sldId="279"/>
        </pc:sldMkLst>
        <pc:picChg chg="del">
          <ac:chgData name="Barbara Class" userId="ce38c013-f14e-4d1b-851f-f693be5c662b" providerId="ADAL" clId="{C2DA6D6A-1615-4C9E-BADB-0986531AD8AE}" dt="2024-09-10T17:06:23.436" v="254" actId="478"/>
          <ac:picMkLst>
            <pc:docMk/>
            <pc:sldMk cId="2037049073" sldId="279"/>
            <ac:picMk id="2" creationId="{9C1C3D54-6E2A-F4F2-07DA-E1472753D163}"/>
          </ac:picMkLst>
        </pc:picChg>
      </pc:sldChg>
      <pc:sldChg chg="delSp mod">
        <pc:chgData name="Barbara Class" userId="ce38c013-f14e-4d1b-851f-f693be5c662b" providerId="ADAL" clId="{C2DA6D6A-1615-4C9E-BADB-0986531AD8AE}" dt="2024-09-10T17:06:58.250" v="263" actId="478"/>
        <pc:sldMkLst>
          <pc:docMk/>
          <pc:sldMk cId="2764132411" sldId="280"/>
        </pc:sldMkLst>
        <pc:picChg chg="del">
          <ac:chgData name="Barbara Class" userId="ce38c013-f14e-4d1b-851f-f693be5c662b" providerId="ADAL" clId="{C2DA6D6A-1615-4C9E-BADB-0986531AD8AE}" dt="2024-09-10T17:06:58.250" v="263" actId="478"/>
          <ac:picMkLst>
            <pc:docMk/>
            <pc:sldMk cId="2764132411" sldId="280"/>
            <ac:picMk id="2" creationId="{9C1C3D54-6E2A-F4F2-07DA-E1472753D163}"/>
          </ac:picMkLst>
        </pc:picChg>
      </pc:sldChg>
      <pc:sldChg chg="delSp mod">
        <pc:chgData name="Barbara Class" userId="ce38c013-f14e-4d1b-851f-f693be5c662b" providerId="ADAL" clId="{C2DA6D6A-1615-4C9E-BADB-0986531AD8AE}" dt="2024-09-10T17:06:30.510" v="256" actId="478"/>
        <pc:sldMkLst>
          <pc:docMk/>
          <pc:sldMk cId="1469206250" sldId="281"/>
        </pc:sldMkLst>
        <pc:picChg chg="del">
          <ac:chgData name="Barbara Class" userId="ce38c013-f14e-4d1b-851f-f693be5c662b" providerId="ADAL" clId="{C2DA6D6A-1615-4C9E-BADB-0986531AD8AE}" dt="2024-09-10T17:06:30.510" v="256" actId="478"/>
          <ac:picMkLst>
            <pc:docMk/>
            <pc:sldMk cId="1469206250" sldId="281"/>
            <ac:picMk id="2" creationId="{9C1C3D54-6E2A-F4F2-07DA-E1472753D163}"/>
          </ac:picMkLst>
        </pc:picChg>
      </pc:sldChg>
      <pc:sldChg chg="delSp mod">
        <pc:chgData name="Barbara Class" userId="ce38c013-f14e-4d1b-851f-f693be5c662b" providerId="ADAL" clId="{C2DA6D6A-1615-4C9E-BADB-0986531AD8AE}" dt="2024-09-10T17:06:42.508" v="259" actId="478"/>
        <pc:sldMkLst>
          <pc:docMk/>
          <pc:sldMk cId="3936803368" sldId="285"/>
        </pc:sldMkLst>
        <pc:picChg chg="del">
          <ac:chgData name="Barbara Class" userId="ce38c013-f14e-4d1b-851f-f693be5c662b" providerId="ADAL" clId="{C2DA6D6A-1615-4C9E-BADB-0986531AD8AE}" dt="2024-09-10T17:06:42.508" v="259" actId="478"/>
          <ac:picMkLst>
            <pc:docMk/>
            <pc:sldMk cId="3936803368" sldId="285"/>
            <ac:picMk id="2" creationId="{9C1C3D54-6E2A-F4F2-07DA-E1472753D163}"/>
          </ac:picMkLst>
        </pc:picChg>
      </pc:sldChg>
      <pc:sldChg chg="delSp mod">
        <pc:chgData name="Barbara Class" userId="ce38c013-f14e-4d1b-851f-f693be5c662b" providerId="ADAL" clId="{C2DA6D6A-1615-4C9E-BADB-0986531AD8AE}" dt="2024-09-10T17:06:51.049" v="261" actId="478"/>
        <pc:sldMkLst>
          <pc:docMk/>
          <pc:sldMk cId="35653279" sldId="288"/>
        </pc:sldMkLst>
        <pc:picChg chg="del">
          <ac:chgData name="Barbara Class" userId="ce38c013-f14e-4d1b-851f-f693be5c662b" providerId="ADAL" clId="{C2DA6D6A-1615-4C9E-BADB-0986531AD8AE}" dt="2024-09-10T17:06:51.049" v="261" actId="478"/>
          <ac:picMkLst>
            <pc:docMk/>
            <pc:sldMk cId="35653279" sldId="288"/>
            <ac:picMk id="2" creationId="{9C1C3D54-6E2A-F4F2-07DA-E1472753D163}"/>
          </ac:picMkLst>
        </pc:picChg>
      </pc:sldChg>
      <pc:sldChg chg="del">
        <pc:chgData name="Barbara Class" userId="ce38c013-f14e-4d1b-851f-f693be5c662b" providerId="ADAL" clId="{C2DA6D6A-1615-4C9E-BADB-0986531AD8AE}" dt="2024-09-10T17:07:13.450" v="267" actId="47"/>
        <pc:sldMkLst>
          <pc:docMk/>
          <pc:sldMk cId="2604973364" sldId="293"/>
        </pc:sldMkLst>
      </pc:sldChg>
      <pc:sldChg chg="del">
        <pc:chgData name="Barbara Class" userId="ce38c013-f14e-4d1b-851f-f693be5c662b" providerId="ADAL" clId="{C2DA6D6A-1615-4C9E-BADB-0986531AD8AE}" dt="2024-09-10T17:07:21.278" v="291" actId="47"/>
        <pc:sldMkLst>
          <pc:docMk/>
          <pc:sldMk cId="437438064" sldId="294"/>
        </pc:sldMkLst>
      </pc:sldChg>
      <pc:sldChg chg="del">
        <pc:chgData name="Barbara Class" userId="ce38c013-f14e-4d1b-851f-f693be5c662b" providerId="ADAL" clId="{C2DA6D6A-1615-4C9E-BADB-0986531AD8AE}" dt="2024-09-10T17:07:14.127" v="268" actId="47"/>
        <pc:sldMkLst>
          <pc:docMk/>
          <pc:sldMk cId="3257875854" sldId="295"/>
        </pc:sldMkLst>
      </pc:sldChg>
      <pc:sldChg chg="del">
        <pc:chgData name="Barbara Class" userId="ce38c013-f14e-4d1b-851f-f693be5c662b" providerId="ADAL" clId="{C2DA6D6A-1615-4C9E-BADB-0986531AD8AE}" dt="2024-09-10T17:07:14.401" v="269" actId="47"/>
        <pc:sldMkLst>
          <pc:docMk/>
          <pc:sldMk cId="520157121" sldId="296"/>
        </pc:sldMkLst>
      </pc:sldChg>
      <pc:sldChg chg="del">
        <pc:chgData name="Barbara Class" userId="ce38c013-f14e-4d1b-851f-f693be5c662b" providerId="ADAL" clId="{C2DA6D6A-1615-4C9E-BADB-0986531AD8AE}" dt="2024-09-10T17:07:14.649" v="270" actId="47"/>
        <pc:sldMkLst>
          <pc:docMk/>
          <pc:sldMk cId="4280703011" sldId="297"/>
        </pc:sldMkLst>
      </pc:sldChg>
      <pc:sldChg chg="del">
        <pc:chgData name="Barbara Class" userId="ce38c013-f14e-4d1b-851f-f693be5c662b" providerId="ADAL" clId="{C2DA6D6A-1615-4C9E-BADB-0986531AD8AE}" dt="2024-09-10T17:07:14.845" v="271" actId="47"/>
        <pc:sldMkLst>
          <pc:docMk/>
          <pc:sldMk cId="429080343" sldId="298"/>
        </pc:sldMkLst>
      </pc:sldChg>
      <pc:sldChg chg="del">
        <pc:chgData name="Barbara Class" userId="ce38c013-f14e-4d1b-851f-f693be5c662b" providerId="ADAL" clId="{C2DA6D6A-1615-4C9E-BADB-0986531AD8AE}" dt="2024-09-10T17:07:15.049" v="272" actId="47"/>
        <pc:sldMkLst>
          <pc:docMk/>
          <pc:sldMk cId="18521892" sldId="299"/>
        </pc:sldMkLst>
      </pc:sldChg>
      <pc:sldChg chg="del">
        <pc:chgData name="Barbara Class" userId="ce38c013-f14e-4d1b-851f-f693be5c662b" providerId="ADAL" clId="{C2DA6D6A-1615-4C9E-BADB-0986531AD8AE}" dt="2024-09-10T17:07:15.241" v="273" actId="47"/>
        <pc:sldMkLst>
          <pc:docMk/>
          <pc:sldMk cId="2635492675" sldId="300"/>
        </pc:sldMkLst>
      </pc:sldChg>
      <pc:sldChg chg="del">
        <pc:chgData name="Barbara Class" userId="ce38c013-f14e-4d1b-851f-f693be5c662b" providerId="ADAL" clId="{C2DA6D6A-1615-4C9E-BADB-0986531AD8AE}" dt="2024-09-10T17:07:15.417" v="274" actId="47"/>
        <pc:sldMkLst>
          <pc:docMk/>
          <pc:sldMk cId="823008921" sldId="301"/>
        </pc:sldMkLst>
      </pc:sldChg>
      <pc:sldChg chg="del">
        <pc:chgData name="Barbara Class" userId="ce38c013-f14e-4d1b-851f-f693be5c662b" providerId="ADAL" clId="{C2DA6D6A-1615-4C9E-BADB-0986531AD8AE}" dt="2024-09-10T17:07:19.151" v="285" actId="47"/>
        <pc:sldMkLst>
          <pc:docMk/>
          <pc:sldMk cId="4082540260" sldId="302"/>
        </pc:sldMkLst>
      </pc:sldChg>
      <pc:sldChg chg="del">
        <pc:chgData name="Barbara Class" userId="ce38c013-f14e-4d1b-851f-f693be5c662b" providerId="ADAL" clId="{C2DA6D6A-1615-4C9E-BADB-0986531AD8AE}" dt="2024-09-10T17:07:18.919" v="284" actId="47"/>
        <pc:sldMkLst>
          <pc:docMk/>
          <pc:sldMk cId="541245207" sldId="305"/>
        </pc:sldMkLst>
      </pc:sldChg>
      <pc:sldChg chg="del">
        <pc:chgData name="Barbara Class" userId="ce38c013-f14e-4d1b-851f-f693be5c662b" providerId="ADAL" clId="{C2DA6D6A-1615-4C9E-BADB-0986531AD8AE}" dt="2024-09-10T17:07:15.627" v="275" actId="47"/>
        <pc:sldMkLst>
          <pc:docMk/>
          <pc:sldMk cId="2825803521" sldId="306"/>
        </pc:sldMkLst>
      </pc:sldChg>
      <pc:sldChg chg="del">
        <pc:chgData name="Barbara Class" userId="ce38c013-f14e-4d1b-851f-f693be5c662b" providerId="ADAL" clId="{C2DA6D6A-1615-4C9E-BADB-0986531AD8AE}" dt="2024-09-10T17:07:15.792" v="276" actId="47"/>
        <pc:sldMkLst>
          <pc:docMk/>
          <pc:sldMk cId="1615123228" sldId="307"/>
        </pc:sldMkLst>
      </pc:sldChg>
      <pc:sldChg chg="del">
        <pc:chgData name="Barbara Class" userId="ce38c013-f14e-4d1b-851f-f693be5c662b" providerId="ADAL" clId="{C2DA6D6A-1615-4C9E-BADB-0986531AD8AE}" dt="2024-09-10T17:07:16.548" v="277" actId="47"/>
        <pc:sldMkLst>
          <pc:docMk/>
          <pc:sldMk cId="3507743508" sldId="308"/>
        </pc:sldMkLst>
      </pc:sldChg>
      <pc:sldChg chg="del">
        <pc:chgData name="Barbara Class" userId="ce38c013-f14e-4d1b-851f-f693be5c662b" providerId="ADAL" clId="{C2DA6D6A-1615-4C9E-BADB-0986531AD8AE}" dt="2024-09-10T17:07:16.756" v="278" actId="47"/>
        <pc:sldMkLst>
          <pc:docMk/>
          <pc:sldMk cId="1795563341" sldId="309"/>
        </pc:sldMkLst>
      </pc:sldChg>
      <pc:sldChg chg="del">
        <pc:chgData name="Barbara Class" userId="ce38c013-f14e-4d1b-851f-f693be5c662b" providerId="ADAL" clId="{C2DA6D6A-1615-4C9E-BADB-0986531AD8AE}" dt="2024-09-10T17:07:16.932" v="279" actId="47"/>
        <pc:sldMkLst>
          <pc:docMk/>
          <pc:sldMk cId="1270472960" sldId="310"/>
        </pc:sldMkLst>
      </pc:sldChg>
      <pc:sldChg chg="del">
        <pc:chgData name="Barbara Class" userId="ce38c013-f14e-4d1b-851f-f693be5c662b" providerId="ADAL" clId="{C2DA6D6A-1615-4C9E-BADB-0986531AD8AE}" dt="2024-09-10T17:07:17.105" v="280" actId="47"/>
        <pc:sldMkLst>
          <pc:docMk/>
          <pc:sldMk cId="2196774437" sldId="311"/>
        </pc:sldMkLst>
      </pc:sldChg>
      <pc:sldChg chg="del">
        <pc:chgData name="Barbara Class" userId="ce38c013-f14e-4d1b-851f-f693be5c662b" providerId="ADAL" clId="{C2DA6D6A-1615-4C9E-BADB-0986531AD8AE}" dt="2024-09-10T17:07:17.295" v="281" actId="47"/>
        <pc:sldMkLst>
          <pc:docMk/>
          <pc:sldMk cId="3243110355" sldId="312"/>
        </pc:sldMkLst>
      </pc:sldChg>
      <pc:sldChg chg="del">
        <pc:chgData name="Barbara Class" userId="ce38c013-f14e-4d1b-851f-f693be5c662b" providerId="ADAL" clId="{C2DA6D6A-1615-4C9E-BADB-0986531AD8AE}" dt="2024-09-10T17:07:17.953" v="282" actId="47"/>
        <pc:sldMkLst>
          <pc:docMk/>
          <pc:sldMk cId="1513562255" sldId="313"/>
        </pc:sldMkLst>
      </pc:sldChg>
      <pc:sldChg chg="del">
        <pc:chgData name="Barbara Class" userId="ce38c013-f14e-4d1b-851f-f693be5c662b" providerId="ADAL" clId="{C2DA6D6A-1615-4C9E-BADB-0986531AD8AE}" dt="2024-09-10T17:07:18.329" v="283" actId="47"/>
        <pc:sldMkLst>
          <pc:docMk/>
          <pc:sldMk cId="4042721588" sldId="314"/>
        </pc:sldMkLst>
      </pc:sldChg>
      <pc:sldChg chg="del">
        <pc:chgData name="Barbara Class" userId="ce38c013-f14e-4d1b-851f-f693be5c662b" providerId="ADAL" clId="{C2DA6D6A-1615-4C9E-BADB-0986531AD8AE}" dt="2024-09-10T17:07:20.755" v="290" actId="47"/>
        <pc:sldMkLst>
          <pc:docMk/>
          <pc:sldMk cId="708815849" sldId="315"/>
        </pc:sldMkLst>
      </pc:sldChg>
      <pc:sldChg chg="del">
        <pc:chgData name="Barbara Class" userId="ce38c013-f14e-4d1b-851f-f693be5c662b" providerId="ADAL" clId="{C2DA6D6A-1615-4C9E-BADB-0986531AD8AE}" dt="2024-09-10T17:07:20.404" v="288" actId="47"/>
        <pc:sldMkLst>
          <pc:docMk/>
          <pc:sldMk cId="1400466749" sldId="316"/>
        </pc:sldMkLst>
      </pc:sldChg>
      <pc:sldChg chg="del">
        <pc:chgData name="Barbara Class" userId="ce38c013-f14e-4d1b-851f-f693be5c662b" providerId="ADAL" clId="{C2DA6D6A-1615-4C9E-BADB-0986531AD8AE}" dt="2024-09-10T17:07:19.373" v="286" actId="47"/>
        <pc:sldMkLst>
          <pc:docMk/>
          <pc:sldMk cId="2841628108" sldId="317"/>
        </pc:sldMkLst>
      </pc:sldChg>
      <pc:sldChg chg="del">
        <pc:chgData name="Barbara Class" userId="ce38c013-f14e-4d1b-851f-f693be5c662b" providerId="ADAL" clId="{C2DA6D6A-1615-4C9E-BADB-0986531AD8AE}" dt="2024-09-10T17:07:20.580" v="289" actId="47"/>
        <pc:sldMkLst>
          <pc:docMk/>
          <pc:sldMk cId="4291485129" sldId="318"/>
        </pc:sldMkLst>
      </pc:sldChg>
      <pc:sldChg chg="delSp mod">
        <pc:chgData name="Barbara Class" userId="ce38c013-f14e-4d1b-851f-f693be5c662b" providerId="ADAL" clId="{C2DA6D6A-1615-4C9E-BADB-0986531AD8AE}" dt="2024-09-10T17:06:34.162" v="257" actId="478"/>
        <pc:sldMkLst>
          <pc:docMk/>
          <pc:sldMk cId="1513425338" sldId="321"/>
        </pc:sldMkLst>
        <pc:picChg chg="del">
          <ac:chgData name="Barbara Class" userId="ce38c013-f14e-4d1b-851f-f693be5c662b" providerId="ADAL" clId="{C2DA6D6A-1615-4C9E-BADB-0986531AD8AE}" dt="2024-09-10T17:06:34.162" v="257" actId="478"/>
          <ac:picMkLst>
            <pc:docMk/>
            <pc:sldMk cId="1513425338" sldId="321"/>
            <ac:picMk id="2" creationId="{9C1C3D54-6E2A-F4F2-07DA-E1472753D163}"/>
          </ac:picMkLst>
        </pc:picChg>
      </pc:sldChg>
      <pc:sldChg chg="delSp mod">
        <pc:chgData name="Barbara Class" userId="ce38c013-f14e-4d1b-851f-f693be5c662b" providerId="ADAL" clId="{C2DA6D6A-1615-4C9E-BADB-0986531AD8AE}" dt="2024-09-10T17:06:38.711" v="258" actId="478"/>
        <pc:sldMkLst>
          <pc:docMk/>
          <pc:sldMk cId="3258900032" sldId="323"/>
        </pc:sldMkLst>
        <pc:picChg chg="del">
          <ac:chgData name="Barbara Class" userId="ce38c013-f14e-4d1b-851f-f693be5c662b" providerId="ADAL" clId="{C2DA6D6A-1615-4C9E-BADB-0986531AD8AE}" dt="2024-09-10T17:06:38.711" v="258" actId="478"/>
          <ac:picMkLst>
            <pc:docMk/>
            <pc:sldMk cId="3258900032" sldId="323"/>
            <ac:picMk id="2" creationId="{9C1C3D54-6E2A-F4F2-07DA-E1472753D163}"/>
          </ac:picMkLst>
        </pc:picChg>
      </pc:sldChg>
      <pc:sldChg chg="delSp mod">
        <pc:chgData name="Barbara Class" userId="ce38c013-f14e-4d1b-851f-f693be5c662b" providerId="ADAL" clId="{C2DA6D6A-1615-4C9E-BADB-0986531AD8AE}" dt="2024-09-10T17:07:02.809" v="264" actId="478"/>
        <pc:sldMkLst>
          <pc:docMk/>
          <pc:sldMk cId="445611320" sldId="325"/>
        </pc:sldMkLst>
        <pc:spChg chg="del">
          <ac:chgData name="Barbara Class" userId="ce38c013-f14e-4d1b-851f-f693be5c662b" providerId="ADAL" clId="{C2DA6D6A-1615-4C9E-BADB-0986531AD8AE}" dt="2024-09-10T17:07:02.809" v="264" actId="478"/>
          <ac:spMkLst>
            <pc:docMk/>
            <pc:sldMk cId="445611320" sldId="325"/>
            <ac:spMk id="4" creationId="{BF2F74E9-1323-A27B-9DB3-C6BD0950642C}"/>
          </ac:spMkLst>
        </pc:spChg>
      </pc:sldChg>
      <pc:sldChg chg="delSp del mod">
        <pc:chgData name="Barbara Class" userId="ce38c013-f14e-4d1b-851f-f693be5c662b" providerId="ADAL" clId="{C2DA6D6A-1615-4C9E-BADB-0986531AD8AE}" dt="2024-09-10T17:07:23.750" v="299" actId="47"/>
        <pc:sldMkLst>
          <pc:docMk/>
          <pc:sldMk cId="4027682443" sldId="326"/>
        </pc:sldMkLst>
        <pc:picChg chg="del">
          <ac:chgData name="Barbara Class" userId="ce38c013-f14e-4d1b-851f-f693be5c662b" providerId="ADAL" clId="{C2DA6D6A-1615-4C9E-BADB-0986531AD8AE}" dt="2024-09-10T17:07:10.610" v="266" actId="478"/>
          <ac:picMkLst>
            <pc:docMk/>
            <pc:sldMk cId="4027682443" sldId="326"/>
            <ac:picMk id="2" creationId="{9C1C3D54-6E2A-F4F2-07DA-E1472753D163}"/>
          </ac:picMkLst>
        </pc:picChg>
      </pc:sldChg>
      <pc:sldChg chg="del">
        <pc:chgData name="Barbara Class" userId="ce38c013-f14e-4d1b-851f-f693be5c662b" providerId="ADAL" clId="{C2DA6D6A-1615-4C9E-BADB-0986531AD8AE}" dt="2024-09-10T17:07:21.709" v="292" actId="47"/>
        <pc:sldMkLst>
          <pc:docMk/>
          <pc:sldMk cId="663102988" sldId="327"/>
        </pc:sldMkLst>
      </pc:sldChg>
      <pc:sldChg chg="del">
        <pc:chgData name="Barbara Class" userId="ce38c013-f14e-4d1b-851f-f693be5c662b" providerId="ADAL" clId="{C2DA6D6A-1615-4C9E-BADB-0986531AD8AE}" dt="2024-09-10T17:07:21.921" v="293" actId="47"/>
        <pc:sldMkLst>
          <pc:docMk/>
          <pc:sldMk cId="3743796441" sldId="329"/>
        </pc:sldMkLst>
      </pc:sldChg>
      <pc:sldChg chg="del">
        <pc:chgData name="Barbara Class" userId="ce38c013-f14e-4d1b-851f-f693be5c662b" providerId="ADAL" clId="{C2DA6D6A-1615-4C9E-BADB-0986531AD8AE}" dt="2024-09-10T17:07:22.531" v="296" actId="47"/>
        <pc:sldMkLst>
          <pc:docMk/>
          <pc:sldMk cId="3332247618" sldId="332"/>
        </pc:sldMkLst>
      </pc:sldChg>
      <pc:sldChg chg="del">
        <pc:chgData name="Barbara Class" userId="ce38c013-f14e-4d1b-851f-f693be5c662b" providerId="ADAL" clId="{C2DA6D6A-1615-4C9E-BADB-0986531AD8AE}" dt="2024-09-10T17:07:22.117" v="294" actId="47"/>
        <pc:sldMkLst>
          <pc:docMk/>
          <pc:sldMk cId="935449441" sldId="333"/>
        </pc:sldMkLst>
      </pc:sldChg>
      <pc:sldChg chg="del">
        <pc:chgData name="Barbara Class" userId="ce38c013-f14e-4d1b-851f-f693be5c662b" providerId="ADAL" clId="{C2DA6D6A-1615-4C9E-BADB-0986531AD8AE}" dt="2024-09-10T17:07:22.309" v="295" actId="47"/>
        <pc:sldMkLst>
          <pc:docMk/>
          <pc:sldMk cId="809614800" sldId="334"/>
        </pc:sldMkLst>
      </pc:sldChg>
      <pc:sldChg chg="delSp mod">
        <pc:chgData name="Barbara Class" userId="ce38c013-f14e-4d1b-851f-f693be5c662b" providerId="ADAL" clId="{C2DA6D6A-1615-4C9E-BADB-0986531AD8AE}" dt="2024-09-10T17:06:27.005" v="255" actId="478"/>
        <pc:sldMkLst>
          <pc:docMk/>
          <pc:sldMk cId="1334752733" sldId="335"/>
        </pc:sldMkLst>
        <pc:picChg chg="del">
          <ac:chgData name="Barbara Class" userId="ce38c013-f14e-4d1b-851f-f693be5c662b" providerId="ADAL" clId="{C2DA6D6A-1615-4C9E-BADB-0986531AD8AE}" dt="2024-09-10T17:06:27.005" v="255" actId="478"/>
          <ac:picMkLst>
            <pc:docMk/>
            <pc:sldMk cId="1334752733" sldId="335"/>
            <ac:picMk id="2" creationId="{9C1C3D54-6E2A-F4F2-07DA-E1472753D163}"/>
          </ac:picMkLst>
        </pc:picChg>
      </pc:sldChg>
      <pc:sldChg chg="del">
        <pc:chgData name="Barbara Class" userId="ce38c013-f14e-4d1b-851f-f693be5c662b" providerId="ADAL" clId="{C2DA6D6A-1615-4C9E-BADB-0986531AD8AE}" dt="2024-09-10T17:07:23.262" v="297" actId="47"/>
        <pc:sldMkLst>
          <pc:docMk/>
          <pc:sldMk cId="3117895620" sldId="336"/>
        </pc:sldMkLst>
      </pc:sldChg>
      <pc:sldChg chg="delSp mod">
        <pc:chgData name="Barbara Class" userId="ce38c013-f14e-4d1b-851f-f693be5c662b" providerId="ADAL" clId="{C2DA6D6A-1615-4C9E-BADB-0986531AD8AE}" dt="2024-09-10T17:06:45.863" v="260" actId="478"/>
        <pc:sldMkLst>
          <pc:docMk/>
          <pc:sldMk cId="92277205" sldId="337"/>
        </pc:sldMkLst>
        <pc:picChg chg="del">
          <ac:chgData name="Barbara Class" userId="ce38c013-f14e-4d1b-851f-f693be5c662b" providerId="ADAL" clId="{C2DA6D6A-1615-4C9E-BADB-0986531AD8AE}" dt="2024-09-10T17:06:45.863" v="260" actId="478"/>
          <ac:picMkLst>
            <pc:docMk/>
            <pc:sldMk cId="92277205" sldId="337"/>
            <ac:picMk id="2" creationId="{9C1C3D54-6E2A-F4F2-07DA-E1472753D163}"/>
          </ac:picMkLst>
        </pc:picChg>
      </pc:sldChg>
      <pc:sldChg chg="delSp mod">
        <pc:chgData name="Barbara Class" userId="ce38c013-f14e-4d1b-851f-f693be5c662b" providerId="ADAL" clId="{C2DA6D6A-1615-4C9E-BADB-0986531AD8AE}" dt="2024-09-10T17:07:05.998" v="265" actId="478"/>
        <pc:sldMkLst>
          <pc:docMk/>
          <pc:sldMk cId="450740191" sldId="338"/>
        </pc:sldMkLst>
        <pc:picChg chg="del">
          <ac:chgData name="Barbara Class" userId="ce38c013-f14e-4d1b-851f-f693be5c662b" providerId="ADAL" clId="{C2DA6D6A-1615-4C9E-BADB-0986531AD8AE}" dt="2024-09-10T17:07:05.998" v="265" actId="478"/>
          <ac:picMkLst>
            <pc:docMk/>
            <pc:sldMk cId="450740191" sldId="338"/>
            <ac:picMk id="2" creationId="{9C1C3D54-6E2A-F4F2-07DA-E1472753D163}"/>
          </ac:picMkLst>
        </pc:picChg>
      </pc:sldChg>
      <pc:sldChg chg="delSp modSp add mod">
        <pc:chgData name="Barbara Class" userId="ce38c013-f14e-4d1b-851f-f693be5c662b" providerId="ADAL" clId="{C2DA6D6A-1615-4C9E-BADB-0986531AD8AE}" dt="2024-09-12T14:24:28.355" v="2399" actId="6549"/>
        <pc:sldMkLst>
          <pc:docMk/>
          <pc:sldMk cId="2676553510" sldId="339"/>
        </pc:sldMkLst>
        <pc:spChg chg="mod">
          <ac:chgData name="Barbara Class" userId="ce38c013-f14e-4d1b-851f-f693be5c662b" providerId="ADAL" clId="{C2DA6D6A-1615-4C9E-BADB-0986531AD8AE}" dt="2024-09-12T10:14:59.151" v="1857" actId="207"/>
          <ac:spMkLst>
            <pc:docMk/>
            <pc:sldMk cId="2676553510" sldId="339"/>
            <ac:spMk id="3" creationId="{A4CA3F4E-D5AE-C44F-3980-84372DE6AC2E}"/>
          </ac:spMkLst>
        </pc:spChg>
        <pc:spChg chg="mod">
          <ac:chgData name="Barbara Class" userId="ce38c013-f14e-4d1b-851f-f693be5c662b" providerId="ADAL" clId="{C2DA6D6A-1615-4C9E-BADB-0986531AD8AE}" dt="2024-09-12T14:24:28.355" v="2399" actId="6549"/>
          <ac:spMkLst>
            <pc:docMk/>
            <pc:sldMk cId="2676553510" sldId="339"/>
            <ac:spMk id="4" creationId="{833C7F4A-CDF6-9E78-39E7-258E9E7E2083}"/>
          </ac:spMkLst>
        </pc:spChg>
        <pc:picChg chg="del">
          <ac:chgData name="Barbara Class" userId="ce38c013-f14e-4d1b-851f-f693be5c662b" providerId="ADAL" clId="{C2DA6D6A-1615-4C9E-BADB-0986531AD8AE}" dt="2024-09-10T17:01:51.647" v="3" actId="478"/>
          <ac:picMkLst>
            <pc:docMk/>
            <pc:sldMk cId="2676553510" sldId="339"/>
            <ac:picMk id="2" creationId="{9C1C3D54-6E2A-F4F2-07DA-E1472753D163}"/>
          </ac:picMkLst>
        </pc:picChg>
      </pc:sldChg>
      <pc:sldChg chg="addSp delSp modSp add mod">
        <pc:chgData name="Barbara Class" userId="ce38c013-f14e-4d1b-851f-f693be5c662b" providerId="ADAL" clId="{C2DA6D6A-1615-4C9E-BADB-0986531AD8AE}" dt="2024-09-12T13:41:49.373" v="2162" actId="1076"/>
        <pc:sldMkLst>
          <pc:docMk/>
          <pc:sldMk cId="1392888493" sldId="340"/>
        </pc:sldMkLst>
        <pc:spChg chg="mod">
          <ac:chgData name="Barbara Class" userId="ce38c013-f14e-4d1b-851f-f693be5c662b" providerId="ADAL" clId="{C2DA6D6A-1615-4C9E-BADB-0986531AD8AE}" dt="2024-09-12T13:21:27.989" v="2074" actId="20577"/>
          <ac:spMkLst>
            <pc:docMk/>
            <pc:sldMk cId="1392888493" sldId="340"/>
            <ac:spMk id="4" creationId="{BF2F74E9-1323-A27B-9DB3-C6BD0950642C}"/>
          </ac:spMkLst>
        </pc:spChg>
        <pc:spChg chg="del">
          <ac:chgData name="Barbara Class" userId="ce38c013-f14e-4d1b-851f-f693be5c662b" providerId="ADAL" clId="{C2DA6D6A-1615-4C9E-BADB-0986531AD8AE}" dt="2024-09-12T13:41:28.548" v="2112" actId="478"/>
          <ac:spMkLst>
            <pc:docMk/>
            <pc:sldMk cId="1392888493" sldId="340"/>
            <ac:spMk id="5" creationId="{49169642-7C92-BE1D-2DA6-A481934717C4}"/>
          </ac:spMkLst>
        </pc:spChg>
        <pc:spChg chg="add del mod">
          <ac:chgData name="Barbara Class" userId="ce38c013-f14e-4d1b-851f-f693be5c662b" providerId="ADAL" clId="{C2DA6D6A-1615-4C9E-BADB-0986531AD8AE}" dt="2024-09-12T13:20:08.153" v="2063" actId="478"/>
          <ac:spMkLst>
            <pc:docMk/>
            <pc:sldMk cId="1392888493" sldId="340"/>
            <ac:spMk id="6" creationId="{51E40E5F-A308-942E-D403-1685169BEA15}"/>
          </ac:spMkLst>
        </pc:spChg>
        <pc:spChg chg="mod">
          <ac:chgData name="Barbara Class" userId="ce38c013-f14e-4d1b-851f-f693be5c662b" providerId="ADAL" clId="{C2DA6D6A-1615-4C9E-BADB-0986531AD8AE}" dt="2024-09-12T13:21:25.189" v="2073" actId="1076"/>
          <ac:spMkLst>
            <pc:docMk/>
            <pc:sldMk cId="1392888493" sldId="340"/>
            <ac:spMk id="8" creationId="{2BE74068-0244-F008-AA23-98785CB4C845}"/>
          </ac:spMkLst>
        </pc:spChg>
        <pc:spChg chg="add mod">
          <ac:chgData name="Barbara Class" userId="ce38c013-f14e-4d1b-851f-f693be5c662b" providerId="ADAL" clId="{C2DA6D6A-1615-4C9E-BADB-0986531AD8AE}" dt="2024-09-12T13:27:57.392" v="2084" actId="1076"/>
          <ac:spMkLst>
            <pc:docMk/>
            <pc:sldMk cId="1392888493" sldId="340"/>
            <ac:spMk id="12" creationId="{98B5063E-6525-16A4-C503-FED84D414685}"/>
          </ac:spMkLst>
        </pc:spChg>
        <pc:spChg chg="add mod">
          <ac:chgData name="Barbara Class" userId="ce38c013-f14e-4d1b-851f-f693be5c662b" providerId="ADAL" clId="{C2DA6D6A-1615-4C9E-BADB-0986531AD8AE}" dt="2024-09-12T13:40:37.333" v="2093" actId="1076"/>
          <ac:spMkLst>
            <pc:docMk/>
            <pc:sldMk cId="1392888493" sldId="340"/>
            <ac:spMk id="16" creationId="{C33B54D4-F43E-A4F3-0715-743322404CC5}"/>
          </ac:spMkLst>
        </pc:spChg>
        <pc:spChg chg="add mod">
          <ac:chgData name="Barbara Class" userId="ce38c013-f14e-4d1b-851f-f693be5c662b" providerId="ADAL" clId="{C2DA6D6A-1615-4C9E-BADB-0986531AD8AE}" dt="2024-09-12T13:41:20.137" v="2111" actId="1076"/>
          <ac:spMkLst>
            <pc:docMk/>
            <pc:sldMk cId="1392888493" sldId="340"/>
            <ac:spMk id="17" creationId="{14FF673A-4758-18CF-E10F-FD96E2B6960F}"/>
          </ac:spMkLst>
        </pc:spChg>
        <pc:spChg chg="add mod">
          <ac:chgData name="Barbara Class" userId="ce38c013-f14e-4d1b-851f-f693be5c662b" providerId="ADAL" clId="{C2DA6D6A-1615-4C9E-BADB-0986531AD8AE}" dt="2024-09-12T13:41:49.373" v="2162" actId="1076"/>
          <ac:spMkLst>
            <pc:docMk/>
            <pc:sldMk cId="1392888493" sldId="340"/>
            <ac:spMk id="18" creationId="{01E6311D-5470-CD12-D57C-99530EB606D4}"/>
          </ac:spMkLst>
        </pc:spChg>
        <pc:picChg chg="del">
          <ac:chgData name="Barbara Class" userId="ce38c013-f14e-4d1b-851f-f693be5c662b" providerId="ADAL" clId="{C2DA6D6A-1615-4C9E-BADB-0986531AD8AE}" dt="2024-09-12T12:19:55.705" v="2007" actId="478"/>
          <ac:picMkLst>
            <pc:docMk/>
            <pc:sldMk cId="1392888493" sldId="340"/>
            <ac:picMk id="7" creationId="{56423E5E-B708-AB2C-FEC0-89A24B6737F1}"/>
          </ac:picMkLst>
        </pc:picChg>
        <pc:picChg chg="add del mod">
          <ac:chgData name="Barbara Class" userId="ce38c013-f14e-4d1b-851f-f693be5c662b" providerId="ADAL" clId="{C2DA6D6A-1615-4C9E-BADB-0986531AD8AE}" dt="2024-09-12T13:27:19.914" v="2075" actId="478"/>
          <ac:picMkLst>
            <pc:docMk/>
            <pc:sldMk cId="1392888493" sldId="340"/>
            <ac:picMk id="9" creationId="{17B3BEA0-9B56-A16F-D8C7-865140515A9E}"/>
          </ac:picMkLst>
        </pc:picChg>
        <pc:picChg chg="add mod">
          <ac:chgData name="Barbara Class" userId="ce38c013-f14e-4d1b-851f-f693be5c662b" providerId="ADAL" clId="{C2DA6D6A-1615-4C9E-BADB-0986531AD8AE}" dt="2024-09-12T13:27:40.330" v="2079" actId="14100"/>
          <ac:picMkLst>
            <pc:docMk/>
            <pc:sldMk cId="1392888493" sldId="340"/>
            <ac:picMk id="11" creationId="{B28B5687-5E8E-F00E-7883-7CDF6FA2ADC2}"/>
          </ac:picMkLst>
        </pc:picChg>
        <pc:picChg chg="add mod">
          <ac:chgData name="Barbara Class" userId="ce38c013-f14e-4d1b-851f-f693be5c662b" providerId="ADAL" clId="{C2DA6D6A-1615-4C9E-BADB-0986531AD8AE}" dt="2024-09-12T13:40:48.732" v="2094" actId="14100"/>
          <ac:picMkLst>
            <pc:docMk/>
            <pc:sldMk cId="1392888493" sldId="340"/>
            <ac:picMk id="14" creationId="{426963F0-A4FC-3A63-3FA1-03941FDA2D71}"/>
          </ac:picMkLst>
        </pc:picChg>
      </pc:sldChg>
      <pc:sldChg chg="delSp add del mod ord">
        <pc:chgData name="Barbara Class" userId="ce38c013-f14e-4d1b-851f-f693be5c662b" providerId="ADAL" clId="{C2DA6D6A-1615-4C9E-BADB-0986531AD8AE}" dt="2024-09-12T09:49:53.381" v="941" actId="47"/>
        <pc:sldMkLst>
          <pc:docMk/>
          <pc:sldMk cId="2508974773" sldId="340"/>
        </pc:sldMkLst>
        <pc:picChg chg="del">
          <ac:chgData name="Barbara Class" userId="ce38c013-f14e-4d1b-851f-f693be5c662b" providerId="ADAL" clId="{C2DA6D6A-1615-4C9E-BADB-0986531AD8AE}" dt="2024-09-12T09:49:43.080" v="940" actId="478"/>
          <ac:picMkLst>
            <pc:docMk/>
            <pc:sldMk cId="2508974773" sldId="340"/>
            <ac:picMk id="8" creationId="{6E5FB0EB-B212-A405-2729-621D806097FD}"/>
          </ac:picMkLst>
        </pc:picChg>
      </pc:sldChg>
      <pc:sldChg chg="addSp delSp modSp add mod">
        <pc:chgData name="Barbara Class" userId="ce38c013-f14e-4d1b-851f-f693be5c662b" providerId="ADAL" clId="{C2DA6D6A-1615-4C9E-BADB-0986531AD8AE}" dt="2024-09-12T14:17:58.163" v="2398" actId="1076"/>
        <pc:sldMkLst>
          <pc:docMk/>
          <pc:sldMk cId="4027998411" sldId="341"/>
        </pc:sldMkLst>
        <pc:spChg chg="add mod">
          <ac:chgData name="Barbara Class" userId="ce38c013-f14e-4d1b-851f-f693be5c662b" providerId="ADAL" clId="{C2DA6D6A-1615-4C9E-BADB-0986531AD8AE}" dt="2024-09-12T14:10:00.667" v="2358" actId="1076"/>
          <ac:spMkLst>
            <pc:docMk/>
            <pc:sldMk cId="4027998411" sldId="341"/>
            <ac:spMk id="2" creationId="{53DCCF14-6219-5448-2B6F-7B5FFF505F13}"/>
          </ac:spMkLst>
        </pc:spChg>
        <pc:spChg chg="mod">
          <ac:chgData name="Barbara Class" userId="ce38c013-f14e-4d1b-851f-f693be5c662b" providerId="ADAL" clId="{C2DA6D6A-1615-4C9E-BADB-0986531AD8AE}" dt="2024-09-12T13:43:01.895" v="2195" actId="20577"/>
          <ac:spMkLst>
            <pc:docMk/>
            <pc:sldMk cId="4027998411" sldId="341"/>
            <ac:spMk id="4" creationId="{BF2F74E9-1323-A27B-9DB3-C6BD0950642C}"/>
          </ac:spMkLst>
        </pc:spChg>
        <pc:spChg chg="mod">
          <ac:chgData name="Barbara Class" userId="ce38c013-f14e-4d1b-851f-f693be5c662b" providerId="ADAL" clId="{C2DA6D6A-1615-4C9E-BADB-0986531AD8AE}" dt="2024-09-12T14:10:00.667" v="2358" actId="1076"/>
          <ac:spMkLst>
            <pc:docMk/>
            <pc:sldMk cId="4027998411" sldId="341"/>
            <ac:spMk id="5" creationId="{49169642-7C92-BE1D-2DA6-A481934717C4}"/>
          </ac:spMkLst>
        </pc:spChg>
        <pc:spChg chg="del">
          <ac:chgData name="Barbara Class" userId="ce38c013-f14e-4d1b-851f-f693be5c662b" providerId="ADAL" clId="{C2DA6D6A-1615-4C9E-BADB-0986531AD8AE}" dt="2024-09-12T13:42:48.594" v="2169" actId="478"/>
          <ac:spMkLst>
            <pc:docMk/>
            <pc:sldMk cId="4027998411" sldId="341"/>
            <ac:spMk id="6" creationId="{457F14D9-FBED-E82A-8464-0F5B87371439}"/>
          </ac:spMkLst>
        </pc:spChg>
        <pc:spChg chg="add mod">
          <ac:chgData name="Barbara Class" userId="ce38c013-f14e-4d1b-851f-f693be5c662b" providerId="ADAL" clId="{C2DA6D6A-1615-4C9E-BADB-0986531AD8AE}" dt="2024-09-12T14:10:00.667" v="2358" actId="1076"/>
          <ac:spMkLst>
            <pc:docMk/>
            <pc:sldMk cId="4027998411" sldId="341"/>
            <ac:spMk id="7" creationId="{B5695EA5-C988-C1B3-1932-0F6A0232A073}"/>
          </ac:spMkLst>
        </pc:spChg>
        <pc:spChg chg="add del mod">
          <ac:chgData name="Barbara Class" userId="ce38c013-f14e-4d1b-851f-f693be5c662b" providerId="ADAL" clId="{C2DA6D6A-1615-4C9E-BADB-0986531AD8AE}" dt="2024-09-12T14:09:49.532" v="2357" actId="478"/>
          <ac:spMkLst>
            <pc:docMk/>
            <pc:sldMk cId="4027998411" sldId="341"/>
            <ac:spMk id="9" creationId="{0AD5C1A8-46E2-8806-1400-3083250480F6}"/>
          </ac:spMkLst>
        </pc:spChg>
        <pc:spChg chg="add mod">
          <ac:chgData name="Barbara Class" userId="ce38c013-f14e-4d1b-851f-f693be5c662b" providerId="ADAL" clId="{C2DA6D6A-1615-4C9E-BADB-0986531AD8AE}" dt="2024-09-12T14:17:58.163" v="2398" actId="1076"/>
          <ac:spMkLst>
            <pc:docMk/>
            <pc:sldMk cId="4027998411" sldId="341"/>
            <ac:spMk id="10" creationId="{D0EE4F6D-E982-BB53-F246-C651623F2799}"/>
          </ac:spMkLst>
        </pc:spChg>
        <pc:spChg chg="add mod">
          <ac:chgData name="Barbara Class" userId="ce38c013-f14e-4d1b-851f-f693be5c662b" providerId="ADAL" clId="{C2DA6D6A-1615-4C9E-BADB-0986531AD8AE}" dt="2024-09-12T14:16:34.661" v="2374" actId="1076"/>
          <ac:spMkLst>
            <pc:docMk/>
            <pc:sldMk cId="4027998411" sldId="341"/>
            <ac:spMk id="13" creationId="{564C9891-9B3F-CCA7-8FA8-740A3C6B3C37}"/>
          </ac:spMkLst>
        </pc:spChg>
        <pc:spChg chg="add mod">
          <ac:chgData name="Barbara Class" userId="ce38c013-f14e-4d1b-851f-f693be5c662b" providerId="ADAL" clId="{C2DA6D6A-1615-4C9E-BADB-0986531AD8AE}" dt="2024-09-12T14:17:13.664" v="2381" actId="20577"/>
          <ac:spMkLst>
            <pc:docMk/>
            <pc:sldMk cId="4027998411" sldId="341"/>
            <ac:spMk id="14" creationId="{0229B7D9-ADF1-936F-6E43-01A0D9CA1ED0}"/>
          </ac:spMkLst>
        </pc:spChg>
        <pc:spChg chg="add mod">
          <ac:chgData name="Barbara Class" userId="ce38c013-f14e-4d1b-851f-f693be5c662b" providerId="ADAL" clId="{C2DA6D6A-1615-4C9E-BADB-0986531AD8AE}" dt="2024-09-12T14:17:48.210" v="2397" actId="1076"/>
          <ac:spMkLst>
            <pc:docMk/>
            <pc:sldMk cId="4027998411" sldId="341"/>
            <ac:spMk id="15" creationId="{8F3FCC66-A659-34D0-893A-9E2ED02E86B7}"/>
          </ac:spMkLst>
        </pc:spChg>
        <pc:picChg chg="del">
          <ac:chgData name="Barbara Class" userId="ce38c013-f14e-4d1b-851f-f693be5c662b" providerId="ADAL" clId="{C2DA6D6A-1615-4C9E-BADB-0986531AD8AE}" dt="2024-09-12T13:42:38.802" v="2164" actId="478"/>
          <ac:picMkLst>
            <pc:docMk/>
            <pc:sldMk cId="4027998411" sldId="341"/>
            <ac:picMk id="8" creationId="{6E5FB0EB-B212-A405-2729-621D806097FD}"/>
          </ac:picMkLst>
        </pc:picChg>
        <pc:picChg chg="add mod">
          <ac:chgData name="Barbara Class" userId="ce38c013-f14e-4d1b-851f-f693be5c662b" providerId="ADAL" clId="{C2DA6D6A-1615-4C9E-BADB-0986531AD8AE}" dt="2024-09-12T14:17:11.605" v="2380" actId="1076"/>
          <ac:picMkLst>
            <pc:docMk/>
            <pc:sldMk cId="4027998411" sldId="341"/>
            <ac:picMk id="12" creationId="{4393505A-362C-6718-8B5A-14778590E154}"/>
          </ac:picMkLst>
        </pc:picChg>
      </pc:sldChg>
      <pc:sldChg chg="addSp delSp modSp add mod">
        <pc:chgData name="Barbara Class" userId="ce38c013-f14e-4d1b-851f-f693be5c662b" providerId="ADAL" clId="{C2DA6D6A-1615-4C9E-BADB-0986531AD8AE}" dt="2024-09-12T14:42:29.718" v="2634" actId="1076"/>
        <pc:sldMkLst>
          <pc:docMk/>
          <pc:sldMk cId="835147217" sldId="342"/>
        </pc:sldMkLst>
        <pc:spChg chg="del">
          <ac:chgData name="Barbara Class" userId="ce38c013-f14e-4d1b-851f-f693be5c662b" providerId="ADAL" clId="{C2DA6D6A-1615-4C9E-BADB-0986531AD8AE}" dt="2024-09-12T14:25:02.539" v="2443" actId="478"/>
          <ac:spMkLst>
            <pc:docMk/>
            <pc:sldMk cId="835147217" sldId="342"/>
            <ac:spMk id="2" creationId="{53DCCF14-6219-5448-2B6F-7B5FFF505F13}"/>
          </ac:spMkLst>
        </pc:spChg>
        <pc:spChg chg="mod">
          <ac:chgData name="Barbara Class" userId="ce38c013-f14e-4d1b-851f-f693be5c662b" providerId="ADAL" clId="{C2DA6D6A-1615-4C9E-BADB-0986531AD8AE}" dt="2024-09-12T14:24:54.371" v="2440" actId="20577"/>
          <ac:spMkLst>
            <pc:docMk/>
            <pc:sldMk cId="835147217" sldId="342"/>
            <ac:spMk id="4" creationId="{BF2F74E9-1323-A27B-9DB3-C6BD0950642C}"/>
          </ac:spMkLst>
        </pc:spChg>
        <pc:spChg chg="del">
          <ac:chgData name="Barbara Class" userId="ce38c013-f14e-4d1b-851f-f693be5c662b" providerId="ADAL" clId="{C2DA6D6A-1615-4C9E-BADB-0986531AD8AE}" dt="2024-09-12T14:24:57.980" v="2441" actId="478"/>
          <ac:spMkLst>
            <pc:docMk/>
            <pc:sldMk cId="835147217" sldId="342"/>
            <ac:spMk id="5" creationId="{49169642-7C92-BE1D-2DA6-A481934717C4}"/>
          </ac:spMkLst>
        </pc:spChg>
        <pc:spChg chg="add mod">
          <ac:chgData name="Barbara Class" userId="ce38c013-f14e-4d1b-851f-f693be5c662b" providerId="ADAL" clId="{C2DA6D6A-1615-4C9E-BADB-0986531AD8AE}" dt="2024-09-12T14:28:05.358" v="2464" actId="20577"/>
          <ac:spMkLst>
            <pc:docMk/>
            <pc:sldMk cId="835147217" sldId="342"/>
            <ac:spMk id="6" creationId="{0213A834-0AC1-54F7-C11C-1FD002B3F6A3}"/>
          </ac:spMkLst>
        </pc:spChg>
        <pc:spChg chg="del">
          <ac:chgData name="Barbara Class" userId="ce38c013-f14e-4d1b-851f-f693be5c662b" providerId="ADAL" clId="{C2DA6D6A-1615-4C9E-BADB-0986531AD8AE}" dt="2024-09-12T14:24:59.958" v="2442" actId="478"/>
          <ac:spMkLst>
            <pc:docMk/>
            <pc:sldMk cId="835147217" sldId="342"/>
            <ac:spMk id="7" creationId="{B5695EA5-C988-C1B3-1932-0F6A0232A073}"/>
          </ac:spMkLst>
        </pc:spChg>
        <pc:spChg chg="add mod">
          <ac:chgData name="Barbara Class" userId="ce38c013-f14e-4d1b-851f-f693be5c662b" providerId="ADAL" clId="{C2DA6D6A-1615-4C9E-BADB-0986531AD8AE}" dt="2024-09-12T14:36:26.325" v="2614" actId="20577"/>
          <ac:spMkLst>
            <pc:docMk/>
            <pc:sldMk cId="835147217" sldId="342"/>
            <ac:spMk id="8" creationId="{CDA12F17-D22C-61D2-8607-E759D315EB79}"/>
          </ac:spMkLst>
        </pc:spChg>
        <pc:spChg chg="add mod">
          <ac:chgData name="Barbara Class" userId="ce38c013-f14e-4d1b-851f-f693be5c662b" providerId="ADAL" clId="{C2DA6D6A-1615-4C9E-BADB-0986531AD8AE}" dt="2024-09-12T14:35:28.756" v="2471" actId="1076"/>
          <ac:spMkLst>
            <pc:docMk/>
            <pc:sldMk cId="835147217" sldId="342"/>
            <ac:spMk id="9" creationId="{E7F07926-9F53-AE75-C998-4DF5BC1EC3E5}"/>
          </ac:spMkLst>
        </pc:spChg>
        <pc:spChg chg="mod">
          <ac:chgData name="Barbara Class" userId="ce38c013-f14e-4d1b-851f-f693be5c662b" providerId="ADAL" clId="{C2DA6D6A-1615-4C9E-BADB-0986531AD8AE}" dt="2024-09-12T14:39:09.947" v="2618" actId="1076"/>
          <ac:spMkLst>
            <pc:docMk/>
            <pc:sldMk cId="835147217" sldId="342"/>
            <ac:spMk id="10" creationId="{D0EE4F6D-E982-BB53-F246-C651623F2799}"/>
          </ac:spMkLst>
        </pc:spChg>
        <pc:spChg chg="del">
          <ac:chgData name="Barbara Class" userId="ce38c013-f14e-4d1b-851f-f693be5c662b" providerId="ADAL" clId="{C2DA6D6A-1615-4C9E-BADB-0986531AD8AE}" dt="2024-09-12T14:25:13.483" v="2446" actId="478"/>
          <ac:spMkLst>
            <pc:docMk/>
            <pc:sldMk cId="835147217" sldId="342"/>
            <ac:spMk id="13" creationId="{564C9891-9B3F-CCA7-8FA8-740A3C6B3C37}"/>
          </ac:spMkLst>
        </pc:spChg>
        <pc:spChg chg="mod">
          <ac:chgData name="Barbara Class" userId="ce38c013-f14e-4d1b-851f-f693be5c662b" providerId="ADAL" clId="{C2DA6D6A-1615-4C9E-BADB-0986531AD8AE}" dt="2024-09-12T14:27:52.464" v="2455" actId="1076"/>
          <ac:spMkLst>
            <pc:docMk/>
            <pc:sldMk cId="835147217" sldId="342"/>
            <ac:spMk id="14" creationId="{0229B7D9-ADF1-936F-6E43-01A0D9CA1ED0}"/>
          </ac:spMkLst>
        </pc:spChg>
        <pc:spChg chg="del">
          <ac:chgData name="Barbara Class" userId="ce38c013-f14e-4d1b-851f-f693be5c662b" providerId="ADAL" clId="{C2DA6D6A-1615-4C9E-BADB-0986531AD8AE}" dt="2024-09-12T14:25:11.111" v="2445" actId="478"/>
          <ac:spMkLst>
            <pc:docMk/>
            <pc:sldMk cId="835147217" sldId="342"/>
            <ac:spMk id="15" creationId="{8F3FCC66-A659-34D0-893A-9E2ED02E86B7}"/>
          </ac:spMkLst>
        </pc:spChg>
        <pc:spChg chg="add mod">
          <ac:chgData name="Barbara Class" userId="ce38c013-f14e-4d1b-851f-f693be5c662b" providerId="ADAL" clId="{C2DA6D6A-1615-4C9E-BADB-0986531AD8AE}" dt="2024-09-12T14:39:51.705" v="2625" actId="1076"/>
          <ac:spMkLst>
            <pc:docMk/>
            <pc:sldMk cId="835147217" sldId="342"/>
            <ac:spMk id="17" creationId="{36A556ED-8412-2306-C8B2-F9BB51E67C28}"/>
          </ac:spMkLst>
        </pc:spChg>
        <pc:spChg chg="add mod">
          <ac:chgData name="Barbara Class" userId="ce38c013-f14e-4d1b-851f-f693be5c662b" providerId="ADAL" clId="{C2DA6D6A-1615-4C9E-BADB-0986531AD8AE}" dt="2024-09-12T14:42:27.757" v="2633" actId="1076"/>
          <ac:spMkLst>
            <pc:docMk/>
            <pc:sldMk cId="835147217" sldId="342"/>
            <ac:spMk id="20" creationId="{4F518528-C8E1-B2A2-0B4F-EFE812E904CB}"/>
          </ac:spMkLst>
        </pc:spChg>
        <pc:picChg chg="del">
          <ac:chgData name="Barbara Class" userId="ce38c013-f14e-4d1b-851f-f693be5c662b" providerId="ADAL" clId="{C2DA6D6A-1615-4C9E-BADB-0986531AD8AE}" dt="2024-09-12T14:25:11.111" v="2445" actId="478"/>
          <ac:picMkLst>
            <pc:docMk/>
            <pc:sldMk cId="835147217" sldId="342"/>
            <ac:picMk id="12" creationId="{4393505A-362C-6718-8B5A-14778590E154}"/>
          </ac:picMkLst>
        </pc:picChg>
        <pc:picChg chg="add mod">
          <ac:chgData name="Barbara Class" userId="ce38c013-f14e-4d1b-851f-f693be5c662b" providerId="ADAL" clId="{C2DA6D6A-1615-4C9E-BADB-0986531AD8AE}" dt="2024-09-12T14:38:33.252" v="2617" actId="14100"/>
          <ac:picMkLst>
            <pc:docMk/>
            <pc:sldMk cId="835147217" sldId="342"/>
            <ac:picMk id="16" creationId="{3F4A52EE-35AA-974E-2267-E43E9F0833DC}"/>
          </ac:picMkLst>
        </pc:picChg>
        <pc:picChg chg="add mod">
          <ac:chgData name="Barbara Class" userId="ce38c013-f14e-4d1b-851f-f693be5c662b" providerId="ADAL" clId="{C2DA6D6A-1615-4C9E-BADB-0986531AD8AE}" dt="2024-09-12T14:42:29.718" v="2634" actId="1076"/>
          <ac:picMkLst>
            <pc:docMk/>
            <pc:sldMk cId="835147217" sldId="342"/>
            <ac:picMk id="19" creationId="{D1F4F89D-69CC-6B50-3C68-A41CA90737BC}"/>
          </ac:picMkLst>
        </pc:picChg>
      </pc:sldChg>
    </pc:docChg>
  </pc:docChgLst>
  <pc:docChgLst>
    <pc:chgData name="Barbara Class" userId="ce38c013-f14e-4d1b-851f-f693be5c662b" providerId="ADAL" clId="{20CA61BE-4CA4-462B-A76D-76691F205328}"/>
    <pc:docChg chg="undo custSel addSld delSld modSld sldOrd">
      <pc:chgData name="Barbara Class" userId="ce38c013-f14e-4d1b-851f-f693be5c662b" providerId="ADAL" clId="{20CA61BE-4CA4-462B-A76D-76691F205328}" dt="2024-09-13T08:38:48.348" v="3077" actId="20577"/>
      <pc:docMkLst>
        <pc:docMk/>
      </pc:docMkLst>
      <pc:sldChg chg="modSp mod">
        <pc:chgData name="Barbara Class" userId="ce38c013-f14e-4d1b-851f-f693be5c662b" providerId="ADAL" clId="{20CA61BE-4CA4-462B-A76D-76691F205328}" dt="2024-09-13T08:38:48.348" v="3077" actId="20577"/>
        <pc:sldMkLst>
          <pc:docMk/>
          <pc:sldMk cId="3636378796" sldId="257"/>
        </pc:sldMkLst>
        <pc:spChg chg="mod">
          <ac:chgData name="Barbara Class" userId="ce38c013-f14e-4d1b-851f-f693be5c662b" providerId="ADAL" clId="{20CA61BE-4CA4-462B-A76D-76691F205328}" dt="2024-09-13T08:38:48.348" v="3077" actId="20577"/>
          <ac:spMkLst>
            <pc:docMk/>
            <pc:sldMk cId="3636378796" sldId="257"/>
            <ac:spMk id="7" creationId="{D0E92105-E4D1-5948-3C81-7574AE2E8F6D}"/>
          </ac:spMkLst>
        </pc:spChg>
      </pc:sldChg>
      <pc:sldChg chg="addSp delSp modSp mod ord">
        <pc:chgData name="Barbara Class" userId="ce38c013-f14e-4d1b-851f-f693be5c662b" providerId="ADAL" clId="{20CA61BE-4CA4-462B-A76D-76691F205328}" dt="2024-09-13T07:08:46.509" v="1354" actId="14100"/>
        <pc:sldMkLst>
          <pc:docMk/>
          <pc:sldMk cId="3507441445" sldId="261"/>
        </pc:sldMkLst>
        <pc:spChg chg="add mod">
          <ac:chgData name="Barbara Class" userId="ce38c013-f14e-4d1b-851f-f693be5c662b" providerId="ADAL" clId="{20CA61BE-4CA4-462B-A76D-76691F205328}" dt="2024-09-13T07:08:46.509" v="1354" actId="14100"/>
          <ac:spMkLst>
            <pc:docMk/>
            <pc:sldMk cId="3507441445" sldId="261"/>
            <ac:spMk id="2" creationId="{BB135A2F-DD94-B017-0416-5EFD98196D2C}"/>
          </ac:spMkLst>
        </pc:spChg>
        <pc:spChg chg="mod">
          <ac:chgData name="Barbara Class" userId="ce38c013-f14e-4d1b-851f-f693be5c662b" providerId="ADAL" clId="{20CA61BE-4CA4-462B-A76D-76691F205328}" dt="2024-09-13T06:08:17.603" v="86" actId="1076"/>
          <ac:spMkLst>
            <pc:docMk/>
            <pc:sldMk cId="3507441445" sldId="261"/>
            <ac:spMk id="7" creationId="{4594FA04-CBFC-0963-7B45-6FA5FFCA88B4}"/>
          </ac:spMkLst>
        </pc:spChg>
        <pc:spChg chg="mod">
          <ac:chgData name="Barbara Class" userId="ce38c013-f14e-4d1b-851f-f693be5c662b" providerId="ADAL" clId="{20CA61BE-4CA4-462B-A76D-76691F205328}" dt="2024-09-13T06:02:33.615" v="50" actId="14100"/>
          <ac:spMkLst>
            <pc:docMk/>
            <pc:sldMk cId="3507441445" sldId="261"/>
            <ac:spMk id="8" creationId="{F2A4BE15-225D-0669-C9D2-46979FD6FCD9}"/>
          </ac:spMkLst>
        </pc:spChg>
        <pc:spChg chg="del">
          <ac:chgData name="Barbara Class" userId="ce38c013-f14e-4d1b-851f-f693be5c662b" providerId="ADAL" clId="{20CA61BE-4CA4-462B-A76D-76691F205328}" dt="2024-09-13T06:02:12.549" v="46" actId="478"/>
          <ac:spMkLst>
            <pc:docMk/>
            <pc:sldMk cId="3507441445" sldId="261"/>
            <ac:spMk id="9" creationId="{E43B99AD-F600-5764-97E9-A7E3D3DFDAEF}"/>
          </ac:spMkLst>
        </pc:spChg>
        <pc:spChg chg="del">
          <ac:chgData name="Barbara Class" userId="ce38c013-f14e-4d1b-851f-f693be5c662b" providerId="ADAL" clId="{20CA61BE-4CA4-462B-A76D-76691F205328}" dt="2024-09-13T06:02:16.975" v="47" actId="478"/>
          <ac:spMkLst>
            <pc:docMk/>
            <pc:sldMk cId="3507441445" sldId="261"/>
            <ac:spMk id="10" creationId="{6A0C37C6-864B-EB4C-A42D-86F4D5DB7590}"/>
          </ac:spMkLst>
        </pc:spChg>
        <pc:spChg chg="del">
          <ac:chgData name="Barbara Class" userId="ce38c013-f14e-4d1b-851f-f693be5c662b" providerId="ADAL" clId="{20CA61BE-4CA4-462B-A76D-76691F205328}" dt="2024-09-13T06:02:19.370" v="48" actId="478"/>
          <ac:spMkLst>
            <pc:docMk/>
            <pc:sldMk cId="3507441445" sldId="261"/>
            <ac:spMk id="11" creationId="{7C3BFDCA-953F-1D5B-F827-EF89DB13DC93}"/>
          </ac:spMkLst>
        </pc:spChg>
        <pc:spChg chg="add del">
          <ac:chgData name="Barbara Class" userId="ce38c013-f14e-4d1b-851f-f693be5c662b" providerId="ADAL" clId="{20CA61BE-4CA4-462B-A76D-76691F205328}" dt="2024-09-13T07:06:56.244" v="1340" actId="478"/>
          <ac:spMkLst>
            <pc:docMk/>
            <pc:sldMk cId="3507441445" sldId="261"/>
            <ac:spMk id="14" creationId="{36FDBC48-C58C-64EF-97C4-5F2903374BDA}"/>
          </ac:spMkLst>
        </pc:spChg>
        <pc:spChg chg="mod">
          <ac:chgData name="Barbara Class" userId="ce38c013-f14e-4d1b-851f-f693be5c662b" providerId="ADAL" clId="{20CA61BE-4CA4-462B-A76D-76691F205328}" dt="2024-09-13T06:02:28.191" v="49" actId="1076"/>
          <ac:spMkLst>
            <pc:docMk/>
            <pc:sldMk cId="3507441445" sldId="261"/>
            <ac:spMk id="15" creationId="{FA455DF0-B212-D69B-6120-D74210F82A37}"/>
          </ac:spMkLst>
        </pc:spChg>
      </pc:sldChg>
      <pc:sldChg chg="ord">
        <pc:chgData name="Barbara Class" userId="ce38c013-f14e-4d1b-851f-f693be5c662b" providerId="ADAL" clId="{20CA61BE-4CA4-462B-A76D-76691F205328}" dt="2024-09-13T06:23:33.736" v="366"/>
        <pc:sldMkLst>
          <pc:docMk/>
          <pc:sldMk cId="1889242848" sldId="263"/>
        </pc:sldMkLst>
      </pc:sldChg>
      <pc:sldChg chg="addSp modSp mod ord">
        <pc:chgData name="Barbara Class" userId="ce38c013-f14e-4d1b-851f-f693be5c662b" providerId="ADAL" clId="{20CA61BE-4CA4-462B-A76D-76691F205328}" dt="2024-09-13T07:24:22.709" v="2100" actId="1076"/>
        <pc:sldMkLst>
          <pc:docMk/>
          <pc:sldMk cId="4031629259" sldId="266"/>
        </pc:sldMkLst>
        <pc:spChg chg="add mod">
          <ac:chgData name="Barbara Class" userId="ce38c013-f14e-4d1b-851f-f693be5c662b" providerId="ADAL" clId="{20CA61BE-4CA4-462B-A76D-76691F205328}" dt="2024-09-13T07:24:22.709" v="2100" actId="1076"/>
          <ac:spMkLst>
            <pc:docMk/>
            <pc:sldMk cId="4031629259" sldId="266"/>
            <ac:spMk id="2" creationId="{E058C58D-A704-A6B7-253B-AF95A5188DC4}"/>
          </ac:spMkLst>
        </pc:spChg>
        <pc:spChg chg="mod">
          <ac:chgData name="Barbara Class" userId="ce38c013-f14e-4d1b-851f-f693be5c662b" providerId="ADAL" clId="{20CA61BE-4CA4-462B-A76D-76691F205328}" dt="2024-09-13T07:23:59.290" v="2095" actId="1076"/>
          <ac:spMkLst>
            <pc:docMk/>
            <pc:sldMk cId="4031629259" sldId="266"/>
            <ac:spMk id="25" creationId="{54CDFEEE-D8FB-C631-DF08-CA9778AAE897}"/>
          </ac:spMkLst>
        </pc:spChg>
      </pc:sldChg>
      <pc:sldChg chg="del">
        <pc:chgData name="Barbara Class" userId="ce38c013-f14e-4d1b-851f-f693be5c662b" providerId="ADAL" clId="{20CA61BE-4CA4-462B-A76D-76691F205328}" dt="2024-09-13T08:30:30.027" v="3051" actId="47"/>
        <pc:sldMkLst>
          <pc:docMk/>
          <pc:sldMk cId="2842269584" sldId="269"/>
        </pc:sldMkLst>
      </pc:sldChg>
      <pc:sldChg chg="del">
        <pc:chgData name="Barbara Class" userId="ce38c013-f14e-4d1b-851f-f693be5c662b" providerId="ADAL" clId="{20CA61BE-4CA4-462B-A76D-76691F205328}" dt="2024-09-13T06:08:33.023" v="87" actId="47"/>
        <pc:sldMkLst>
          <pc:docMk/>
          <pc:sldMk cId="2037049073" sldId="279"/>
        </pc:sldMkLst>
      </pc:sldChg>
      <pc:sldChg chg="del">
        <pc:chgData name="Barbara Class" userId="ce38c013-f14e-4d1b-851f-f693be5c662b" providerId="ADAL" clId="{20CA61BE-4CA4-462B-A76D-76691F205328}" dt="2024-09-13T08:30:35.182" v="3052" actId="47"/>
        <pc:sldMkLst>
          <pc:docMk/>
          <pc:sldMk cId="2764132411" sldId="280"/>
        </pc:sldMkLst>
      </pc:sldChg>
      <pc:sldChg chg="del">
        <pc:chgData name="Barbara Class" userId="ce38c013-f14e-4d1b-851f-f693be5c662b" providerId="ADAL" clId="{20CA61BE-4CA4-462B-A76D-76691F205328}" dt="2024-09-13T06:09:04.441" v="90" actId="47"/>
        <pc:sldMkLst>
          <pc:docMk/>
          <pc:sldMk cId="1469206250" sldId="281"/>
        </pc:sldMkLst>
      </pc:sldChg>
      <pc:sldChg chg="del">
        <pc:chgData name="Barbara Class" userId="ce38c013-f14e-4d1b-851f-f693be5c662b" providerId="ADAL" clId="{20CA61BE-4CA4-462B-A76D-76691F205328}" dt="2024-09-13T08:30:26.428" v="3048" actId="47"/>
        <pc:sldMkLst>
          <pc:docMk/>
          <pc:sldMk cId="3936803368" sldId="285"/>
        </pc:sldMkLst>
      </pc:sldChg>
      <pc:sldChg chg="del">
        <pc:chgData name="Barbara Class" userId="ce38c013-f14e-4d1b-851f-f693be5c662b" providerId="ADAL" clId="{20CA61BE-4CA4-462B-A76D-76691F205328}" dt="2024-09-13T08:30:29.276" v="3050" actId="47"/>
        <pc:sldMkLst>
          <pc:docMk/>
          <pc:sldMk cId="35653279" sldId="288"/>
        </pc:sldMkLst>
      </pc:sldChg>
      <pc:sldChg chg="addSp delSp modSp mod">
        <pc:chgData name="Barbara Class" userId="ce38c013-f14e-4d1b-851f-f693be5c662b" providerId="ADAL" clId="{20CA61BE-4CA4-462B-A76D-76691F205328}" dt="2024-09-13T07:40:28.175" v="2138" actId="114"/>
        <pc:sldMkLst>
          <pc:docMk/>
          <pc:sldMk cId="1513425338" sldId="321"/>
        </pc:sldMkLst>
        <pc:spChg chg="add del mod">
          <ac:chgData name="Barbara Class" userId="ce38c013-f14e-4d1b-851f-f693be5c662b" providerId="ADAL" clId="{20CA61BE-4CA4-462B-A76D-76691F205328}" dt="2024-09-13T06:50:07.004" v="1096" actId="478"/>
          <ac:spMkLst>
            <pc:docMk/>
            <pc:sldMk cId="1513425338" sldId="321"/>
            <ac:spMk id="2" creationId="{F1D25760-93C0-F6D7-2943-31DA0920A708}"/>
          </ac:spMkLst>
        </pc:spChg>
        <pc:spChg chg="mod">
          <ac:chgData name="Barbara Class" userId="ce38c013-f14e-4d1b-851f-f693be5c662b" providerId="ADAL" clId="{20CA61BE-4CA4-462B-A76D-76691F205328}" dt="2024-09-13T07:40:14.066" v="2136" actId="20577"/>
          <ac:spMkLst>
            <pc:docMk/>
            <pc:sldMk cId="1513425338" sldId="321"/>
            <ac:spMk id="4" creationId="{BF2F74E9-1323-A27B-9DB3-C6BD0950642C}"/>
          </ac:spMkLst>
        </pc:spChg>
        <pc:spChg chg="mod">
          <ac:chgData name="Barbara Class" userId="ce38c013-f14e-4d1b-851f-f693be5c662b" providerId="ADAL" clId="{20CA61BE-4CA4-462B-A76D-76691F205328}" dt="2024-09-13T07:40:28.175" v="2138" actId="114"/>
          <ac:spMkLst>
            <pc:docMk/>
            <pc:sldMk cId="1513425338" sldId="321"/>
            <ac:spMk id="6" creationId="{51E40E5F-A308-942E-D403-1685169BEA15}"/>
          </ac:spMkLst>
        </pc:spChg>
        <pc:spChg chg="mod">
          <ac:chgData name="Barbara Class" userId="ce38c013-f14e-4d1b-851f-f693be5c662b" providerId="ADAL" clId="{20CA61BE-4CA4-462B-A76D-76691F205328}" dt="2024-09-13T06:50:23.145" v="1099" actId="1076"/>
          <ac:spMkLst>
            <pc:docMk/>
            <pc:sldMk cId="1513425338" sldId="321"/>
            <ac:spMk id="8" creationId="{2BE74068-0244-F008-AA23-98785CB4C845}"/>
          </ac:spMkLst>
        </pc:spChg>
        <pc:spChg chg="add mod">
          <ac:chgData name="Barbara Class" userId="ce38c013-f14e-4d1b-851f-f693be5c662b" providerId="ADAL" clId="{20CA61BE-4CA4-462B-A76D-76691F205328}" dt="2024-09-13T07:11:41.034" v="1546" actId="1076"/>
          <ac:spMkLst>
            <pc:docMk/>
            <pc:sldMk cId="1513425338" sldId="321"/>
            <ac:spMk id="9" creationId="{A74F46C0-D775-024C-A658-7475476CCBE9}"/>
          </ac:spMkLst>
        </pc:spChg>
        <pc:graphicFrameChg chg="add mod modGraphic">
          <ac:chgData name="Barbara Class" userId="ce38c013-f14e-4d1b-851f-f693be5c662b" providerId="ADAL" clId="{20CA61BE-4CA4-462B-A76D-76691F205328}" dt="2024-09-13T07:11:11.111" v="1521" actId="20577"/>
          <ac:graphicFrameMkLst>
            <pc:docMk/>
            <pc:sldMk cId="1513425338" sldId="321"/>
            <ac:graphicFrameMk id="10" creationId="{5D9A18B4-B790-EB80-48A6-D8C367683C90}"/>
          </ac:graphicFrameMkLst>
        </pc:graphicFrameChg>
        <pc:picChg chg="del">
          <ac:chgData name="Barbara Class" userId="ce38c013-f14e-4d1b-851f-f693be5c662b" providerId="ADAL" clId="{20CA61BE-4CA4-462B-A76D-76691F205328}" dt="2024-09-13T06:12:10.377" v="135" actId="478"/>
          <ac:picMkLst>
            <pc:docMk/>
            <pc:sldMk cId="1513425338" sldId="321"/>
            <ac:picMk id="7" creationId="{56423E5E-B708-AB2C-FEC0-89A24B6737F1}"/>
          </ac:picMkLst>
        </pc:picChg>
        <pc:cxnChg chg="add mod">
          <ac:chgData name="Barbara Class" userId="ce38c013-f14e-4d1b-851f-f693be5c662b" providerId="ADAL" clId="{20CA61BE-4CA4-462B-A76D-76691F205328}" dt="2024-09-13T06:51:22.053" v="1141" actId="1076"/>
          <ac:cxnSpMkLst>
            <pc:docMk/>
            <pc:sldMk cId="1513425338" sldId="321"/>
            <ac:cxnSpMk id="11" creationId="{ECC210EE-8CD8-E18A-C70E-D7CC7C388A71}"/>
          </ac:cxnSpMkLst>
        </pc:cxnChg>
      </pc:sldChg>
      <pc:sldChg chg="del">
        <pc:chgData name="Barbara Class" userId="ce38c013-f14e-4d1b-851f-f693be5c662b" providerId="ADAL" clId="{20CA61BE-4CA4-462B-A76D-76691F205328}" dt="2024-09-13T08:30:25.555" v="3047" actId="47"/>
        <pc:sldMkLst>
          <pc:docMk/>
          <pc:sldMk cId="3258900032" sldId="323"/>
        </pc:sldMkLst>
      </pc:sldChg>
      <pc:sldChg chg="del">
        <pc:chgData name="Barbara Class" userId="ce38c013-f14e-4d1b-851f-f693be5c662b" providerId="ADAL" clId="{20CA61BE-4CA4-462B-A76D-76691F205328}" dt="2024-09-13T08:30:42.219" v="3053" actId="47"/>
        <pc:sldMkLst>
          <pc:docMk/>
          <pc:sldMk cId="445611320" sldId="325"/>
        </pc:sldMkLst>
      </pc:sldChg>
      <pc:sldChg chg="addSp delSp modSp mod ord">
        <pc:chgData name="Barbara Class" userId="ce38c013-f14e-4d1b-851f-f693be5c662b" providerId="ADAL" clId="{20CA61BE-4CA4-462B-A76D-76691F205328}" dt="2024-09-13T07:07:36.710" v="1348"/>
        <pc:sldMkLst>
          <pc:docMk/>
          <pc:sldMk cId="1334752733" sldId="335"/>
        </pc:sldMkLst>
        <pc:spChg chg="add mod">
          <ac:chgData name="Barbara Class" userId="ce38c013-f14e-4d1b-851f-f693be5c662b" providerId="ADAL" clId="{20CA61BE-4CA4-462B-A76D-76691F205328}" dt="2024-09-13T06:45:50.208" v="889" actId="1076"/>
          <ac:spMkLst>
            <pc:docMk/>
            <pc:sldMk cId="1334752733" sldId="335"/>
            <ac:spMk id="2" creationId="{CDA09B0F-3B2F-5920-15E4-727DBE4DEBAA}"/>
          </ac:spMkLst>
        </pc:spChg>
        <pc:spChg chg="mod">
          <ac:chgData name="Barbara Class" userId="ce38c013-f14e-4d1b-851f-f693be5c662b" providerId="ADAL" clId="{20CA61BE-4CA4-462B-A76D-76691F205328}" dt="2024-09-13T06:11:29.820" v="134" actId="14100"/>
          <ac:spMkLst>
            <pc:docMk/>
            <pc:sldMk cId="1334752733" sldId="335"/>
            <ac:spMk id="4" creationId="{BF2F74E9-1323-A27B-9DB3-C6BD0950642C}"/>
          </ac:spMkLst>
        </pc:spChg>
        <pc:spChg chg="add mod">
          <ac:chgData name="Barbara Class" userId="ce38c013-f14e-4d1b-851f-f693be5c662b" providerId="ADAL" clId="{20CA61BE-4CA4-462B-A76D-76691F205328}" dt="2024-09-13T06:12:51.453" v="138" actId="1076"/>
          <ac:spMkLst>
            <pc:docMk/>
            <pc:sldMk cId="1334752733" sldId="335"/>
            <ac:spMk id="5" creationId="{86FB8C7E-B3C7-6918-EEB9-13EE9DD1D66D}"/>
          </ac:spMkLst>
        </pc:spChg>
        <pc:spChg chg="mod">
          <ac:chgData name="Barbara Class" userId="ce38c013-f14e-4d1b-851f-f693be5c662b" providerId="ADAL" clId="{20CA61BE-4CA4-462B-A76D-76691F205328}" dt="2024-09-13T06:18:14.431" v="357" actId="20577"/>
          <ac:spMkLst>
            <pc:docMk/>
            <pc:sldMk cId="1334752733" sldId="335"/>
            <ac:spMk id="6" creationId="{457F14D9-FBED-E82A-8464-0F5B87371439}"/>
          </ac:spMkLst>
        </pc:spChg>
        <pc:spChg chg="mod">
          <ac:chgData name="Barbara Class" userId="ce38c013-f14e-4d1b-851f-f693be5c662b" providerId="ADAL" clId="{20CA61BE-4CA4-462B-A76D-76691F205328}" dt="2024-09-13T06:12:31.784" v="136" actId="1076"/>
          <ac:spMkLst>
            <pc:docMk/>
            <pc:sldMk cId="1334752733" sldId="335"/>
            <ac:spMk id="7" creationId="{16F2025F-D66F-95C7-345F-893BEA10FB59}"/>
          </ac:spMkLst>
        </pc:spChg>
        <pc:spChg chg="add mod">
          <ac:chgData name="Barbara Class" userId="ce38c013-f14e-4d1b-851f-f693be5c662b" providerId="ADAL" clId="{20CA61BE-4CA4-462B-A76D-76691F205328}" dt="2024-09-13T06:18:03.397" v="325" actId="767"/>
          <ac:spMkLst>
            <pc:docMk/>
            <pc:sldMk cId="1334752733" sldId="335"/>
            <ac:spMk id="9" creationId="{8EA091CD-6150-9940-8D31-EBD074784E90}"/>
          </ac:spMkLst>
        </pc:spChg>
        <pc:picChg chg="del">
          <ac:chgData name="Barbara Class" userId="ce38c013-f14e-4d1b-851f-f693be5c662b" providerId="ADAL" clId="{20CA61BE-4CA4-462B-A76D-76691F205328}" dt="2024-09-13T06:08:43.918" v="88" actId="478"/>
          <ac:picMkLst>
            <pc:docMk/>
            <pc:sldMk cId="1334752733" sldId="335"/>
            <ac:picMk id="8" creationId="{6E5FB0EB-B212-A405-2729-621D806097FD}"/>
          </ac:picMkLst>
        </pc:picChg>
      </pc:sldChg>
      <pc:sldChg chg="del">
        <pc:chgData name="Barbara Class" userId="ce38c013-f14e-4d1b-851f-f693be5c662b" providerId="ADAL" clId="{20CA61BE-4CA4-462B-A76D-76691F205328}" dt="2024-09-13T08:30:28.110" v="3049" actId="47"/>
        <pc:sldMkLst>
          <pc:docMk/>
          <pc:sldMk cId="92277205" sldId="337"/>
        </pc:sldMkLst>
      </pc:sldChg>
      <pc:sldChg chg="modSp mod">
        <pc:chgData name="Barbara Class" userId="ce38c013-f14e-4d1b-851f-f693be5c662b" providerId="ADAL" clId="{20CA61BE-4CA4-462B-A76D-76691F205328}" dt="2024-09-13T08:31:16.559" v="3065" actId="1076"/>
        <pc:sldMkLst>
          <pc:docMk/>
          <pc:sldMk cId="450740191" sldId="338"/>
        </pc:sldMkLst>
        <pc:spChg chg="mod">
          <ac:chgData name="Barbara Class" userId="ce38c013-f14e-4d1b-851f-f693be5c662b" providerId="ADAL" clId="{20CA61BE-4CA4-462B-A76D-76691F205328}" dt="2024-09-13T08:31:16.559" v="3065" actId="1076"/>
          <ac:spMkLst>
            <pc:docMk/>
            <pc:sldMk cId="450740191" sldId="338"/>
            <ac:spMk id="4" creationId="{833C7F4A-CDF6-9E78-39E7-258E9E7E2083}"/>
          </ac:spMkLst>
        </pc:spChg>
      </pc:sldChg>
      <pc:sldChg chg="modSp mod">
        <pc:chgData name="Barbara Class" userId="ce38c013-f14e-4d1b-851f-f693be5c662b" providerId="ADAL" clId="{20CA61BE-4CA4-462B-A76D-76691F205328}" dt="2024-09-13T07:10:26.889" v="1463" actId="20577"/>
        <pc:sldMkLst>
          <pc:docMk/>
          <pc:sldMk cId="2676553510" sldId="339"/>
        </pc:sldMkLst>
        <pc:spChg chg="mod">
          <ac:chgData name="Barbara Class" userId="ce38c013-f14e-4d1b-851f-f693be5c662b" providerId="ADAL" clId="{20CA61BE-4CA4-462B-A76D-76691F205328}" dt="2024-09-13T07:10:26.889" v="1463" actId="20577"/>
          <ac:spMkLst>
            <pc:docMk/>
            <pc:sldMk cId="2676553510" sldId="339"/>
            <ac:spMk id="4" creationId="{833C7F4A-CDF6-9E78-39E7-258E9E7E2083}"/>
          </ac:spMkLst>
        </pc:spChg>
      </pc:sldChg>
      <pc:sldChg chg="modSp mod ord">
        <pc:chgData name="Barbara Class" userId="ce38c013-f14e-4d1b-851f-f693be5c662b" providerId="ADAL" clId="{20CA61BE-4CA4-462B-A76D-76691F205328}" dt="2024-09-13T07:07:34.132" v="1346"/>
        <pc:sldMkLst>
          <pc:docMk/>
          <pc:sldMk cId="4027998411" sldId="341"/>
        </pc:sldMkLst>
        <pc:spChg chg="mod">
          <ac:chgData name="Barbara Class" userId="ce38c013-f14e-4d1b-851f-f693be5c662b" providerId="ADAL" clId="{20CA61BE-4CA4-462B-A76D-76691F205328}" dt="2024-09-13T06:44:27.527" v="868" actId="1036"/>
          <ac:spMkLst>
            <pc:docMk/>
            <pc:sldMk cId="4027998411" sldId="341"/>
            <ac:spMk id="2" creationId="{53DCCF14-6219-5448-2B6F-7B5FFF505F13}"/>
          </ac:spMkLst>
        </pc:spChg>
        <pc:spChg chg="mod">
          <ac:chgData name="Barbara Class" userId="ce38c013-f14e-4d1b-851f-f693be5c662b" providerId="ADAL" clId="{20CA61BE-4CA4-462B-A76D-76691F205328}" dt="2024-09-13T06:44:50.205" v="888" actId="20577"/>
          <ac:spMkLst>
            <pc:docMk/>
            <pc:sldMk cId="4027998411" sldId="341"/>
            <ac:spMk id="4" creationId="{BF2F74E9-1323-A27B-9DB3-C6BD0950642C}"/>
          </ac:spMkLst>
        </pc:spChg>
        <pc:spChg chg="mod">
          <ac:chgData name="Barbara Class" userId="ce38c013-f14e-4d1b-851f-f693be5c662b" providerId="ADAL" clId="{20CA61BE-4CA4-462B-A76D-76691F205328}" dt="2024-09-13T06:44:27.527" v="868" actId="1036"/>
          <ac:spMkLst>
            <pc:docMk/>
            <pc:sldMk cId="4027998411" sldId="341"/>
            <ac:spMk id="5" creationId="{49169642-7C92-BE1D-2DA6-A481934717C4}"/>
          </ac:spMkLst>
        </pc:spChg>
        <pc:spChg chg="mod">
          <ac:chgData name="Barbara Class" userId="ce38c013-f14e-4d1b-851f-f693be5c662b" providerId="ADAL" clId="{20CA61BE-4CA4-462B-A76D-76691F205328}" dt="2024-09-13T06:44:27.527" v="868" actId="1036"/>
          <ac:spMkLst>
            <pc:docMk/>
            <pc:sldMk cId="4027998411" sldId="341"/>
            <ac:spMk id="7" creationId="{B5695EA5-C988-C1B3-1932-0F6A0232A073}"/>
          </ac:spMkLst>
        </pc:spChg>
        <pc:spChg chg="mod">
          <ac:chgData name="Barbara Class" userId="ce38c013-f14e-4d1b-851f-f693be5c662b" providerId="ADAL" clId="{20CA61BE-4CA4-462B-A76D-76691F205328}" dt="2024-09-13T06:44:27.527" v="868" actId="1036"/>
          <ac:spMkLst>
            <pc:docMk/>
            <pc:sldMk cId="4027998411" sldId="341"/>
            <ac:spMk id="10" creationId="{D0EE4F6D-E982-BB53-F246-C651623F2799}"/>
          </ac:spMkLst>
        </pc:spChg>
        <pc:spChg chg="mod">
          <ac:chgData name="Barbara Class" userId="ce38c013-f14e-4d1b-851f-f693be5c662b" providerId="ADAL" clId="{20CA61BE-4CA4-462B-A76D-76691F205328}" dt="2024-09-13T06:44:27.527" v="868" actId="1036"/>
          <ac:spMkLst>
            <pc:docMk/>
            <pc:sldMk cId="4027998411" sldId="341"/>
            <ac:spMk id="13" creationId="{564C9891-9B3F-CCA7-8FA8-740A3C6B3C37}"/>
          </ac:spMkLst>
        </pc:spChg>
        <pc:picChg chg="mod">
          <ac:chgData name="Barbara Class" userId="ce38c013-f14e-4d1b-851f-f693be5c662b" providerId="ADAL" clId="{20CA61BE-4CA4-462B-A76D-76691F205328}" dt="2024-09-13T06:44:27.527" v="868" actId="1036"/>
          <ac:picMkLst>
            <pc:docMk/>
            <pc:sldMk cId="4027998411" sldId="341"/>
            <ac:picMk id="12" creationId="{4393505A-362C-6718-8B5A-14778590E154}"/>
          </ac:picMkLst>
        </pc:picChg>
      </pc:sldChg>
      <pc:sldChg chg="modSp mod ord">
        <pc:chgData name="Barbara Class" userId="ce38c013-f14e-4d1b-851f-f693be5c662b" providerId="ADAL" clId="{20CA61BE-4CA4-462B-A76D-76691F205328}" dt="2024-09-13T07:07:19.680" v="1342"/>
        <pc:sldMkLst>
          <pc:docMk/>
          <pc:sldMk cId="835147217" sldId="342"/>
        </pc:sldMkLst>
        <pc:spChg chg="mod">
          <ac:chgData name="Barbara Class" userId="ce38c013-f14e-4d1b-851f-f693be5c662b" providerId="ADAL" clId="{20CA61BE-4CA4-462B-A76D-76691F205328}" dt="2024-09-13T06:00:05.245" v="31" actId="20577"/>
          <ac:spMkLst>
            <pc:docMk/>
            <pc:sldMk cId="835147217" sldId="342"/>
            <ac:spMk id="8" creationId="{CDA12F17-D22C-61D2-8607-E759D315EB79}"/>
          </ac:spMkLst>
        </pc:spChg>
        <pc:spChg chg="mod">
          <ac:chgData name="Barbara Class" userId="ce38c013-f14e-4d1b-851f-f693be5c662b" providerId="ADAL" clId="{20CA61BE-4CA4-462B-A76D-76691F205328}" dt="2024-09-13T06:00:25.178" v="33" actId="1076"/>
          <ac:spMkLst>
            <pc:docMk/>
            <pc:sldMk cId="835147217" sldId="342"/>
            <ac:spMk id="10" creationId="{D0EE4F6D-E982-BB53-F246-C651623F2799}"/>
          </ac:spMkLst>
        </pc:spChg>
      </pc:sldChg>
      <pc:sldChg chg="addSp delSp modSp add mod ord">
        <pc:chgData name="Barbara Class" userId="ce38c013-f14e-4d1b-851f-f693be5c662b" providerId="ADAL" clId="{20CA61BE-4CA4-462B-A76D-76691F205328}" dt="2024-09-13T07:07:25.736" v="1344"/>
        <pc:sldMkLst>
          <pc:docMk/>
          <pc:sldMk cId="1919949906" sldId="343"/>
        </pc:sldMkLst>
        <pc:spChg chg="add mod">
          <ac:chgData name="Barbara Class" userId="ce38c013-f14e-4d1b-851f-f693be5c662b" providerId="ADAL" clId="{20CA61BE-4CA4-462B-A76D-76691F205328}" dt="2024-09-13T06:32:29.350" v="550" actId="1076"/>
          <ac:spMkLst>
            <pc:docMk/>
            <pc:sldMk cId="1919949906" sldId="343"/>
            <ac:spMk id="2" creationId="{3C4F0964-2E3A-F57A-9401-41ACE139E969}"/>
          </ac:spMkLst>
        </pc:spChg>
        <pc:spChg chg="mod">
          <ac:chgData name="Barbara Class" userId="ce38c013-f14e-4d1b-851f-f693be5c662b" providerId="ADAL" clId="{20CA61BE-4CA4-462B-A76D-76691F205328}" dt="2024-09-13T06:25:24.619" v="438" actId="20577"/>
          <ac:spMkLst>
            <pc:docMk/>
            <pc:sldMk cId="1919949906" sldId="343"/>
            <ac:spMk id="4" creationId="{BF2F74E9-1323-A27B-9DB3-C6BD0950642C}"/>
          </ac:spMkLst>
        </pc:spChg>
        <pc:spChg chg="add mod">
          <ac:chgData name="Barbara Class" userId="ce38c013-f14e-4d1b-851f-f693be5c662b" providerId="ADAL" clId="{20CA61BE-4CA4-462B-A76D-76691F205328}" dt="2024-09-13T06:38:20.404" v="614" actId="1076"/>
          <ac:spMkLst>
            <pc:docMk/>
            <pc:sldMk cId="1919949906" sldId="343"/>
            <ac:spMk id="5" creationId="{03554A8C-B78B-2284-A857-856D84C472BC}"/>
          </ac:spMkLst>
        </pc:spChg>
        <pc:spChg chg="del">
          <ac:chgData name="Barbara Class" userId="ce38c013-f14e-4d1b-851f-f693be5c662b" providerId="ADAL" clId="{20CA61BE-4CA4-462B-A76D-76691F205328}" dt="2024-09-13T06:25:29.117" v="439" actId="478"/>
          <ac:spMkLst>
            <pc:docMk/>
            <pc:sldMk cId="1919949906" sldId="343"/>
            <ac:spMk id="6" creationId="{0213A834-0AC1-54F7-C11C-1FD002B3F6A3}"/>
          </ac:spMkLst>
        </pc:spChg>
        <pc:spChg chg="add mod">
          <ac:chgData name="Barbara Class" userId="ce38c013-f14e-4d1b-851f-f693be5c662b" providerId="ADAL" clId="{20CA61BE-4CA4-462B-A76D-76691F205328}" dt="2024-09-13T06:38:12.125" v="612" actId="1076"/>
          <ac:spMkLst>
            <pc:docMk/>
            <pc:sldMk cId="1919949906" sldId="343"/>
            <ac:spMk id="7" creationId="{A97BE261-E90A-14C0-E2A5-552A016A9044}"/>
          </ac:spMkLst>
        </pc:spChg>
        <pc:spChg chg="mod">
          <ac:chgData name="Barbara Class" userId="ce38c013-f14e-4d1b-851f-f693be5c662b" providerId="ADAL" clId="{20CA61BE-4CA4-462B-A76D-76691F205328}" dt="2024-09-13T06:38:14.643" v="613" actId="20577"/>
          <ac:spMkLst>
            <pc:docMk/>
            <pc:sldMk cId="1919949906" sldId="343"/>
            <ac:spMk id="8" creationId="{CDA12F17-D22C-61D2-8607-E759D315EB79}"/>
          </ac:spMkLst>
        </pc:spChg>
        <pc:spChg chg="mod">
          <ac:chgData name="Barbara Class" userId="ce38c013-f14e-4d1b-851f-f693be5c662b" providerId="ADAL" clId="{20CA61BE-4CA4-462B-A76D-76691F205328}" dt="2024-09-13T06:33:54.066" v="556" actId="1076"/>
          <ac:spMkLst>
            <pc:docMk/>
            <pc:sldMk cId="1919949906" sldId="343"/>
            <ac:spMk id="9" creationId="{E7F07926-9F53-AE75-C998-4DF5BC1EC3E5}"/>
          </ac:spMkLst>
        </pc:spChg>
        <pc:spChg chg="mod">
          <ac:chgData name="Barbara Class" userId="ce38c013-f14e-4d1b-851f-f693be5c662b" providerId="ADAL" clId="{20CA61BE-4CA4-462B-A76D-76691F205328}" dt="2024-09-13T06:33:43.462" v="555" actId="1076"/>
          <ac:spMkLst>
            <pc:docMk/>
            <pc:sldMk cId="1919949906" sldId="343"/>
            <ac:spMk id="10" creationId="{D0EE4F6D-E982-BB53-F246-C651623F2799}"/>
          </ac:spMkLst>
        </pc:spChg>
        <pc:spChg chg="add mod">
          <ac:chgData name="Barbara Class" userId="ce38c013-f14e-4d1b-851f-f693be5c662b" providerId="ADAL" clId="{20CA61BE-4CA4-462B-A76D-76691F205328}" dt="2024-09-13T06:42:49.383" v="749" actId="1076"/>
          <ac:spMkLst>
            <pc:docMk/>
            <pc:sldMk cId="1919949906" sldId="343"/>
            <ac:spMk id="12" creationId="{41BF3798-FD4C-5F54-021F-4A5A2AD15475}"/>
          </ac:spMkLst>
        </pc:spChg>
        <pc:spChg chg="del">
          <ac:chgData name="Barbara Class" userId="ce38c013-f14e-4d1b-851f-f693be5c662b" providerId="ADAL" clId="{20CA61BE-4CA4-462B-A76D-76691F205328}" dt="2024-09-13T06:25:32.631" v="440" actId="478"/>
          <ac:spMkLst>
            <pc:docMk/>
            <pc:sldMk cId="1919949906" sldId="343"/>
            <ac:spMk id="14" creationId="{0229B7D9-ADF1-936F-6E43-01A0D9CA1ED0}"/>
          </ac:spMkLst>
        </pc:spChg>
        <pc:spChg chg="del">
          <ac:chgData name="Barbara Class" userId="ce38c013-f14e-4d1b-851f-f693be5c662b" providerId="ADAL" clId="{20CA61BE-4CA4-462B-A76D-76691F205328}" dt="2024-09-13T06:25:43.975" v="444" actId="478"/>
          <ac:spMkLst>
            <pc:docMk/>
            <pc:sldMk cId="1919949906" sldId="343"/>
            <ac:spMk id="17" creationId="{36A556ED-8412-2306-C8B2-F9BB51E67C28}"/>
          </ac:spMkLst>
        </pc:spChg>
        <pc:spChg chg="del">
          <ac:chgData name="Barbara Class" userId="ce38c013-f14e-4d1b-851f-f693be5c662b" providerId="ADAL" clId="{20CA61BE-4CA4-462B-A76D-76691F205328}" dt="2024-09-13T06:25:40.968" v="443" actId="478"/>
          <ac:spMkLst>
            <pc:docMk/>
            <pc:sldMk cId="1919949906" sldId="343"/>
            <ac:spMk id="20" creationId="{4F518528-C8E1-B2A2-0B4F-EFE812E904CB}"/>
          </ac:spMkLst>
        </pc:spChg>
        <pc:picChg chg="del">
          <ac:chgData name="Barbara Class" userId="ce38c013-f14e-4d1b-851f-f693be5c662b" providerId="ADAL" clId="{20CA61BE-4CA4-462B-A76D-76691F205328}" dt="2024-09-13T06:25:34.524" v="441" actId="478"/>
          <ac:picMkLst>
            <pc:docMk/>
            <pc:sldMk cId="1919949906" sldId="343"/>
            <ac:picMk id="16" creationId="{3F4A52EE-35AA-974E-2267-E43E9F0833DC}"/>
          </ac:picMkLst>
        </pc:picChg>
        <pc:picChg chg="del">
          <ac:chgData name="Barbara Class" userId="ce38c013-f14e-4d1b-851f-f693be5c662b" providerId="ADAL" clId="{20CA61BE-4CA4-462B-A76D-76691F205328}" dt="2024-09-13T06:25:36.083" v="442" actId="478"/>
          <ac:picMkLst>
            <pc:docMk/>
            <pc:sldMk cId="1919949906" sldId="343"/>
            <ac:picMk id="19" creationId="{D1F4F89D-69CC-6B50-3C68-A41CA90737BC}"/>
          </ac:picMkLst>
        </pc:picChg>
      </pc:sldChg>
      <pc:sldChg chg="addSp delSp modSp add mod">
        <pc:chgData name="Barbara Class" userId="ce38c013-f14e-4d1b-851f-f693be5c662b" providerId="ADAL" clId="{20CA61BE-4CA4-462B-A76D-76691F205328}" dt="2024-09-13T07:03:58.998" v="1257" actId="20577"/>
        <pc:sldMkLst>
          <pc:docMk/>
          <pc:sldMk cId="3309300905" sldId="344"/>
        </pc:sldMkLst>
        <pc:spChg chg="mod">
          <ac:chgData name="Barbara Class" userId="ce38c013-f14e-4d1b-851f-f693be5c662b" providerId="ADAL" clId="{20CA61BE-4CA4-462B-A76D-76691F205328}" dt="2024-09-13T07:03:58.998" v="1257" actId="20577"/>
          <ac:spMkLst>
            <pc:docMk/>
            <pc:sldMk cId="3309300905" sldId="344"/>
            <ac:spMk id="4" creationId="{BF2F74E9-1323-A27B-9DB3-C6BD0950642C}"/>
          </ac:spMkLst>
        </pc:spChg>
        <pc:spChg chg="del">
          <ac:chgData name="Barbara Class" userId="ce38c013-f14e-4d1b-851f-f693be5c662b" providerId="ADAL" clId="{20CA61BE-4CA4-462B-A76D-76691F205328}" dt="2024-09-13T07:03:45.636" v="1245" actId="478"/>
          <ac:spMkLst>
            <pc:docMk/>
            <pc:sldMk cId="3309300905" sldId="344"/>
            <ac:spMk id="5" creationId="{49169642-7C92-BE1D-2DA6-A481934717C4}"/>
          </ac:spMkLst>
        </pc:spChg>
        <pc:spChg chg="del mod">
          <ac:chgData name="Barbara Class" userId="ce38c013-f14e-4d1b-851f-f693be5c662b" providerId="ADAL" clId="{20CA61BE-4CA4-462B-A76D-76691F205328}" dt="2024-09-13T07:02:02.382" v="1197" actId="478"/>
          <ac:spMkLst>
            <pc:docMk/>
            <pc:sldMk cId="3309300905" sldId="344"/>
            <ac:spMk id="6" creationId="{51E40E5F-A308-942E-D403-1685169BEA15}"/>
          </ac:spMkLst>
        </pc:spChg>
        <pc:spChg chg="mod">
          <ac:chgData name="Barbara Class" userId="ce38c013-f14e-4d1b-851f-f693be5c662b" providerId="ADAL" clId="{20CA61BE-4CA4-462B-A76D-76691F205328}" dt="2024-09-13T07:02:16.982" v="1206" actId="20577"/>
          <ac:spMkLst>
            <pc:docMk/>
            <pc:sldMk cId="3309300905" sldId="344"/>
            <ac:spMk id="8" creationId="{2BE74068-0244-F008-AA23-98785CB4C845}"/>
          </ac:spMkLst>
        </pc:spChg>
        <pc:spChg chg="add mod">
          <ac:chgData name="Barbara Class" userId="ce38c013-f14e-4d1b-851f-f693be5c662b" providerId="ADAL" clId="{20CA61BE-4CA4-462B-A76D-76691F205328}" dt="2024-09-13T07:02:45.050" v="1211" actId="1076"/>
          <ac:spMkLst>
            <pc:docMk/>
            <pc:sldMk cId="3309300905" sldId="344"/>
            <ac:spMk id="17" creationId="{0670858C-F383-FFE1-86F6-0DEC0AC98CEB}"/>
          </ac:spMkLst>
        </pc:spChg>
        <pc:picChg chg="add mod">
          <ac:chgData name="Barbara Class" userId="ce38c013-f14e-4d1b-851f-f693be5c662b" providerId="ADAL" clId="{20CA61BE-4CA4-462B-A76D-76691F205328}" dt="2024-09-13T07:01:34.885" v="1190" actId="1076"/>
          <ac:picMkLst>
            <pc:docMk/>
            <pc:sldMk cId="3309300905" sldId="344"/>
            <ac:picMk id="7" creationId="{EC9DA380-C4FB-C325-9982-2E5F7E5229EF}"/>
          </ac:picMkLst>
        </pc:picChg>
        <pc:picChg chg="add mod">
          <ac:chgData name="Barbara Class" userId="ce38c013-f14e-4d1b-851f-f693be5c662b" providerId="ADAL" clId="{20CA61BE-4CA4-462B-A76D-76691F205328}" dt="2024-09-13T07:01:37.896" v="1191" actId="1076"/>
          <ac:picMkLst>
            <pc:docMk/>
            <pc:sldMk cId="3309300905" sldId="344"/>
            <ac:picMk id="10" creationId="{CA4A9581-1B70-414F-66FA-A79298129CB8}"/>
          </ac:picMkLst>
        </pc:picChg>
        <pc:picChg chg="add mod">
          <ac:chgData name="Barbara Class" userId="ce38c013-f14e-4d1b-851f-f693be5c662b" providerId="ADAL" clId="{20CA61BE-4CA4-462B-A76D-76691F205328}" dt="2024-09-13T07:01:42.082" v="1192" actId="1076"/>
          <ac:picMkLst>
            <pc:docMk/>
            <pc:sldMk cId="3309300905" sldId="344"/>
            <ac:picMk id="12" creationId="{010CF74B-B006-741D-73C4-19725F4E4CE9}"/>
          </ac:picMkLst>
        </pc:picChg>
        <pc:picChg chg="add mod">
          <ac:chgData name="Barbara Class" userId="ce38c013-f14e-4d1b-851f-f693be5c662b" providerId="ADAL" clId="{20CA61BE-4CA4-462B-A76D-76691F205328}" dt="2024-09-13T07:01:48.867" v="1193" actId="1076"/>
          <ac:picMkLst>
            <pc:docMk/>
            <pc:sldMk cId="3309300905" sldId="344"/>
            <ac:picMk id="14" creationId="{96FC5310-4A74-A7EC-66FB-04E0985E4E0D}"/>
          </ac:picMkLst>
        </pc:picChg>
        <pc:picChg chg="add mod">
          <ac:chgData name="Barbara Class" userId="ce38c013-f14e-4d1b-851f-f693be5c662b" providerId="ADAL" clId="{20CA61BE-4CA4-462B-A76D-76691F205328}" dt="2024-09-13T07:01:58.537" v="1196" actId="1076"/>
          <ac:picMkLst>
            <pc:docMk/>
            <pc:sldMk cId="3309300905" sldId="344"/>
            <ac:picMk id="16" creationId="{1FD0DBE1-B0E0-538F-6020-C4D0FB4086DD}"/>
          </ac:picMkLst>
        </pc:picChg>
      </pc:sldChg>
      <pc:sldChg chg="delSp modSp add mod">
        <pc:chgData name="Barbara Class" userId="ce38c013-f14e-4d1b-851f-f693be5c662b" providerId="ADAL" clId="{20CA61BE-4CA4-462B-A76D-76691F205328}" dt="2024-09-13T08:06:58.732" v="2832" actId="14100"/>
        <pc:sldMkLst>
          <pc:docMk/>
          <pc:sldMk cId="2312823956" sldId="345"/>
        </pc:sldMkLst>
        <pc:spChg chg="mod">
          <ac:chgData name="Barbara Class" userId="ce38c013-f14e-4d1b-851f-f693be5c662b" providerId="ADAL" clId="{20CA61BE-4CA4-462B-A76D-76691F205328}" dt="2024-09-13T08:02:46.489" v="2529" actId="20577"/>
          <ac:spMkLst>
            <pc:docMk/>
            <pc:sldMk cId="2312823956" sldId="345"/>
            <ac:spMk id="4" creationId="{BF2F74E9-1323-A27B-9DB3-C6BD0950642C}"/>
          </ac:spMkLst>
        </pc:spChg>
        <pc:spChg chg="mod">
          <ac:chgData name="Barbara Class" userId="ce38c013-f14e-4d1b-851f-f693be5c662b" providerId="ADAL" clId="{20CA61BE-4CA4-462B-A76D-76691F205328}" dt="2024-09-13T08:06:58.732" v="2832" actId="14100"/>
          <ac:spMkLst>
            <pc:docMk/>
            <pc:sldMk cId="2312823956" sldId="345"/>
            <ac:spMk id="5" creationId="{49169642-7C92-BE1D-2DA6-A481934717C4}"/>
          </ac:spMkLst>
        </pc:spChg>
        <pc:spChg chg="del mod">
          <ac:chgData name="Barbara Class" userId="ce38c013-f14e-4d1b-851f-f693be5c662b" providerId="ADAL" clId="{20CA61BE-4CA4-462B-A76D-76691F205328}" dt="2024-09-13T08:03:07.484" v="2530" actId="478"/>
          <ac:spMkLst>
            <pc:docMk/>
            <pc:sldMk cId="2312823956" sldId="345"/>
            <ac:spMk id="6" creationId="{51E40E5F-A308-942E-D403-1685169BEA15}"/>
          </ac:spMkLst>
        </pc:spChg>
        <pc:spChg chg="del">
          <ac:chgData name="Barbara Class" userId="ce38c013-f14e-4d1b-851f-f693be5c662b" providerId="ADAL" clId="{20CA61BE-4CA4-462B-A76D-76691F205328}" dt="2024-09-13T07:59:44.403" v="2384" actId="478"/>
          <ac:spMkLst>
            <pc:docMk/>
            <pc:sldMk cId="2312823956" sldId="345"/>
            <ac:spMk id="7" creationId="{2128C344-20E3-7C76-B32C-60356EBCE333}"/>
          </ac:spMkLst>
        </pc:spChg>
      </pc:sldChg>
      <pc:sldChg chg="addSp delSp modSp add mod">
        <pc:chgData name="Barbara Class" userId="ce38c013-f14e-4d1b-851f-f693be5c662b" providerId="ADAL" clId="{20CA61BE-4CA4-462B-A76D-76691F205328}" dt="2024-09-13T07:44:01.669" v="2199" actId="1076"/>
        <pc:sldMkLst>
          <pc:docMk/>
          <pc:sldMk cId="2368530174" sldId="346"/>
        </pc:sldMkLst>
        <pc:spChg chg="add mod">
          <ac:chgData name="Barbara Class" userId="ce38c013-f14e-4d1b-851f-f693be5c662b" providerId="ADAL" clId="{20CA61BE-4CA4-462B-A76D-76691F205328}" dt="2024-09-13T07:19:59.137" v="1927" actId="1076"/>
          <ac:spMkLst>
            <pc:docMk/>
            <pc:sldMk cId="2368530174" sldId="346"/>
            <ac:spMk id="2" creationId="{E0271A61-A80D-DB47-5D2C-86922E4D94BC}"/>
          </ac:spMkLst>
        </pc:spChg>
        <pc:spChg chg="mod">
          <ac:chgData name="Barbara Class" userId="ce38c013-f14e-4d1b-851f-f693be5c662b" providerId="ADAL" clId="{20CA61BE-4CA4-462B-A76D-76691F205328}" dt="2024-09-13T07:13:12.491" v="1599" actId="20577"/>
          <ac:spMkLst>
            <pc:docMk/>
            <pc:sldMk cId="2368530174" sldId="346"/>
            <ac:spMk id="4" creationId="{BF2F74E9-1323-A27B-9DB3-C6BD0950642C}"/>
          </ac:spMkLst>
        </pc:spChg>
        <pc:spChg chg="del mod">
          <ac:chgData name="Barbara Class" userId="ce38c013-f14e-4d1b-851f-f693be5c662b" providerId="ADAL" clId="{20CA61BE-4CA4-462B-A76D-76691F205328}" dt="2024-09-13T07:15:09.122" v="1607" actId="478"/>
          <ac:spMkLst>
            <pc:docMk/>
            <pc:sldMk cId="2368530174" sldId="346"/>
            <ac:spMk id="6" creationId="{51E40E5F-A308-942E-D403-1685169BEA15}"/>
          </ac:spMkLst>
        </pc:spChg>
        <pc:spChg chg="add mod">
          <ac:chgData name="Barbara Class" userId="ce38c013-f14e-4d1b-851f-f693be5c662b" providerId="ADAL" clId="{20CA61BE-4CA4-462B-A76D-76691F205328}" dt="2024-09-13T07:15:14.672" v="1609" actId="1076"/>
          <ac:spMkLst>
            <pc:docMk/>
            <pc:sldMk cId="2368530174" sldId="346"/>
            <ac:spMk id="7" creationId="{06ED6515-4EBF-C497-00A0-09803F1DEFBD}"/>
          </ac:spMkLst>
        </pc:spChg>
        <pc:spChg chg="del">
          <ac:chgData name="Barbara Class" userId="ce38c013-f14e-4d1b-851f-f693be5c662b" providerId="ADAL" clId="{20CA61BE-4CA4-462B-A76D-76691F205328}" dt="2024-09-13T07:13:27.042" v="1602" actId="478"/>
          <ac:spMkLst>
            <pc:docMk/>
            <pc:sldMk cId="2368530174" sldId="346"/>
            <ac:spMk id="8" creationId="{2BE74068-0244-F008-AA23-98785CB4C845}"/>
          </ac:spMkLst>
        </pc:spChg>
        <pc:spChg chg="del">
          <ac:chgData name="Barbara Class" userId="ce38c013-f14e-4d1b-851f-f693be5c662b" providerId="ADAL" clId="{20CA61BE-4CA4-462B-A76D-76691F205328}" dt="2024-09-13T07:13:40.171" v="1605" actId="478"/>
          <ac:spMkLst>
            <pc:docMk/>
            <pc:sldMk cId="2368530174" sldId="346"/>
            <ac:spMk id="9" creationId="{A74F46C0-D775-024C-A658-7475476CCBE9}"/>
          </ac:spMkLst>
        </pc:spChg>
        <pc:spChg chg="add mod">
          <ac:chgData name="Barbara Class" userId="ce38c013-f14e-4d1b-851f-f693be5c662b" providerId="ADAL" clId="{20CA61BE-4CA4-462B-A76D-76691F205328}" dt="2024-09-13T07:20:24.315" v="1929" actId="1076"/>
          <ac:spMkLst>
            <pc:docMk/>
            <pc:sldMk cId="2368530174" sldId="346"/>
            <ac:spMk id="12" creationId="{4DFBC95F-7C8D-1CE7-D31F-2F950DF4AE1E}"/>
          </ac:spMkLst>
        </pc:spChg>
        <pc:spChg chg="add mod">
          <ac:chgData name="Barbara Class" userId="ce38c013-f14e-4d1b-851f-f693be5c662b" providerId="ADAL" clId="{20CA61BE-4CA4-462B-A76D-76691F205328}" dt="2024-09-13T07:44:01.669" v="2199" actId="1076"/>
          <ac:spMkLst>
            <pc:docMk/>
            <pc:sldMk cId="2368530174" sldId="346"/>
            <ac:spMk id="13" creationId="{BB1B22F7-7704-9184-1603-9C34CEAC4ED2}"/>
          </ac:spMkLst>
        </pc:spChg>
        <pc:spChg chg="add mod">
          <ac:chgData name="Barbara Class" userId="ce38c013-f14e-4d1b-851f-f693be5c662b" providerId="ADAL" clId="{20CA61BE-4CA4-462B-A76D-76691F205328}" dt="2024-09-13T07:41:22.301" v="2142" actId="1076"/>
          <ac:spMkLst>
            <pc:docMk/>
            <pc:sldMk cId="2368530174" sldId="346"/>
            <ac:spMk id="14" creationId="{68D5DC61-8239-18A9-FD58-DF7DDB5527C5}"/>
          </ac:spMkLst>
        </pc:spChg>
        <pc:spChg chg="add mod">
          <ac:chgData name="Barbara Class" userId="ce38c013-f14e-4d1b-851f-f693be5c662b" providerId="ADAL" clId="{20CA61BE-4CA4-462B-A76D-76691F205328}" dt="2024-09-13T07:42:30.226" v="2163" actId="1076"/>
          <ac:spMkLst>
            <pc:docMk/>
            <pc:sldMk cId="2368530174" sldId="346"/>
            <ac:spMk id="15" creationId="{097CC58B-E261-2F4E-0AC6-8349ACED588B}"/>
          </ac:spMkLst>
        </pc:spChg>
        <pc:spChg chg="add mod">
          <ac:chgData name="Barbara Class" userId="ce38c013-f14e-4d1b-851f-f693be5c662b" providerId="ADAL" clId="{20CA61BE-4CA4-462B-A76D-76691F205328}" dt="2024-09-13T07:42:36.945" v="2164" actId="1076"/>
          <ac:spMkLst>
            <pc:docMk/>
            <pc:sldMk cId="2368530174" sldId="346"/>
            <ac:spMk id="16" creationId="{736A6D21-337F-1B30-010F-FB874762A108}"/>
          </ac:spMkLst>
        </pc:spChg>
        <pc:spChg chg="add mod">
          <ac:chgData name="Barbara Class" userId="ce38c013-f14e-4d1b-851f-f693be5c662b" providerId="ADAL" clId="{20CA61BE-4CA4-462B-A76D-76691F205328}" dt="2024-09-13T07:42:50.067" v="2171" actId="20577"/>
          <ac:spMkLst>
            <pc:docMk/>
            <pc:sldMk cId="2368530174" sldId="346"/>
            <ac:spMk id="17" creationId="{FCCC1AAB-1B5C-D500-C2A8-9BA0100897D7}"/>
          </ac:spMkLst>
        </pc:spChg>
        <pc:spChg chg="add mod">
          <ac:chgData name="Barbara Class" userId="ce38c013-f14e-4d1b-851f-f693be5c662b" providerId="ADAL" clId="{20CA61BE-4CA4-462B-A76D-76691F205328}" dt="2024-09-13T07:43:02.913" v="2181" actId="20577"/>
          <ac:spMkLst>
            <pc:docMk/>
            <pc:sldMk cId="2368530174" sldId="346"/>
            <ac:spMk id="18" creationId="{9F105BC3-20B8-2735-78AD-2BF37ABD1609}"/>
          </ac:spMkLst>
        </pc:spChg>
        <pc:spChg chg="add mod">
          <ac:chgData name="Barbara Class" userId="ce38c013-f14e-4d1b-851f-f693be5c662b" providerId="ADAL" clId="{20CA61BE-4CA4-462B-A76D-76691F205328}" dt="2024-09-13T07:43:33.088" v="2193" actId="1076"/>
          <ac:spMkLst>
            <pc:docMk/>
            <pc:sldMk cId="2368530174" sldId="346"/>
            <ac:spMk id="19" creationId="{558F51F4-0B92-8742-ECF9-E61EC5A76E43}"/>
          </ac:spMkLst>
        </pc:spChg>
        <pc:graphicFrameChg chg="del">
          <ac:chgData name="Barbara Class" userId="ce38c013-f14e-4d1b-851f-f693be5c662b" providerId="ADAL" clId="{20CA61BE-4CA4-462B-A76D-76691F205328}" dt="2024-09-13T07:13:37.422" v="1604" actId="478"/>
          <ac:graphicFrameMkLst>
            <pc:docMk/>
            <pc:sldMk cId="2368530174" sldId="346"/>
            <ac:graphicFrameMk id="10" creationId="{5D9A18B4-B790-EB80-48A6-D8C367683C90}"/>
          </ac:graphicFrameMkLst>
        </pc:graphicFrameChg>
        <pc:cxnChg chg="del">
          <ac:chgData name="Barbara Class" userId="ce38c013-f14e-4d1b-851f-f693be5c662b" providerId="ADAL" clId="{20CA61BE-4CA4-462B-A76D-76691F205328}" dt="2024-09-13T07:13:32.410" v="1603" actId="478"/>
          <ac:cxnSpMkLst>
            <pc:docMk/>
            <pc:sldMk cId="2368530174" sldId="346"/>
            <ac:cxnSpMk id="11" creationId="{ECC210EE-8CD8-E18A-C70E-D7CC7C388A71}"/>
          </ac:cxnSpMkLst>
        </pc:cxnChg>
      </pc:sldChg>
      <pc:sldChg chg="addSp delSp modSp add mod">
        <pc:chgData name="Barbara Class" userId="ce38c013-f14e-4d1b-851f-f693be5c662b" providerId="ADAL" clId="{20CA61BE-4CA4-462B-A76D-76691F205328}" dt="2024-09-13T08:30:04.476" v="3046" actId="20577"/>
        <pc:sldMkLst>
          <pc:docMk/>
          <pc:sldMk cId="481385653" sldId="347"/>
        </pc:sldMkLst>
        <pc:spChg chg="add mod">
          <ac:chgData name="Barbara Class" userId="ce38c013-f14e-4d1b-851f-f693be5c662b" providerId="ADAL" clId="{20CA61BE-4CA4-462B-A76D-76691F205328}" dt="2024-09-13T08:18:10.133" v="2957" actId="1076"/>
          <ac:spMkLst>
            <pc:docMk/>
            <pc:sldMk cId="481385653" sldId="347"/>
            <ac:spMk id="2" creationId="{53AE90CA-E3FC-DFE7-7BE8-3CBEF202B40C}"/>
          </ac:spMkLst>
        </pc:spChg>
        <pc:spChg chg="mod">
          <ac:chgData name="Barbara Class" userId="ce38c013-f14e-4d1b-851f-f693be5c662b" providerId="ADAL" clId="{20CA61BE-4CA4-462B-A76D-76691F205328}" dt="2024-09-13T08:08:00.930" v="2894" actId="20577"/>
          <ac:spMkLst>
            <pc:docMk/>
            <pc:sldMk cId="481385653" sldId="347"/>
            <ac:spMk id="4" creationId="{BF2F74E9-1323-A27B-9DB3-C6BD0950642C}"/>
          </ac:spMkLst>
        </pc:spChg>
        <pc:spChg chg="mod">
          <ac:chgData name="Barbara Class" userId="ce38c013-f14e-4d1b-851f-f693be5c662b" providerId="ADAL" clId="{20CA61BE-4CA4-462B-A76D-76691F205328}" dt="2024-09-13T08:08:38.011" v="2901" actId="20577"/>
          <ac:spMkLst>
            <pc:docMk/>
            <pc:sldMk cId="481385653" sldId="347"/>
            <ac:spMk id="6" creationId="{51E40E5F-A308-942E-D403-1685169BEA15}"/>
          </ac:spMkLst>
        </pc:spChg>
        <pc:spChg chg="del mod">
          <ac:chgData name="Barbara Class" userId="ce38c013-f14e-4d1b-851f-f693be5c662b" providerId="ADAL" clId="{20CA61BE-4CA4-462B-A76D-76691F205328}" dt="2024-09-13T08:18:52.321" v="2967"/>
          <ac:spMkLst>
            <pc:docMk/>
            <pc:sldMk cId="481385653" sldId="347"/>
            <ac:spMk id="7" creationId="{2128C344-20E3-7C76-B32C-60356EBCE333}"/>
          </ac:spMkLst>
        </pc:spChg>
        <pc:spChg chg="add mod">
          <ac:chgData name="Barbara Class" userId="ce38c013-f14e-4d1b-851f-f693be5c662b" providerId="ADAL" clId="{20CA61BE-4CA4-462B-A76D-76691F205328}" dt="2024-09-13T08:18:10.133" v="2957" actId="1076"/>
          <ac:spMkLst>
            <pc:docMk/>
            <pc:sldMk cId="481385653" sldId="347"/>
            <ac:spMk id="8" creationId="{CFDF4C04-43AD-1267-7BF4-8B656847DACA}"/>
          </ac:spMkLst>
        </pc:spChg>
        <pc:spChg chg="add mod">
          <ac:chgData name="Barbara Class" userId="ce38c013-f14e-4d1b-851f-f693be5c662b" providerId="ADAL" clId="{20CA61BE-4CA4-462B-A76D-76691F205328}" dt="2024-09-13T08:15:24.811" v="2954" actId="1076"/>
          <ac:spMkLst>
            <pc:docMk/>
            <pc:sldMk cId="481385653" sldId="347"/>
            <ac:spMk id="9" creationId="{F7F7E4BB-891F-BB4D-78D9-6D5BCA5611E0}"/>
          </ac:spMkLst>
        </pc:spChg>
        <pc:spChg chg="add del mod">
          <ac:chgData name="Barbara Class" userId="ce38c013-f14e-4d1b-851f-f693be5c662b" providerId="ADAL" clId="{20CA61BE-4CA4-462B-A76D-76691F205328}" dt="2024-09-13T08:18:22.576" v="2960" actId="478"/>
          <ac:spMkLst>
            <pc:docMk/>
            <pc:sldMk cId="481385653" sldId="347"/>
            <ac:spMk id="10" creationId="{84A434FA-99E4-546B-4191-26DDD332AB4B}"/>
          </ac:spMkLst>
        </pc:spChg>
        <pc:spChg chg="add del mod">
          <ac:chgData name="Barbara Class" userId="ce38c013-f14e-4d1b-851f-f693be5c662b" providerId="ADAL" clId="{20CA61BE-4CA4-462B-A76D-76691F205328}" dt="2024-09-13T08:18:22.576" v="2960" actId="478"/>
          <ac:spMkLst>
            <pc:docMk/>
            <pc:sldMk cId="481385653" sldId="347"/>
            <ac:spMk id="11" creationId="{20CB23DC-FC9E-05E7-D3C0-7493EE4D3216}"/>
          </ac:spMkLst>
        </pc:spChg>
        <pc:spChg chg="add mod">
          <ac:chgData name="Barbara Class" userId="ce38c013-f14e-4d1b-851f-f693be5c662b" providerId="ADAL" clId="{20CA61BE-4CA4-462B-A76D-76691F205328}" dt="2024-09-13T08:18:51.059" v="2965" actId="20577"/>
          <ac:spMkLst>
            <pc:docMk/>
            <pc:sldMk cId="481385653" sldId="347"/>
            <ac:spMk id="12" creationId="{B228621C-447D-FF8A-D98C-14288231EF35}"/>
          </ac:spMkLst>
        </pc:spChg>
        <pc:spChg chg="add mod">
          <ac:chgData name="Barbara Class" userId="ce38c013-f14e-4d1b-851f-f693be5c662b" providerId="ADAL" clId="{20CA61BE-4CA4-462B-A76D-76691F205328}" dt="2024-09-13T08:30:04.476" v="3046" actId="20577"/>
          <ac:spMkLst>
            <pc:docMk/>
            <pc:sldMk cId="481385653" sldId="347"/>
            <ac:spMk id="13" creationId="{DC726DC7-E74D-93FD-9BB4-604D332FAB93}"/>
          </ac:spMkLst>
        </pc:spChg>
      </pc:sldChg>
    </pc:docChg>
  </pc:docChgLst>
  <pc:docChgLst>
    <pc:chgData name="Barbara Class" userId="ce38c013-f14e-4d1b-851f-f693be5c662b" providerId="ADAL" clId="{C9AEC230-E3D2-45DB-BB82-AE8B4B943222}"/>
    <pc:docChg chg="undo custSel addSld delSld modSld sldOrd">
      <pc:chgData name="Barbara Class" userId="ce38c013-f14e-4d1b-851f-f693be5c662b" providerId="ADAL" clId="{C9AEC230-E3D2-45DB-BB82-AE8B4B943222}" dt="2024-11-05T19:34:54.878" v="11119" actId="20577"/>
      <pc:docMkLst>
        <pc:docMk/>
      </pc:docMkLst>
      <pc:sldChg chg="modSp mod">
        <pc:chgData name="Barbara Class" userId="ce38c013-f14e-4d1b-851f-f693be5c662b" providerId="ADAL" clId="{C9AEC230-E3D2-45DB-BB82-AE8B4B943222}" dt="2024-11-04T13:38:07.340" v="104" actId="20577"/>
        <pc:sldMkLst>
          <pc:docMk/>
          <pc:sldMk cId="3040744488" sldId="349"/>
        </pc:sldMkLst>
        <pc:spChg chg="mod">
          <ac:chgData name="Barbara Class" userId="ce38c013-f14e-4d1b-851f-f693be5c662b" providerId="ADAL" clId="{C9AEC230-E3D2-45DB-BB82-AE8B4B943222}" dt="2024-11-04T13:38:07.340" v="104" actId="20577"/>
          <ac:spMkLst>
            <pc:docMk/>
            <pc:sldMk cId="3040744488" sldId="349"/>
            <ac:spMk id="16" creationId="{A80E25BC-49DA-D9F2-50F8-FA55BD3C9E01}"/>
          </ac:spMkLst>
        </pc:spChg>
      </pc:sldChg>
      <pc:sldChg chg="modSp mod">
        <pc:chgData name="Barbara Class" userId="ce38c013-f14e-4d1b-851f-f693be5c662b" providerId="ADAL" clId="{C9AEC230-E3D2-45DB-BB82-AE8B4B943222}" dt="2024-11-05T19:34:54.878" v="11119" actId="20577"/>
        <pc:sldMkLst>
          <pc:docMk/>
          <pc:sldMk cId="42455457" sldId="351"/>
        </pc:sldMkLst>
        <pc:spChg chg="mod">
          <ac:chgData name="Barbara Class" userId="ce38c013-f14e-4d1b-851f-f693be5c662b" providerId="ADAL" clId="{C9AEC230-E3D2-45DB-BB82-AE8B4B943222}" dt="2024-11-05T19:34:54.878" v="11119" actId="20577"/>
          <ac:spMkLst>
            <pc:docMk/>
            <pc:sldMk cId="42455457" sldId="351"/>
            <ac:spMk id="4" creationId="{833C7F4A-CDF6-9E78-39E7-258E9E7E2083}"/>
          </ac:spMkLst>
        </pc:spChg>
      </pc:sldChg>
      <pc:sldChg chg="addSp delSp modSp mod">
        <pc:chgData name="Barbara Class" userId="ce38c013-f14e-4d1b-851f-f693be5c662b" providerId="ADAL" clId="{C9AEC230-E3D2-45DB-BB82-AE8B4B943222}" dt="2024-11-05T18:19:25.233" v="6980" actId="1076"/>
        <pc:sldMkLst>
          <pc:docMk/>
          <pc:sldMk cId="2744459559" sldId="354"/>
        </pc:sldMkLst>
        <pc:spChg chg="mod">
          <ac:chgData name="Barbara Class" userId="ce38c013-f14e-4d1b-851f-f693be5c662b" providerId="ADAL" clId="{C9AEC230-E3D2-45DB-BB82-AE8B4B943222}" dt="2024-11-05T18:16:50.862" v="6967" actId="20577"/>
          <ac:spMkLst>
            <pc:docMk/>
            <pc:sldMk cId="2744459559" sldId="354"/>
            <ac:spMk id="3" creationId="{9C74D755-548D-93B7-8D32-C5B4AC5082F3}"/>
          </ac:spMkLst>
        </pc:spChg>
        <pc:spChg chg="del">
          <ac:chgData name="Barbara Class" userId="ce38c013-f14e-4d1b-851f-f693be5c662b" providerId="ADAL" clId="{C9AEC230-E3D2-45DB-BB82-AE8B4B943222}" dt="2024-11-05T18:17:00.052" v="6968" actId="478"/>
          <ac:spMkLst>
            <pc:docMk/>
            <pc:sldMk cId="2744459559" sldId="354"/>
            <ac:spMk id="8" creationId="{B51C12AC-F336-2AEA-3DA2-976861920875}"/>
          </ac:spMkLst>
        </pc:spChg>
        <pc:graphicFrameChg chg="del modGraphic">
          <ac:chgData name="Barbara Class" userId="ce38c013-f14e-4d1b-851f-f693be5c662b" providerId="ADAL" clId="{C9AEC230-E3D2-45DB-BB82-AE8B4B943222}" dt="2024-11-05T18:16:41.008" v="6947" actId="478"/>
          <ac:graphicFrameMkLst>
            <pc:docMk/>
            <pc:sldMk cId="2744459559" sldId="354"/>
            <ac:graphicFrameMk id="7" creationId="{EB5A312C-2B51-5550-A0AF-B373B44E4BD7}"/>
          </ac:graphicFrameMkLst>
        </pc:graphicFrameChg>
        <pc:picChg chg="add mod">
          <ac:chgData name="Barbara Class" userId="ce38c013-f14e-4d1b-851f-f693be5c662b" providerId="ADAL" clId="{C9AEC230-E3D2-45DB-BB82-AE8B4B943222}" dt="2024-11-05T18:18:40.462" v="6972" actId="14100"/>
          <ac:picMkLst>
            <pc:docMk/>
            <pc:sldMk cId="2744459559" sldId="354"/>
            <ac:picMk id="4" creationId="{63E5A2A3-E58A-8C73-1328-1F883541D690}"/>
          </ac:picMkLst>
        </pc:picChg>
        <pc:picChg chg="add mod">
          <ac:chgData name="Barbara Class" userId="ce38c013-f14e-4d1b-851f-f693be5c662b" providerId="ADAL" clId="{C9AEC230-E3D2-45DB-BB82-AE8B4B943222}" dt="2024-11-05T18:19:25.233" v="6980" actId="1076"/>
          <ac:picMkLst>
            <pc:docMk/>
            <pc:sldMk cId="2744459559" sldId="354"/>
            <ac:picMk id="9" creationId="{A520242C-33D1-7880-9D9F-AEAC01D817C6}"/>
          </ac:picMkLst>
        </pc:picChg>
        <pc:picChg chg="add mod">
          <ac:chgData name="Barbara Class" userId="ce38c013-f14e-4d1b-851f-f693be5c662b" providerId="ADAL" clId="{C9AEC230-E3D2-45DB-BB82-AE8B4B943222}" dt="2024-11-05T18:19:25.233" v="6980" actId="1076"/>
          <ac:picMkLst>
            <pc:docMk/>
            <pc:sldMk cId="2744459559" sldId="354"/>
            <ac:picMk id="11" creationId="{013C067A-51CD-DBB7-BBFA-00EAA431AC7C}"/>
          </ac:picMkLst>
        </pc:picChg>
      </pc:sldChg>
      <pc:sldChg chg="modSp mod">
        <pc:chgData name="Barbara Class" userId="ce38c013-f14e-4d1b-851f-f693be5c662b" providerId="ADAL" clId="{C9AEC230-E3D2-45DB-BB82-AE8B4B943222}" dt="2024-11-04T13:35:54.118" v="94" actId="255"/>
        <pc:sldMkLst>
          <pc:docMk/>
          <pc:sldMk cId="1799225650" sldId="357"/>
        </pc:sldMkLst>
        <pc:spChg chg="mod">
          <ac:chgData name="Barbara Class" userId="ce38c013-f14e-4d1b-851f-f693be5c662b" providerId="ADAL" clId="{C9AEC230-E3D2-45DB-BB82-AE8B4B943222}" dt="2024-11-04T13:31:23.357" v="87" actId="113"/>
          <ac:spMkLst>
            <pc:docMk/>
            <pc:sldMk cId="1799225650" sldId="357"/>
            <ac:spMk id="4" creationId="{861E6A8D-5DC8-08F5-C3BC-94C5E0605CB2}"/>
          </ac:spMkLst>
        </pc:spChg>
        <pc:spChg chg="mod">
          <ac:chgData name="Barbara Class" userId="ce38c013-f14e-4d1b-851f-f693be5c662b" providerId="ADAL" clId="{C9AEC230-E3D2-45DB-BB82-AE8B4B943222}" dt="2024-11-04T13:35:54.118" v="94" actId="255"/>
          <ac:spMkLst>
            <pc:docMk/>
            <pc:sldMk cId="1799225650" sldId="357"/>
            <ac:spMk id="6" creationId="{5542A08A-EC95-5D44-ED74-8D1117706319}"/>
          </ac:spMkLst>
        </pc:spChg>
      </pc:sldChg>
      <pc:sldChg chg="addSp delSp modSp mod">
        <pc:chgData name="Barbara Class" userId="ce38c013-f14e-4d1b-851f-f693be5c662b" providerId="ADAL" clId="{C9AEC230-E3D2-45DB-BB82-AE8B4B943222}" dt="2024-11-05T10:56:23.758" v="1041" actId="20577"/>
        <pc:sldMkLst>
          <pc:docMk/>
          <pc:sldMk cId="3647256288" sldId="358"/>
        </pc:sldMkLst>
        <pc:spChg chg="mod">
          <ac:chgData name="Barbara Class" userId="ce38c013-f14e-4d1b-851f-f693be5c662b" providerId="ADAL" clId="{C9AEC230-E3D2-45DB-BB82-AE8B4B943222}" dt="2024-11-05T10:56:23.758" v="1041" actId="20577"/>
          <ac:spMkLst>
            <pc:docMk/>
            <pc:sldMk cId="3647256288" sldId="358"/>
            <ac:spMk id="4" creationId="{6DD81A58-BD0F-30AB-6934-5B4AE9F48CF8}"/>
          </ac:spMkLst>
        </pc:spChg>
        <pc:spChg chg="add mod">
          <ac:chgData name="Barbara Class" userId="ce38c013-f14e-4d1b-851f-f693be5c662b" providerId="ADAL" clId="{C9AEC230-E3D2-45DB-BB82-AE8B4B943222}" dt="2024-11-05T10:54:53.070" v="868" actId="1582"/>
          <ac:spMkLst>
            <pc:docMk/>
            <pc:sldMk cId="3647256288" sldId="358"/>
            <ac:spMk id="8" creationId="{A56E7E97-9A49-5B28-79F5-5EBB9DF9DA3B}"/>
          </ac:spMkLst>
        </pc:spChg>
        <pc:picChg chg="mod">
          <ac:chgData name="Barbara Class" userId="ce38c013-f14e-4d1b-851f-f693be5c662b" providerId="ADAL" clId="{C9AEC230-E3D2-45DB-BB82-AE8B4B943222}" dt="2024-11-05T10:54:17.357" v="860" actId="1076"/>
          <ac:picMkLst>
            <pc:docMk/>
            <pc:sldMk cId="3647256288" sldId="358"/>
            <ac:picMk id="6" creationId="{E96663AF-E66C-63A0-7F17-D79B2306A9EB}"/>
          </ac:picMkLst>
        </pc:picChg>
        <pc:picChg chg="add mod">
          <ac:chgData name="Barbara Class" userId="ce38c013-f14e-4d1b-851f-f693be5c662b" providerId="ADAL" clId="{C9AEC230-E3D2-45DB-BB82-AE8B4B943222}" dt="2024-11-05T10:54:26.989" v="864" actId="1076"/>
          <ac:picMkLst>
            <pc:docMk/>
            <pc:sldMk cId="3647256288" sldId="358"/>
            <ac:picMk id="7" creationId="{4B7C058D-1CAD-9B09-A565-269BA1390B30}"/>
          </ac:picMkLst>
        </pc:picChg>
        <pc:picChg chg="mod">
          <ac:chgData name="Barbara Class" userId="ce38c013-f14e-4d1b-851f-f693be5c662b" providerId="ADAL" clId="{C9AEC230-E3D2-45DB-BB82-AE8B4B943222}" dt="2024-11-05T10:54:19.201" v="861" actId="1076"/>
          <ac:picMkLst>
            <pc:docMk/>
            <pc:sldMk cId="3647256288" sldId="358"/>
            <ac:picMk id="9" creationId="{0003F4B9-F83D-945F-637A-E4A2AEDE2FF0}"/>
          </ac:picMkLst>
        </pc:picChg>
        <pc:picChg chg="del">
          <ac:chgData name="Barbara Class" userId="ce38c013-f14e-4d1b-851f-f693be5c662b" providerId="ADAL" clId="{C9AEC230-E3D2-45DB-BB82-AE8B4B943222}" dt="2024-11-05T10:54:04.064" v="855" actId="478"/>
          <ac:picMkLst>
            <pc:docMk/>
            <pc:sldMk cId="3647256288" sldId="358"/>
            <ac:picMk id="12" creationId="{E7E7DCD2-0093-B3E4-4DBF-3E606BE7A46E}"/>
          </ac:picMkLst>
        </pc:picChg>
      </pc:sldChg>
      <pc:sldChg chg="addSp delSp modSp mod">
        <pc:chgData name="Barbara Class" userId="ce38c013-f14e-4d1b-851f-f693be5c662b" providerId="ADAL" clId="{C9AEC230-E3D2-45DB-BB82-AE8B4B943222}" dt="2024-11-05T17:10:59.522" v="5256" actId="20577"/>
        <pc:sldMkLst>
          <pc:docMk/>
          <pc:sldMk cId="3471843034" sldId="359"/>
        </pc:sldMkLst>
        <pc:spChg chg="del">
          <ac:chgData name="Barbara Class" userId="ce38c013-f14e-4d1b-851f-f693be5c662b" providerId="ADAL" clId="{C9AEC230-E3D2-45DB-BB82-AE8B4B943222}" dt="2024-11-04T10:49:57.190" v="70" actId="478"/>
          <ac:spMkLst>
            <pc:docMk/>
            <pc:sldMk cId="3471843034" sldId="359"/>
            <ac:spMk id="2" creationId="{62778BE2-2B5A-17A1-E8C9-53ED6FB16382}"/>
          </ac:spMkLst>
        </pc:spChg>
        <pc:spChg chg="mod">
          <ac:chgData name="Barbara Class" userId="ce38c013-f14e-4d1b-851f-f693be5c662b" providerId="ADAL" clId="{C9AEC230-E3D2-45DB-BB82-AE8B4B943222}" dt="2024-11-05T17:10:59.522" v="5256" actId="20577"/>
          <ac:spMkLst>
            <pc:docMk/>
            <pc:sldMk cId="3471843034" sldId="359"/>
            <ac:spMk id="3" creationId="{2B39C204-23E9-9B2A-31F1-7A588C85ECA7}"/>
          </ac:spMkLst>
        </pc:spChg>
        <pc:spChg chg="del mod">
          <ac:chgData name="Barbara Class" userId="ce38c013-f14e-4d1b-851f-f693be5c662b" providerId="ADAL" clId="{C9AEC230-E3D2-45DB-BB82-AE8B4B943222}" dt="2024-11-04T14:01:40.665" v="136" actId="478"/>
          <ac:spMkLst>
            <pc:docMk/>
            <pc:sldMk cId="3471843034" sldId="359"/>
            <ac:spMk id="4" creationId="{52B0FEA9-024F-A9DD-F8FD-AFE001CE7566}"/>
          </ac:spMkLst>
        </pc:spChg>
        <pc:spChg chg="del">
          <ac:chgData name="Barbara Class" userId="ce38c013-f14e-4d1b-851f-f693be5c662b" providerId="ADAL" clId="{C9AEC230-E3D2-45DB-BB82-AE8B4B943222}" dt="2024-11-04T10:49:59.878" v="71" actId="478"/>
          <ac:spMkLst>
            <pc:docMk/>
            <pc:sldMk cId="3471843034" sldId="359"/>
            <ac:spMk id="6" creationId="{39B7C93C-DB04-BADD-71FB-8B9727940D85}"/>
          </ac:spMkLst>
        </pc:spChg>
        <pc:spChg chg="mod">
          <ac:chgData name="Barbara Class" userId="ce38c013-f14e-4d1b-851f-f693be5c662b" providerId="ADAL" clId="{C9AEC230-E3D2-45DB-BB82-AE8B4B943222}" dt="2024-11-04T14:06:23.826" v="290" actId="1076"/>
          <ac:spMkLst>
            <pc:docMk/>
            <pc:sldMk cId="3471843034" sldId="359"/>
            <ac:spMk id="7" creationId="{7EDECDFF-6E63-8C7F-3DE1-EB43CF4CD56B}"/>
          </ac:spMkLst>
        </pc:spChg>
        <pc:spChg chg="add mod">
          <ac:chgData name="Barbara Class" userId="ce38c013-f14e-4d1b-851f-f693be5c662b" providerId="ADAL" clId="{C9AEC230-E3D2-45DB-BB82-AE8B4B943222}" dt="2024-11-04T14:02:05.103" v="141" actId="1076"/>
          <ac:spMkLst>
            <pc:docMk/>
            <pc:sldMk cId="3471843034" sldId="359"/>
            <ac:spMk id="13" creationId="{4DA1633A-B3A9-2D59-C32D-C15EA4E0C465}"/>
          </ac:spMkLst>
        </pc:spChg>
        <pc:spChg chg="add mod">
          <ac:chgData name="Barbara Class" userId="ce38c013-f14e-4d1b-851f-f693be5c662b" providerId="ADAL" clId="{C9AEC230-E3D2-45DB-BB82-AE8B4B943222}" dt="2024-11-04T14:05:39.468" v="267" actId="113"/>
          <ac:spMkLst>
            <pc:docMk/>
            <pc:sldMk cId="3471843034" sldId="359"/>
            <ac:spMk id="14" creationId="{B5C4049C-CCD1-6302-BC31-ABD2FA204182}"/>
          </ac:spMkLst>
        </pc:spChg>
        <pc:graphicFrameChg chg="add mod">
          <ac:chgData name="Barbara Class" userId="ce38c013-f14e-4d1b-851f-f693be5c662b" providerId="ADAL" clId="{C9AEC230-E3D2-45DB-BB82-AE8B4B943222}" dt="2024-11-04T14:00:01.405" v="135" actId="1076"/>
          <ac:graphicFrameMkLst>
            <pc:docMk/>
            <pc:sldMk cId="3471843034" sldId="359"/>
            <ac:graphicFrameMk id="11" creationId="{4217DA9E-0CA5-A608-FFC1-DB3883F453D8}"/>
          </ac:graphicFrameMkLst>
        </pc:graphicFrameChg>
        <pc:picChg chg="add del mod">
          <ac:chgData name="Barbara Class" userId="ce38c013-f14e-4d1b-851f-f693be5c662b" providerId="ADAL" clId="{C9AEC230-E3D2-45DB-BB82-AE8B4B943222}" dt="2024-11-04T13:59:27.476" v="132" actId="478"/>
          <ac:picMkLst>
            <pc:docMk/>
            <pc:sldMk cId="3471843034" sldId="359"/>
            <ac:picMk id="8" creationId="{10E7E156-3008-42CE-1CA8-88F06CDEFE8E}"/>
          </ac:picMkLst>
        </pc:picChg>
        <pc:picChg chg="add mod">
          <ac:chgData name="Barbara Class" userId="ce38c013-f14e-4d1b-851f-f693be5c662b" providerId="ADAL" clId="{C9AEC230-E3D2-45DB-BB82-AE8B4B943222}" dt="2024-11-04T14:00:01.405" v="135" actId="1076"/>
          <ac:picMkLst>
            <pc:docMk/>
            <pc:sldMk cId="3471843034" sldId="359"/>
            <ac:picMk id="10" creationId="{A2F7AA40-229A-7A79-F35A-29E769D0860C}"/>
          </ac:picMkLst>
        </pc:picChg>
        <pc:cxnChg chg="add mod">
          <ac:chgData name="Barbara Class" userId="ce38c013-f14e-4d1b-851f-f693be5c662b" providerId="ADAL" clId="{C9AEC230-E3D2-45DB-BB82-AE8B4B943222}" dt="2024-11-04T14:00:01.405" v="135" actId="1076"/>
          <ac:cxnSpMkLst>
            <pc:docMk/>
            <pc:sldMk cId="3471843034" sldId="359"/>
            <ac:cxnSpMk id="9" creationId="{10E31049-00A1-41DB-F75A-D23AD1D4C189}"/>
          </ac:cxnSpMkLst>
        </pc:cxnChg>
        <pc:cxnChg chg="add mod">
          <ac:chgData name="Barbara Class" userId="ce38c013-f14e-4d1b-851f-f693be5c662b" providerId="ADAL" clId="{C9AEC230-E3D2-45DB-BB82-AE8B4B943222}" dt="2024-11-04T14:00:01.405" v="135" actId="1076"/>
          <ac:cxnSpMkLst>
            <pc:docMk/>
            <pc:sldMk cId="3471843034" sldId="359"/>
            <ac:cxnSpMk id="12" creationId="{112E8CDB-0634-32B3-20AF-76065297EF41}"/>
          </ac:cxnSpMkLst>
        </pc:cxnChg>
      </pc:sldChg>
      <pc:sldChg chg="delSp modSp mod">
        <pc:chgData name="Barbara Class" userId="ce38c013-f14e-4d1b-851f-f693be5c662b" providerId="ADAL" clId="{C9AEC230-E3D2-45DB-BB82-AE8B4B943222}" dt="2024-11-05T12:45:21.886" v="3149" actId="255"/>
        <pc:sldMkLst>
          <pc:docMk/>
          <pc:sldMk cId="3503116759" sldId="364"/>
        </pc:sldMkLst>
        <pc:spChg chg="del mod">
          <ac:chgData name="Barbara Class" userId="ce38c013-f14e-4d1b-851f-f693be5c662b" providerId="ADAL" clId="{C9AEC230-E3D2-45DB-BB82-AE8B4B943222}" dt="2024-11-05T11:21:45.410" v="1583"/>
          <ac:spMkLst>
            <pc:docMk/>
            <pc:sldMk cId="3503116759" sldId="364"/>
            <ac:spMk id="2" creationId="{1FAFBA74-0E80-C2F8-611B-9ABE9691B32F}"/>
          </ac:spMkLst>
        </pc:spChg>
        <pc:spChg chg="mod">
          <ac:chgData name="Barbara Class" userId="ce38c013-f14e-4d1b-851f-f693be5c662b" providerId="ADAL" clId="{C9AEC230-E3D2-45DB-BB82-AE8B4B943222}" dt="2024-11-05T12:32:53.453" v="3068" actId="20577"/>
          <ac:spMkLst>
            <pc:docMk/>
            <pc:sldMk cId="3503116759" sldId="364"/>
            <ac:spMk id="3" creationId="{64D17F35-FF00-5DB7-F592-3BE4C0091DA4}"/>
          </ac:spMkLst>
        </pc:spChg>
        <pc:spChg chg="mod">
          <ac:chgData name="Barbara Class" userId="ce38c013-f14e-4d1b-851f-f693be5c662b" providerId="ADAL" clId="{C9AEC230-E3D2-45DB-BB82-AE8B4B943222}" dt="2024-11-05T12:45:21.886" v="3149" actId="255"/>
          <ac:spMkLst>
            <pc:docMk/>
            <pc:sldMk cId="3503116759" sldId="364"/>
            <ac:spMk id="4" creationId="{97646B24-220E-36DF-2F9F-0FD361A20495}"/>
          </ac:spMkLst>
        </pc:spChg>
        <pc:picChg chg="del">
          <ac:chgData name="Barbara Class" userId="ce38c013-f14e-4d1b-851f-f693be5c662b" providerId="ADAL" clId="{C9AEC230-E3D2-45DB-BB82-AE8B4B943222}" dt="2024-11-05T11:21:45.407" v="1581" actId="478"/>
          <ac:picMkLst>
            <pc:docMk/>
            <pc:sldMk cId="3503116759" sldId="364"/>
            <ac:picMk id="7" creationId="{CEC02D1D-8D07-CD94-081B-A490880EE0CA}"/>
          </ac:picMkLst>
        </pc:picChg>
      </pc:sldChg>
      <pc:sldChg chg="del">
        <pc:chgData name="Barbara Class" userId="ce38c013-f14e-4d1b-851f-f693be5c662b" providerId="ADAL" clId="{C9AEC230-E3D2-45DB-BB82-AE8B4B943222}" dt="2024-11-05T12:47:32.892" v="3233" actId="47"/>
        <pc:sldMkLst>
          <pc:docMk/>
          <pc:sldMk cId="3872407568" sldId="365"/>
        </pc:sldMkLst>
      </pc:sldChg>
      <pc:sldChg chg="modSp add mod">
        <pc:chgData name="Barbara Class" userId="ce38c013-f14e-4d1b-851f-f693be5c662b" providerId="ADAL" clId="{C9AEC230-E3D2-45DB-BB82-AE8B4B943222}" dt="2024-11-05T14:29:17.944" v="4799" actId="113"/>
        <pc:sldMkLst>
          <pc:docMk/>
          <pc:sldMk cId="3641718619" sldId="367"/>
        </pc:sldMkLst>
        <pc:spChg chg="mod">
          <ac:chgData name="Barbara Class" userId="ce38c013-f14e-4d1b-851f-f693be5c662b" providerId="ADAL" clId="{C9AEC230-E3D2-45DB-BB82-AE8B4B943222}" dt="2024-11-05T14:29:17.944" v="4799" actId="113"/>
          <ac:spMkLst>
            <pc:docMk/>
            <pc:sldMk cId="3641718619" sldId="367"/>
            <ac:spMk id="3" creationId="{8F4F33D5-6C7D-3958-484C-19068B4F57BC}"/>
          </ac:spMkLst>
        </pc:spChg>
      </pc:sldChg>
      <pc:sldChg chg="addSp delSp modSp add mod">
        <pc:chgData name="Barbara Class" userId="ce38c013-f14e-4d1b-851f-f693be5c662b" providerId="ADAL" clId="{C9AEC230-E3D2-45DB-BB82-AE8B4B943222}" dt="2024-11-05T17:17:39.964" v="5402" actId="1076"/>
        <pc:sldMkLst>
          <pc:docMk/>
          <pc:sldMk cId="2120555555" sldId="368"/>
        </pc:sldMkLst>
        <pc:spChg chg="add mod">
          <ac:chgData name="Barbara Class" userId="ce38c013-f14e-4d1b-851f-f693be5c662b" providerId="ADAL" clId="{C9AEC230-E3D2-45DB-BB82-AE8B4B943222}" dt="2024-11-04T14:10:06.911" v="364" actId="1076"/>
          <ac:spMkLst>
            <pc:docMk/>
            <pc:sldMk cId="2120555555" sldId="368"/>
            <ac:spMk id="2" creationId="{46B53D8C-3B38-E188-20DD-14CAB5D66E4C}"/>
          </ac:spMkLst>
        </pc:spChg>
        <pc:spChg chg="mod">
          <ac:chgData name="Barbara Class" userId="ce38c013-f14e-4d1b-851f-f693be5c662b" providerId="ADAL" clId="{C9AEC230-E3D2-45DB-BB82-AE8B4B943222}" dt="2024-11-04T14:07:55.956" v="327" actId="20577"/>
          <ac:spMkLst>
            <pc:docMk/>
            <pc:sldMk cId="2120555555" sldId="368"/>
            <ac:spMk id="3" creationId="{B05989F3-DBC7-A2E0-B3C7-C4A37D74EE04}"/>
          </ac:spMkLst>
        </pc:spChg>
        <pc:spChg chg="del">
          <ac:chgData name="Barbara Class" userId="ce38c013-f14e-4d1b-851f-f693be5c662b" providerId="ADAL" clId="{C9AEC230-E3D2-45DB-BB82-AE8B4B943222}" dt="2024-11-04T14:08:16.182" v="328" actId="478"/>
          <ac:spMkLst>
            <pc:docMk/>
            <pc:sldMk cId="2120555555" sldId="368"/>
            <ac:spMk id="4" creationId="{F89B9B94-A89F-9313-8DB5-1A1F7BAF8EC0}"/>
          </ac:spMkLst>
        </pc:spChg>
        <pc:spChg chg="add del mod">
          <ac:chgData name="Barbara Class" userId="ce38c013-f14e-4d1b-851f-f693be5c662b" providerId="ADAL" clId="{C9AEC230-E3D2-45DB-BB82-AE8B4B943222}" dt="2024-11-04T14:43:06.067" v="373" actId="478"/>
          <ac:spMkLst>
            <pc:docMk/>
            <pc:sldMk cId="2120555555" sldId="368"/>
            <ac:spMk id="6" creationId="{D3022710-6230-B575-21E9-8E108137C9FF}"/>
          </ac:spMkLst>
        </pc:spChg>
        <pc:spChg chg="mod">
          <ac:chgData name="Barbara Class" userId="ce38c013-f14e-4d1b-851f-f693be5c662b" providerId="ADAL" clId="{C9AEC230-E3D2-45DB-BB82-AE8B4B943222}" dt="2024-11-05T17:17:39.964" v="5402" actId="1076"/>
          <ac:spMkLst>
            <pc:docMk/>
            <pc:sldMk cId="2120555555" sldId="368"/>
            <ac:spMk id="7" creationId="{AF4565B2-19BE-41DC-F94E-AB73E32A2CD7}"/>
          </ac:spMkLst>
        </pc:spChg>
        <pc:spChg chg="add mod">
          <ac:chgData name="Barbara Class" userId="ce38c013-f14e-4d1b-851f-f693be5c662b" providerId="ADAL" clId="{C9AEC230-E3D2-45DB-BB82-AE8B4B943222}" dt="2024-11-04T14:09:23.767" v="352" actId="1076"/>
          <ac:spMkLst>
            <pc:docMk/>
            <pc:sldMk cId="2120555555" sldId="368"/>
            <ac:spMk id="8" creationId="{231473F1-1EE6-F02A-51F2-CC68F5F77B70}"/>
          </ac:spMkLst>
        </pc:spChg>
        <pc:spChg chg="add mod">
          <ac:chgData name="Barbara Class" userId="ce38c013-f14e-4d1b-851f-f693be5c662b" providerId="ADAL" clId="{C9AEC230-E3D2-45DB-BB82-AE8B4B943222}" dt="2024-11-04T14:09:50.050" v="360" actId="1076"/>
          <ac:spMkLst>
            <pc:docMk/>
            <pc:sldMk cId="2120555555" sldId="368"/>
            <ac:spMk id="9" creationId="{295FC197-D647-47E0-267C-079A6E3470E1}"/>
          </ac:spMkLst>
        </pc:spChg>
        <pc:spChg chg="add mod">
          <ac:chgData name="Barbara Class" userId="ce38c013-f14e-4d1b-851f-f693be5c662b" providerId="ADAL" clId="{C9AEC230-E3D2-45DB-BB82-AE8B4B943222}" dt="2024-11-04T14:09:28.909" v="353" actId="1076"/>
          <ac:spMkLst>
            <pc:docMk/>
            <pc:sldMk cId="2120555555" sldId="368"/>
            <ac:spMk id="10" creationId="{96A6B01F-0B47-D341-B645-2481B1986DAA}"/>
          </ac:spMkLst>
        </pc:spChg>
        <pc:picChg chg="add mod">
          <ac:chgData name="Barbara Class" userId="ce38c013-f14e-4d1b-851f-f693be5c662b" providerId="ADAL" clId="{C9AEC230-E3D2-45DB-BB82-AE8B4B943222}" dt="2024-11-04T14:43:15.274" v="376" actId="1076"/>
          <ac:picMkLst>
            <pc:docMk/>
            <pc:sldMk cId="2120555555" sldId="368"/>
            <ac:picMk id="12" creationId="{9B1B4291-A685-7A17-1B92-BD2E04527097}"/>
          </ac:picMkLst>
        </pc:picChg>
      </pc:sldChg>
      <pc:sldChg chg="addSp delSp modSp add mod ord">
        <pc:chgData name="Barbara Class" userId="ce38c013-f14e-4d1b-851f-f693be5c662b" providerId="ADAL" clId="{C9AEC230-E3D2-45DB-BB82-AE8B4B943222}" dt="2024-11-05T13:03:01.631" v="3650" actId="20577"/>
        <pc:sldMkLst>
          <pc:docMk/>
          <pc:sldMk cId="2585043819" sldId="369"/>
        </pc:sldMkLst>
        <pc:spChg chg="mod">
          <ac:chgData name="Barbara Class" userId="ce38c013-f14e-4d1b-851f-f693be5c662b" providerId="ADAL" clId="{C9AEC230-E3D2-45DB-BB82-AE8B4B943222}" dt="2024-11-05T13:03:01.631" v="3650" actId="20577"/>
          <ac:spMkLst>
            <pc:docMk/>
            <pc:sldMk cId="2585043819" sldId="369"/>
            <ac:spMk id="3" creationId="{0BAB7836-8C77-FCC6-CB26-6954FAA4FB6D}"/>
          </ac:spMkLst>
        </pc:spChg>
        <pc:spChg chg="del">
          <ac:chgData name="Barbara Class" userId="ce38c013-f14e-4d1b-851f-f693be5c662b" providerId="ADAL" clId="{C9AEC230-E3D2-45DB-BB82-AE8B4B943222}" dt="2024-11-04T14:44:23.312" v="396" actId="478"/>
          <ac:spMkLst>
            <pc:docMk/>
            <pc:sldMk cId="2585043819" sldId="369"/>
            <ac:spMk id="4" creationId="{70A0BEA1-5237-96C3-40BB-35CA8A889A2D}"/>
          </ac:spMkLst>
        </pc:spChg>
        <pc:spChg chg="add del mod">
          <ac:chgData name="Barbara Class" userId="ce38c013-f14e-4d1b-851f-f693be5c662b" providerId="ADAL" clId="{C9AEC230-E3D2-45DB-BB82-AE8B4B943222}" dt="2024-11-04T14:47:22.776" v="464" actId="478"/>
          <ac:spMkLst>
            <pc:docMk/>
            <pc:sldMk cId="2585043819" sldId="369"/>
            <ac:spMk id="6" creationId="{749BFD06-6E50-0AF1-E376-036FFC3DE56A}"/>
          </ac:spMkLst>
        </pc:spChg>
        <pc:spChg chg="del">
          <ac:chgData name="Barbara Class" userId="ce38c013-f14e-4d1b-851f-f693be5c662b" providerId="ADAL" clId="{C9AEC230-E3D2-45DB-BB82-AE8B4B943222}" dt="2024-11-04T14:46:02.888" v="459" actId="478"/>
          <ac:spMkLst>
            <pc:docMk/>
            <pc:sldMk cId="2585043819" sldId="369"/>
            <ac:spMk id="7" creationId="{86BAB47E-33C7-858D-67FE-C076859BEC62}"/>
          </ac:spMkLst>
        </pc:spChg>
        <pc:spChg chg="add mod">
          <ac:chgData name="Barbara Class" userId="ce38c013-f14e-4d1b-851f-f693be5c662b" providerId="ADAL" clId="{C9AEC230-E3D2-45DB-BB82-AE8B4B943222}" dt="2024-11-04T14:47:36.948" v="465"/>
          <ac:spMkLst>
            <pc:docMk/>
            <pc:sldMk cId="2585043819" sldId="369"/>
            <ac:spMk id="13" creationId="{1C195194-5FAF-2AC7-C914-E995D8361714}"/>
          </ac:spMkLst>
        </pc:spChg>
        <pc:picChg chg="add del mod">
          <ac:chgData name="Barbara Class" userId="ce38c013-f14e-4d1b-851f-f693be5c662b" providerId="ADAL" clId="{C9AEC230-E3D2-45DB-BB82-AE8B4B943222}" dt="2024-11-04T14:47:19.809" v="463" actId="478"/>
          <ac:picMkLst>
            <pc:docMk/>
            <pc:sldMk cId="2585043819" sldId="369"/>
            <ac:picMk id="2" creationId="{DFA3355B-5F79-C715-A81D-DB2AD31F02B0}"/>
          </ac:picMkLst>
        </pc:picChg>
        <pc:picChg chg="add mod">
          <ac:chgData name="Barbara Class" userId="ce38c013-f14e-4d1b-851f-f693be5c662b" providerId="ADAL" clId="{C9AEC230-E3D2-45DB-BB82-AE8B4B943222}" dt="2024-11-04T14:47:36.948" v="465"/>
          <ac:picMkLst>
            <pc:docMk/>
            <pc:sldMk cId="2585043819" sldId="369"/>
            <ac:picMk id="8" creationId="{2F21848A-7075-84AC-8209-7E18D83E9A4E}"/>
          </ac:picMkLst>
        </pc:picChg>
        <pc:picChg chg="add mod">
          <ac:chgData name="Barbara Class" userId="ce38c013-f14e-4d1b-851f-f693be5c662b" providerId="ADAL" clId="{C9AEC230-E3D2-45DB-BB82-AE8B4B943222}" dt="2024-11-04T14:47:36.948" v="465"/>
          <ac:picMkLst>
            <pc:docMk/>
            <pc:sldMk cId="2585043819" sldId="369"/>
            <ac:picMk id="9" creationId="{1A9993BF-D12F-6A16-2A4D-7BB0CF97ABA8}"/>
          </ac:picMkLst>
        </pc:picChg>
        <pc:picChg chg="add mod">
          <ac:chgData name="Barbara Class" userId="ce38c013-f14e-4d1b-851f-f693be5c662b" providerId="ADAL" clId="{C9AEC230-E3D2-45DB-BB82-AE8B4B943222}" dt="2024-11-04T14:47:36.948" v="465"/>
          <ac:picMkLst>
            <pc:docMk/>
            <pc:sldMk cId="2585043819" sldId="369"/>
            <ac:picMk id="10" creationId="{1641CF7D-C9A8-C03B-933B-668CB6E72B71}"/>
          </ac:picMkLst>
        </pc:picChg>
        <pc:picChg chg="add mod">
          <ac:chgData name="Barbara Class" userId="ce38c013-f14e-4d1b-851f-f693be5c662b" providerId="ADAL" clId="{C9AEC230-E3D2-45DB-BB82-AE8B4B943222}" dt="2024-11-04T14:47:36.948" v="465"/>
          <ac:picMkLst>
            <pc:docMk/>
            <pc:sldMk cId="2585043819" sldId="369"/>
            <ac:picMk id="11" creationId="{395524F5-BC56-7685-C1EC-C70AC310C409}"/>
          </ac:picMkLst>
        </pc:picChg>
        <pc:picChg chg="add mod">
          <ac:chgData name="Barbara Class" userId="ce38c013-f14e-4d1b-851f-f693be5c662b" providerId="ADAL" clId="{C9AEC230-E3D2-45DB-BB82-AE8B4B943222}" dt="2024-11-04T14:47:36.948" v="465"/>
          <ac:picMkLst>
            <pc:docMk/>
            <pc:sldMk cId="2585043819" sldId="369"/>
            <ac:picMk id="12" creationId="{D3CCD60E-4984-413C-3A1C-F642F6E5EAB5}"/>
          </ac:picMkLst>
        </pc:picChg>
      </pc:sldChg>
      <pc:sldChg chg="addSp delSp modSp add mod ord">
        <pc:chgData name="Barbara Class" userId="ce38c013-f14e-4d1b-851f-f693be5c662b" providerId="ADAL" clId="{C9AEC230-E3D2-45DB-BB82-AE8B4B943222}" dt="2024-11-05T07:28:24.746" v="817" actId="1076"/>
        <pc:sldMkLst>
          <pc:docMk/>
          <pc:sldMk cId="3708925352" sldId="370"/>
        </pc:sldMkLst>
        <pc:spChg chg="add mod">
          <ac:chgData name="Barbara Class" userId="ce38c013-f14e-4d1b-851f-f693be5c662b" providerId="ADAL" clId="{C9AEC230-E3D2-45DB-BB82-AE8B4B943222}" dt="2024-11-05T07:28:24.746" v="817" actId="1076"/>
          <ac:spMkLst>
            <pc:docMk/>
            <pc:sldMk cId="3708925352" sldId="370"/>
            <ac:spMk id="2" creationId="{C1296457-DC1E-0591-6F91-DD39781C8171}"/>
          </ac:spMkLst>
        </pc:spChg>
        <pc:spChg chg="mod">
          <ac:chgData name="Barbara Class" userId="ce38c013-f14e-4d1b-851f-f693be5c662b" providerId="ADAL" clId="{C9AEC230-E3D2-45DB-BB82-AE8B4B943222}" dt="2024-11-05T07:25:47.907" v="788" actId="20577"/>
          <ac:spMkLst>
            <pc:docMk/>
            <pc:sldMk cId="3708925352" sldId="370"/>
            <ac:spMk id="3" creationId="{B3AC98C1-BE36-0FB8-952F-51384C709A77}"/>
          </ac:spMkLst>
        </pc:spChg>
        <pc:spChg chg="mod">
          <ac:chgData name="Barbara Class" userId="ce38c013-f14e-4d1b-851f-f693be5c662b" providerId="ADAL" clId="{C9AEC230-E3D2-45DB-BB82-AE8B4B943222}" dt="2024-11-05T07:28:19.834" v="816" actId="113"/>
          <ac:spMkLst>
            <pc:docMk/>
            <pc:sldMk cId="3708925352" sldId="370"/>
            <ac:spMk id="4" creationId="{5EAE034C-E218-E5C9-AB65-E47F0283D6BD}"/>
          </ac:spMkLst>
        </pc:spChg>
        <pc:spChg chg="del">
          <ac:chgData name="Barbara Class" userId="ce38c013-f14e-4d1b-851f-f693be5c662b" providerId="ADAL" clId="{C9AEC230-E3D2-45DB-BB82-AE8B4B943222}" dt="2024-11-05T07:26:10.013" v="798" actId="478"/>
          <ac:spMkLst>
            <pc:docMk/>
            <pc:sldMk cId="3708925352" sldId="370"/>
            <ac:spMk id="7" creationId="{15FD8983-E5FF-7C6B-630B-F9563FF71BED}"/>
          </ac:spMkLst>
        </pc:spChg>
      </pc:sldChg>
      <pc:sldChg chg="addSp modSp add mod">
        <pc:chgData name="Barbara Class" userId="ce38c013-f14e-4d1b-851f-f693be5c662b" providerId="ADAL" clId="{C9AEC230-E3D2-45DB-BB82-AE8B4B943222}" dt="2024-11-05T17:13:29.201" v="5380" actId="255"/>
        <pc:sldMkLst>
          <pc:docMk/>
          <pc:sldMk cId="4176869782" sldId="371"/>
        </pc:sldMkLst>
        <pc:spChg chg="add mod">
          <ac:chgData name="Barbara Class" userId="ce38c013-f14e-4d1b-851f-f693be5c662b" providerId="ADAL" clId="{C9AEC230-E3D2-45DB-BB82-AE8B4B943222}" dt="2024-11-05T17:13:29.201" v="5380" actId="255"/>
          <ac:spMkLst>
            <pc:docMk/>
            <pc:sldMk cId="4176869782" sldId="371"/>
            <ac:spMk id="2" creationId="{0B3E536D-F0A1-58D9-D275-D6499DC4C907}"/>
          </ac:spMkLst>
        </pc:spChg>
        <pc:spChg chg="mod">
          <ac:chgData name="Barbara Class" userId="ce38c013-f14e-4d1b-851f-f693be5c662b" providerId="ADAL" clId="{C9AEC230-E3D2-45DB-BB82-AE8B4B943222}" dt="2024-11-05T07:27:19.447" v="811" actId="20577"/>
          <ac:spMkLst>
            <pc:docMk/>
            <pc:sldMk cId="4176869782" sldId="371"/>
            <ac:spMk id="3" creationId="{8D9B8334-FD87-BB58-B477-265CA125DF6F}"/>
          </ac:spMkLst>
        </pc:spChg>
        <pc:spChg chg="mod">
          <ac:chgData name="Barbara Class" userId="ce38c013-f14e-4d1b-851f-f693be5c662b" providerId="ADAL" clId="{C9AEC230-E3D2-45DB-BB82-AE8B4B943222}" dt="2024-11-05T12:59:49.384" v="3574" actId="20577"/>
          <ac:spMkLst>
            <pc:docMk/>
            <pc:sldMk cId="4176869782" sldId="371"/>
            <ac:spMk id="4" creationId="{54383074-EDB8-FAC0-ABD8-CE71E1249B3C}"/>
          </ac:spMkLst>
        </pc:spChg>
        <pc:spChg chg="mod">
          <ac:chgData name="Barbara Class" userId="ce38c013-f14e-4d1b-851f-f693be5c662b" providerId="ADAL" clId="{C9AEC230-E3D2-45DB-BB82-AE8B4B943222}" dt="2024-11-05T13:00:51.214" v="3592" actId="1076"/>
          <ac:spMkLst>
            <pc:docMk/>
            <pc:sldMk cId="4176869782" sldId="371"/>
            <ac:spMk id="7" creationId="{4859D942-955B-C043-232B-175AFAC8B0EC}"/>
          </ac:spMkLst>
        </pc:spChg>
      </pc:sldChg>
      <pc:sldChg chg="addSp modSp add mod ord">
        <pc:chgData name="Barbara Class" userId="ce38c013-f14e-4d1b-851f-f693be5c662b" providerId="ADAL" clId="{C9AEC230-E3D2-45DB-BB82-AE8B4B943222}" dt="2024-11-05T13:10:56.022" v="3855" actId="20577"/>
        <pc:sldMkLst>
          <pc:docMk/>
          <pc:sldMk cId="1230414129" sldId="372"/>
        </pc:sldMkLst>
        <pc:spChg chg="add mod">
          <ac:chgData name="Barbara Class" userId="ce38c013-f14e-4d1b-851f-f693be5c662b" providerId="ADAL" clId="{C9AEC230-E3D2-45DB-BB82-AE8B4B943222}" dt="2024-11-05T13:05:38.927" v="3674" actId="767"/>
          <ac:spMkLst>
            <pc:docMk/>
            <pc:sldMk cId="1230414129" sldId="372"/>
            <ac:spMk id="2" creationId="{B43B0191-CA9C-E966-C043-BC8944E49CA0}"/>
          </ac:spMkLst>
        </pc:spChg>
        <pc:spChg chg="mod">
          <ac:chgData name="Barbara Class" userId="ce38c013-f14e-4d1b-851f-f693be5c662b" providerId="ADAL" clId="{C9AEC230-E3D2-45DB-BB82-AE8B4B943222}" dt="2024-11-05T13:05:09.023" v="3671" actId="20577"/>
          <ac:spMkLst>
            <pc:docMk/>
            <pc:sldMk cId="1230414129" sldId="372"/>
            <ac:spMk id="3" creationId="{098CED91-B1ED-7785-6FB9-6B935050A3B0}"/>
          </ac:spMkLst>
        </pc:spChg>
        <pc:spChg chg="mod">
          <ac:chgData name="Barbara Class" userId="ce38c013-f14e-4d1b-851f-f693be5c662b" providerId="ADAL" clId="{C9AEC230-E3D2-45DB-BB82-AE8B4B943222}" dt="2024-11-05T13:10:39.863" v="3836" actId="20577"/>
          <ac:spMkLst>
            <pc:docMk/>
            <pc:sldMk cId="1230414129" sldId="372"/>
            <ac:spMk id="4" creationId="{3A60FAC6-02C9-4AC5-1873-C70ABFFBE762}"/>
          </ac:spMkLst>
        </pc:spChg>
        <pc:spChg chg="add mod">
          <ac:chgData name="Barbara Class" userId="ce38c013-f14e-4d1b-851f-f693be5c662b" providerId="ADAL" clId="{C9AEC230-E3D2-45DB-BB82-AE8B4B943222}" dt="2024-11-05T13:10:56.022" v="3855" actId="20577"/>
          <ac:spMkLst>
            <pc:docMk/>
            <pc:sldMk cId="1230414129" sldId="372"/>
            <ac:spMk id="6" creationId="{0F15DDF4-2652-45BD-D614-51893B637313}"/>
          </ac:spMkLst>
        </pc:spChg>
        <pc:spChg chg="mod">
          <ac:chgData name="Barbara Class" userId="ce38c013-f14e-4d1b-851f-f693be5c662b" providerId="ADAL" clId="{C9AEC230-E3D2-45DB-BB82-AE8B4B943222}" dt="2024-11-05T13:07:41.015" v="3705" actId="1076"/>
          <ac:spMkLst>
            <pc:docMk/>
            <pc:sldMk cId="1230414129" sldId="372"/>
            <ac:spMk id="7" creationId="{7ED352B6-A6A9-F608-A636-C1E5CBFC7D67}"/>
          </ac:spMkLst>
        </pc:spChg>
      </pc:sldChg>
      <pc:sldChg chg="addSp delSp modSp add mod">
        <pc:chgData name="Barbara Class" userId="ce38c013-f14e-4d1b-851f-f693be5c662b" providerId="ADAL" clId="{C9AEC230-E3D2-45DB-BB82-AE8B4B943222}" dt="2024-11-05T13:38:26.108" v="4132" actId="1076"/>
        <pc:sldMkLst>
          <pc:docMk/>
          <pc:sldMk cId="700832188" sldId="373"/>
        </pc:sldMkLst>
        <pc:spChg chg="mod">
          <ac:chgData name="Barbara Class" userId="ce38c013-f14e-4d1b-851f-f693be5c662b" providerId="ADAL" clId="{C9AEC230-E3D2-45DB-BB82-AE8B4B943222}" dt="2024-11-05T13:37:56.433" v="4117" actId="20577"/>
          <ac:spMkLst>
            <pc:docMk/>
            <pc:sldMk cId="700832188" sldId="373"/>
            <ac:spMk id="3" creationId="{0CCDD60B-4D0D-F7B6-1558-95EBF6462B11}"/>
          </ac:spMkLst>
        </pc:spChg>
        <pc:spChg chg="del">
          <ac:chgData name="Barbara Class" userId="ce38c013-f14e-4d1b-851f-f693be5c662b" providerId="ADAL" clId="{C9AEC230-E3D2-45DB-BB82-AE8B4B943222}" dt="2024-11-05T13:38:01.376" v="4118" actId="478"/>
          <ac:spMkLst>
            <pc:docMk/>
            <pc:sldMk cId="700832188" sldId="373"/>
            <ac:spMk id="4" creationId="{B721DBD3-DB1B-41A0-F6FE-6AD0CDA4F922}"/>
          </ac:spMkLst>
        </pc:spChg>
        <pc:spChg chg="mod">
          <ac:chgData name="Barbara Class" userId="ce38c013-f14e-4d1b-851f-f693be5c662b" providerId="ADAL" clId="{C9AEC230-E3D2-45DB-BB82-AE8B4B943222}" dt="2024-11-05T13:38:26.108" v="4132" actId="1076"/>
          <ac:spMkLst>
            <pc:docMk/>
            <pc:sldMk cId="700832188" sldId="373"/>
            <ac:spMk id="7" creationId="{13D27635-034D-10B9-0CCA-AD50DB5EF5FC}"/>
          </ac:spMkLst>
        </pc:spChg>
        <pc:picChg chg="add mod">
          <ac:chgData name="Barbara Class" userId="ce38c013-f14e-4d1b-851f-f693be5c662b" providerId="ADAL" clId="{C9AEC230-E3D2-45DB-BB82-AE8B4B943222}" dt="2024-11-05T13:38:15.301" v="4119"/>
          <ac:picMkLst>
            <pc:docMk/>
            <pc:sldMk cId="700832188" sldId="373"/>
            <ac:picMk id="2" creationId="{46738B2A-DFEB-8CF8-B693-3109F66D91BE}"/>
          </ac:picMkLst>
        </pc:picChg>
      </pc:sldChg>
      <pc:sldChg chg="addSp delSp modSp add mod">
        <pc:chgData name="Barbara Class" userId="ce38c013-f14e-4d1b-851f-f693be5c662b" providerId="ADAL" clId="{C9AEC230-E3D2-45DB-BB82-AE8B4B943222}" dt="2024-11-05T18:33:46.199" v="7312" actId="20577"/>
        <pc:sldMkLst>
          <pc:docMk/>
          <pc:sldMk cId="2176318342" sldId="374"/>
        </pc:sldMkLst>
        <pc:spChg chg="add mod">
          <ac:chgData name="Barbara Class" userId="ce38c013-f14e-4d1b-851f-f693be5c662b" providerId="ADAL" clId="{C9AEC230-E3D2-45DB-BB82-AE8B4B943222}" dt="2024-11-05T18:32:31.613" v="7197" actId="1076"/>
          <ac:spMkLst>
            <pc:docMk/>
            <pc:sldMk cId="2176318342" sldId="374"/>
            <ac:spMk id="2" creationId="{F31574F3-DE5A-4C4E-A8BB-9149B0C946C5}"/>
          </ac:spMkLst>
        </pc:spChg>
        <pc:spChg chg="mod">
          <ac:chgData name="Barbara Class" userId="ce38c013-f14e-4d1b-851f-f693be5c662b" providerId="ADAL" clId="{C9AEC230-E3D2-45DB-BB82-AE8B4B943222}" dt="2024-11-05T10:56:33.533" v="1046" actId="20577"/>
          <ac:spMkLst>
            <pc:docMk/>
            <pc:sldMk cId="2176318342" sldId="374"/>
            <ac:spMk id="3" creationId="{38DD5765-6CF4-EEE1-B528-99F21D56032B}"/>
          </ac:spMkLst>
        </pc:spChg>
        <pc:spChg chg="mod">
          <ac:chgData name="Barbara Class" userId="ce38c013-f14e-4d1b-851f-f693be5c662b" providerId="ADAL" clId="{C9AEC230-E3D2-45DB-BB82-AE8B4B943222}" dt="2024-11-05T18:33:46.199" v="7312" actId="20577"/>
          <ac:spMkLst>
            <pc:docMk/>
            <pc:sldMk cId="2176318342" sldId="374"/>
            <ac:spMk id="4" creationId="{3B3188D6-707B-DFC6-E4CC-D8A256B1C008}"/>
          </ac:spMkLst>
        </pc:spChg>
        <pc:spChg chg="del">
          <ac:chgData name="Barbara Class" userId="ce38c013-f14e-4d1b-851f-f693be5c662b" providerId="ADAL" clId="{C9AEC230-E3D2-45DB-BB82-AE8B4B943222}" dt="2024-11-05T10:56:41.225" v="1049" actId="478"/>
          <ac:spMkLst>
            <pc:docMk/>
            <pc:sldMk cId="2176318342" sldId="374"/>
            <ac:spMk id="8" creationId="{281E0C7E-8B81-6D70-C081-F67912EB3D65}"/>
          </ac:spMkLst>
        </pc:spChg>
        <pc:spChg chg="mod">
          <ac:chgData name="Barbara Class" userId="ce38c013-f14e-4d1b-851f-f693be5c662b" providerId="ADAL" clId="{C9AEC230-E3D2-45DB-BB82-AE8B4B943222}" dt="2024-11-05T18:30:27.931" v="7187" actId="1076"/>
          <ac:spMkLst>
            <pc:docMk/>
            <pc:sldMk cId="2176318342" sldId="374"/>
            <ac:spMk id="10" creationId="{A8E42B16-1618-79B3-8B6A-BB4F11E85968}"/>
          </ac:spMkLst>
        </pc:spChg>
        <pc:picChg chg="del">
          <ac:chgData name="Barbara Class" userId="ce38c013-f14e-4d1b-851f-f693be5c662b" providerId="ADAL" clId="{C9AEC230-E3D2-45DB-BB82-AE8B4B943222}" dt="2024-11-05T10:56:39.293" v="1048" actId="478"/>
          <ac:picMkLst>
            <pc:docMk/>
            <pc:sldMk cId="2176318342" sldId="374"/>
            <ac:picMk id="6" creationId="{BE1A6449-A5AD-8EA2-D617-90B258DE4631}"/>
          </ac:picMkLst>
        </pc:picChg>
        <pc:picChg chg="del">
          <ac:chgData name="Barbara Class" userId="ce38c013-f14e-4d1b-851f-f693be5c662b" providerId="ADAL" clId="{C9AEC230-E3D2-45DB-BB82-AE8B4B943222}" dt="2024-11-05T10:56:42.702" v="1050" actId="478"/>
          <ac:picMkLst>
            <pc:docMk/>
            <pc:sldMk cId="2176318342" sldId="374"/>
            <ac:picMk id="7" creationId="{0AE597A4-9D2D-62AB-794D-4BAE2845408A}"/>
          </ac:picMkLst>
        </pc:picChg>
        <pc:picChg chg="del">
          <ac:chgData name="Barbara Class" userId="ce38c013-f14e-4d1b-851f-f693be5c662b" providerId="ADAL" clId="{C9AEC230-E3D2-45DB-BB82-AE8B4B943222}" dt="2024-11-05T10:56:37.320" v="1047" actId="478"/>
          <ac:picMkLst>
            <pc:docMk/>
            <pc:sldMk cId="2176318342" sldId="374"/>
            <ac:picMk id="9" creationId="{538126CF-B42F-A2FC-F3E0-9AD81BF6154A}"/>
          </ac:picMkLst>
        </pc:picChg>
      </pc:sldChg>
      <pc:sldChg chg="modSp add del mod">
        <pc:chgData name="Barbara Class" userId="ce38c013-f14e-4d1b-851f-f693be5c662b" providerId="ADAL" clId="{C9AEC230-E3D2-45DB-BB82-AE8B4B943222}" dt="2024-11-05T12:33:02.416" v="3070" actId="47"/>
        <pc:sldMkLst>
          <pc:docMk/>
          <pc:sldMk cId="1977964715" sldId="375"/>
        </pc:sldMkLst>
        <pc:spChg chg="mod">
          <ac:chgData name="Barbara Class" userId="ce38c013-f14e-4d1b-851f-f693be5c662b" providerId="ADAL" clId="{C9AEC230-E3D2-45DB-BB82-AE8B4B943222}" dt="2024-11-05T12:32:37.413" v="3060" actId="20577"/>
          <ac:spMkLst>
            <pc:docMk/>
            <pc:sldMk cId="1977964715" sldId="375"/>
            <ac:spMk id="3" creationId="{D46AF569-7D9C-8939-2B84-A0281826E57A}"/>
          </ac:spMkLst>
        </pc:spChg>
      </pc:sldChg>
      <pc:sldChg chg="modSp add mod">
        <pc:chgData name="Barbara Class" userId="ce38c013-f14e-4d1b-851f-f693be5c662b" providerId="ADAL" clId="{C9AEC230-E3D2-45DB-BB82-AE8B4B943222}" dt="2024-11-05T12:49:00.984" v="3309" actId="113"/>
        <pc:sldMkLst>
          <pc:docMk/>
          <pc:sldMk cId="3392575529" sldId="376"/>
        </pc:sldMkLst>
        <pc:spChg chg="mod">
          <ac:chgData name="Barbara Class" userId="ce38c013-f14e-4d1b-851f-f693be5c662b" providerId="ADAL" clId="{C9AEC230-E3D2-45DB-BB82-AE8B4B943222}" dt="2024-11-05T12:32:59.706" v="3069"/>
          <ac:spMkLst>
            <pc:docMk/>
            <pc:sldMk cId="3392575529" sldId="376"/>
            <ac:spMk id="3" creationId="{7FDF93F7-08CD-50BD-FA04-9127D21FEFCA}"/>
          </ac:spMkLst>
        </pc:spChg>
        <pc:spChg chg="mod">
          <ac:chgData name="Barbara Class" userId="ce38c013-f14e-4d1b-851f-f693be5c662b" providerId="ADAL" clId="{C9AEC230-E3D2-45DB-BB82-AE8B4B943222}" dt="2024-11-05T12:49:00.984" v="3309" actId="113"/>
          <ac:spMkLst>
            <pc:docMk/>
            <pc:sldMk cId="3392575529" sldId="376"/>
            <ac:spMk id="4" creationId="{AE7941C7-2303-AD8E-1364-9BDE4CCF3A71}"/>
          </ac:spMkLst>
        </pc:spChg>
      </pc:sldChg>
      <pc:sldChg chg="modSp add mod">
        <pc:chgData name="Barbara Class" userId="ce38c013-f14e-4d1b-851f-f693be5c662b" providerId="ADAL" clId="{C9AEC230-E3D2-45DB-BB82-AE8B4B943222}" dt="2024-11-05T18:58:56.424" v="9975" actId="255"/>
        <pc:sldMkLst>
          <pc:docMk/>
          <pc:sldMk cId="763370842" sldId="377"/>
        </pc:sldMkLst>
        <pc:spChg chg="mod">
          <ac:chgData name="Barbara Class" userId="ce38c013-f14e-4d1b-851f-f693be5c662b" providerId="ADAL" clId="{C9AEC230-E3D2-45DB-BB82-AE8B4B943222}" dt="2024-11-05T12:47:55.565" v="3254" actId="20577"/>
          <ac:spMkLst>
            <pc:docMk/>
            <pc:sldMk cId="763370842" sldId="377"/>
            <ac:spMk id="3" creationId="{85FE2A15-5452-1F1D-F9FC-622660C3B1A5}"/>
          </ac:spMkLst>
        </pc:spChg>
        <pc:spChg chg="mod">
          <ac:chgData name="Barbara Class" userId="ce38c013-f14e-4d1b-851f-f693be5c662b" providerId="ADAL" clId="{C9AEC230-E3D2-45DB-BB82-AE8B4B943222}" dt="2024-11-05T18:58:56.424" v="9975" actId="255"/>
          <ac:spMkLst>
            <pc:docMk/>
            <pc:sldMk cId="763370842" sldId="377"/>
            <ac:spMk id="4" creationId="{20825C5A-C812-3C63-1568-3E74C09BC88B}"/>
          </ac:spMkLst>
        </pc:spChg>
      </pc:sldChg>
      <pc:sldChg chg="addSp delSp modSp add mod">
        <pc:chgData name="Barbara Class" userId="ce38c013-f14e-4d1b-851f-f693be5c662b" providerId="ADAL" clId="{C9AEC230-E3D2-45DB-BB82-AE8B4B943222}" dt="2024-11-05T13:36:45.526" v="4064" actId="1076"/>
        <pc:sldMkLst>
          <pc:docMk/>
          <pc:sldMk cId="2171056167" sldId="378"/>
        </pc:sldMkLst>
        <pc:spChg chg="add mod">
          <ac:chgData name="Barbara Class" userId="ce38c013-f14e-4d1b-851f-f693be5c662b" providerId="ADAL" clId="{C9AEC230-E3D2-45DB-BB82-AE8B4B943222}" dt="2024-11-05T13:35:39.918" v="4006" actId="1076"/>
          <ac:spMkLst>
            <pc:docMk/>
            <pc:sldMk cId="2171056167" sldId="378"/>
            <ac:spMk id="2" creationId="{776878B1-45CD-706B-F2ED-B7052EC31C08}"/>
          </ac:spMkLst>
        </pc:spChg>
        <pc:spChg chg="mod">
          <ac:chgData name="Barbara Class" userId="ce38c013-f14e-4d1b-851f-f693be5c662b" providerId="ADAL" clId="{C9AEC230-E3D2-45DB-BB82-AE8B4B943222}" dt="2024-11-05T13:08:30.045" v="3790" actId="20577"/>
          <ac:spMkLst>
            <pc:docMk/>
            <pc:sldMk cId="2171056167" sldId="378"/>
            <ac:spMk id="3" creationId="{ADB49ACE-FC22-1869-6250-FA758FE6851E}"/>
          </ac:spMkLst>
        </pc:spChg>
        <pc:spChg chg="mod">
          <ac:chgData name="Barbara Class" userId="ce38c013-f14e-4d1b-851f-f693be5c662b" providerId="ADAL" clId="{C9AEC230-E3D2-45DB-BB82-AE8B4B943222}" dt="2024-11-05T13:36:14.107" v="4045" actId="14100"/>
          <ac:spMkLst>
            <pc:docMk/>
            <pc:sldMk cId="2171056167" sldId="378"/>
            <ac:spMk id="4" creationId="{24D986F7-F822-174D-C4F4-F8CDDB0FF2A6}"/>
          </ac:spMkLst>
        </pc:spChg>
        <pc:spChg chg="add mod">
          <ac:chgData name="Barbara Class" userId="ce38c013-f14e-4d1b-851f-f693be5c662b" providerId="ADAL" clId="{C9AEC230-E3D2-45DB-BB82-AE8B4B943222}" dt="2024-11-05T13:36:45.526" v="4064" actId="1076"/>
          <ac:spMkLst>
            <pc:docMk/>
            <pc:sldMk cId="2171056167" sldId="378"/>
            <ac:spMk id="6" creationId="{F6736958-2A6F-3C2B-B2A4-DEA7E8B2EF85}"/>
          </ac:spMkLst>
        </pc:spChg>
        <pc:spChg chg="del">
          <ac:chgData name="Barbara Class" userId="ce38c013-f14e-4d1b-851f-f693be5c662b" providerId="ADAL" clId="{C9AEC230-E3D2-45DB-BB82-AE8B4B943222}" dt="2024-11-05T13:17:35.282" v="3946" actId="478"/>
          <ac:spMkLst>
            <pc:docMk/>
            <pc:sldMk cId="2171056167" sldId="378"/>
            <ac:spMk id="7" creationId="{B0C6A7C7-857D-D065-E23D-38297A0FEEAD}"/>
          </ac:spMkLst>
        </pc:spChg>
      </pc:sldChg>
      <pc:sldChg chg="modSp add mod ord">
        <pc:chgData name="Barbara Class" userId="ce38c013-f14e-4d1b-851f-f693be5c662b" providerId="ADAL" clId="{C9AEC230-E3D2-45DB-BB82-AE8B4B943222}" dt="2024-11-05T17:31:42.719" v="5998"/>
        <pc:sldMkLst>
          <pc:docMk/>
          <pc:sldMk cId="2547540288" sldId="379"/>
        </pc:sldMkLst>
        <pc:spChg chg="mod">
          <ac:chgData name="Barbara Class" userId="ce38c013-f14e-4d1b-851f-f693be5c662b" providerId="ADAL" clId="{C9AEC230-E3D2-45DB-BB82-AE8B4B943222}" dt="2024-11-05T13:18:58.188" v="3956" actId="20577"/>
          <ac:spMkLst>
            <pc:docMk/>
            <pc:sldMk cId="2547540288" sldId="379"/>
            <ac:spMk id="3" creationId="{C3B4A475-1FFC-109F-ACE4-F2967C4FCDAB}"/>
          </ac:spMkLst>
        </pc:spChg>
      </pc:sldChg>
      <pc:sldChg chg="addSp modSp add del mod ord">
        <pc:chgData name="Barbara Class" userId="ce38c013-f14e-4d1b-851f-f693be5c662b" providerId="ADAL" clId="{C9AEC230-E3D2-45DB-BB82-AE8B4B943222}" dt="2024-11-05T19:03:55.083" v="10146" actId="47"/>
        <pc:sldMkLst>
          <pc:docMk/>
          <pc:sldMk cId="4085588472" sldId="380"/>
        </pc:sldMkLst>
        <pc:spChg chg="add mod">
          <ac:chgData name="Barbara Class" userId="ce38c013-f14e-4d1b-851f-f693be5c662b" providerId="ADAL" clId="{C9AEC230-E3D2-45DB-BB82-AE8B4B943222}" dt="2024-11-05T14:26:07.172" v="4770" actId="1076"/>
          <ac:spMkLst>
            <pc:docMk/>
            <pc:sldMk cId="4085588472" sldId="380"/>
            <ac:spMk id="2" creationId="{8E48DE50-CDC3-6FBD-1284-A9A1A825BD76}"/>
          </ac:spMkLst>
        </pc:spChg>
        <pc:spChg chg="mod">
          <ac:chgData name="Barbara Class" userId="ce38c013-f14e-4d1b-851f-f693be5c662b" providerId="ADAL" clId="{C9AEC230-E3D2-45DB-BB82-AE8B4B943222}" dt="2024-11-05T14:29:01.157" v="4798" actId="20577"/>
          <ac:spMkLst>
            <pc:docMk/>
            <pc:sldMk cId="4085588472" sldId="380"/>
            <ac:spMk id="3" creationId="{1D13317F-B210-6C16-F77E-C9D88AA9A70B}"/>
          </ac:spMkLst>
        </pc:spChg>
        <pc:spChg chg="mod">
          <ac:chgData name="Barbara Class" userId="ce38c013-f14e-4d1b-851f-f693be5c662b" providerId="ADAL" clId="{C9AEC230-E3D2-45DB-BB82-AE8B4B943222}" dt="2024-11-05T14:12:42.151" v="4745" actId="20577"/>
          <ac:spMkLst>
            <pc:docMk/>
            <pc:sldMk cId="4085588472" sldId="380"/>
            <ac:spMk id="4" creationId="{E1398612-81E7-203D-96C1-E85D323B2D1A}"/>
          </ac:spMkLst>
        </pc:spChg>
        <pc:spChg chg="mod">
          <ac:chgData name="Barbara Class" userId="ce38c013-f14e-4d1b-851f-f693be5c662b" providerId="ADAL" clId="{C9AEC230-E3D2-45DB-BB82-AE8B4B943222}" dt="2024-11-05T14:13:42.888" v="4765" actId="20577"/>
          <ac:spMkLst>
            <pc:docMk/>
            <pc:sldMk cId="4085588472" sldId="380"/>
            <ac:spMk id="7" creationId="{45FC02CB-F79B-E7A3-146D-D4095CF5EA3B}"/>
          </ac:spMkLst>
        </pc:spChg>
      </pc:sldChg>
      <pc:sldChg chg="delSp modSp add mod ord">
        <pc:chgData name="Barbara Class" userId="ce38c013-f14e-4d1b-851f-f693be5c662b" providerId="ADAL" clId="{C9AEC230-E3D2-45DB-BB82-AE8B4B943222}" dt="2024-11-05T19:04:21.189" v="10167" actId="20577"/>
        <pc:sldMkLst>
          <pc:docMk/>
          <pc:sldMk cId="791051958" sldId="381"/>
        </pc:sldMkLst>
        <pc:spChg chg="mod">
          <ac:chgData name="Barbara Class" userId="ce38c013-f14e-4d1b-851f-f693be5c662b" providerId="ADAL" clId="{C9AEC230-E3D2-45DB-BB82-AE8B4B943222}" dt="2024-11-05T19:04:21.189" v="10167" actId="20577"/>
          <ac:spMkLst>
            <pc:docMk/>
            <pc:sldMk cId="791051958" sldId="381"/>
            <ac:spMk id="3" creationId="{3823BC2D-8BA1-6C1C-8ACF-3AC104F64184}"/>
          </ac:spMkLst>
        </pc:spChg>
        <pc:spChg chg="mod">
          <ac:chgData name="Barbara Class" userId="ce38c013-f14e-4d1b-851f-f693be5c662b" providerId="ADAL" clId="{C9AEC230-E3D2-45DB-BB82-AE8B4B943222}" dt="2024-11-05T17:39:57.045" v="6674" actId="20577"/>
          <ac:spMkLst>
            <pc:docMk/>
            <pc:sldMk cId="791051958" sldId="381"/>
            <ac:spMk id="4" creationId="{769BF064-C54B-FFBA-561A-B1368228746E}"/>
          </ac:spMkLst>
        </pc:spChg>
        <pc:spChg chg="del">
          <ac:chgData name="Barbara Class" userId="ce38c013-f14e-4d1b-851f-f693be5c662b" providerId="ADAL" clId="{C9AEC230-E3D2-45DB-BB82-AE8B4B943222}" dt="2024-11-05T17:39:01.934" v="6639" actId="478"/>
          <ac:spMkLst>
            <pc:docMk/>
            <pc:sldMk cId="791051958" sldId="381"/>
            <ac:spMk id="7" creationId="{38801FEB-4E17-D23C-1F02-C45D8214C7EA}"/>
          </ac:spMkLst>
        </pc:spChg>
      </pc:sldChg>
      <pc:sldChg chg="delSp modSp add mod">
        <pc:chgData name="Barbara Class" userId="ce38c013-f14e-4d1b-851f-f693be5c662b" providerId="ADAL" clId="{C9AEC230-E3D2-45DB-BB82-AE8B4B943222}" dt="2024-11-05T17:25:24.478" v="5918" actId="114"/>
        <pc:sldMkLst>
          <pc:docMk/>
          <pc:sldMk cId="528629137" sldId="382"/>
        </pc:sldMkLst>
        <pc:spChg chg="del">
          <ac:chgData name="Barbara Class" userId="ce38c013-f14e-4d1b-851f-f693be5c662b" providerId="ADAL" clId="{C9AEC230-E3D2-45DB-BB82-AE8B4B943222}" dt="2024-11-05T17:18:30.194" v="5471" actId="478"/>
          <ac:spMkLst>
            <pc:docMk/>
            <pc:sldMk cId="528629137" sldId="382"/>
            <ac:spMk id="2" creationId="{08838DBF-4D1F-8D1F-17C2-EB1E2F9E88ED}"/>
          </ac:spMkLst>
        </pc:spChg>
        <pc:spChg chg="mod">
          <ac:chgData name="Barbara Class" userId="ce38c013-f14e-4d1b-851f-f693be5c662b" providerId="ADAL" clId="{C9AEC230-E3D2-45DB-BB82-AE8B4B943222}" dt="2024-11-05T17:18:40.637" v="5497" actId="20577"/>
          <ac:spMkLst>
            <pc:docMk/>
            <pc:sldMk cId="528629137" sldId="382"/>
            <ac:spMk id="3" creationId="{C92E3BAB-B829-08BB-B118-C4998422F9BA}"/>
          </ac:spMkLst>
        </pc:spChg>
        <pc:spChg chg="mod">
          <ac:chgData name="Barbara Class" userId="ce38c013-f14e-4d1b-851f-f693be5c662b" providerId="ADAL" clId="{C9AEC230-E3D2-45DB-BB82-AE8B4B943222}" dt="2024-11-05T17:25:24.478" v="5918" actId="114"/>
          <ac:spMkLst>
            <pc:docMk/>
            <pc:sldMk cId="528629137" sldId="382"/>
            <ac:spMk id="4" creationId="{9D0CC15C-F845-5486-2254-D2C1649F54F1}"/>
          </ac:spMkLst>
        </pc:spChg>
      </pc:sldChg>
      <pc:sldChg chg="addSp delSp modSp add mod">
        <pc:chgData name="Barbara Class" userId="ce38c013-f14e-4d1b-851f-f693be5c662b" providerId="ADAL" clId="{C9AEC230-E3D2-45DB-BB82-AE8B4B943222}" dt="2024-11-05T17:30:04.258" v="5994" actId="1076"/>
        <pc:sldMkLst>
          <pc:docMk/>
          <pc:sldMk cId="747415463" sldId="383"/>
        </pc:sldMkLst>
        <pc:spChg chg="mod">
          <ac:chgData name="Barbara Class" userId="ce38c013-f14e-4d1b-851f-f693be5c662b" providerId="ADAL" clId="{C9AEC230-E3D2-45DB-BB82-AE8B4B943222}" dt="2024-11-05T17:26:04.188" v="5950" actId="20577"/>
          <ac:spMkLst>
            <pc:docMk/>
            <pc:sldMk cId="747415463" sldId="383"/>
            <ac:spMk id="3" creationId="{015174F3-750B-54FC-B372-D85F8B58E7EA}"/>
          </ac:spMkLst>
        </pc:spChg>
        <pc:spChg chg="del mod">
          <ac:chgData name="Barbara Class" userId="ce38c013-f14e-4d1b-851f-f693be5c662b" providerId="ADAL" clId="{C9AEC230-E3D2-45DB-BB82-AE8B4B943222}" dt="2024-11-05T17:28:18.733" v="5952" actId="478"/>
          <ac:spMkLst>
            <pc:docMk/>
            <pc:sldMk cId="747415463" sldId="383"/>
            <ac:spMk id="4" creationId="{BC219410-9207-ED43-E48B-5B630BCDADF8}"/>
          </ac:spMkLst>
        </pc:spChg>
        <pc:spChg chg="add mod">
          <ac:chgData name="Barbara Class" userId="ce38c013-f14e-4d1b-851f-f693be5c662b" providerId="ADAL" clId="{C9AEC230-E3D2-45DB-BB82-AE8B4B943222}" dt="2024-11-05T17:29:10.970" v="5961" actId="1076"/>
          <ac:spMkLst>
            <pc:docMk/>
            <pc:sldMk cId="747415463" sldId="383"/>
            <ac:spMk id="7" creationId="{431BCBCE-0821-23DF-3E3A-7A196814D37D}"/>
          </ac:spMkLst>
        </pc:spChg>
        <pc:spChg chg="add mod">
          <ac:chgData name="Barbara Class" userId="ce38c013-f14e-4d1b-851f-f693be5c662b" providerId="ADAL" clId="{C9AEC230-E3D2-45DB-BB82-AE8B4B943222}" dt="2024-11-05T17:29:37.790" v="5965" actId="1582"/>
          <ac:spMkLst>
            <pc:docMk/>
            <pc:sldMk cId="747415463" sldId="383"/>
            <ac:spMk id="8" creationId="{4EFC0F51-8A5D-75C6-A411-FA0103CAEF87}"/>
          </ac:spMkLst>
        </pc:spChg>
        <pc:spChg chg="add mod">
          <ac:chgData name="Barbara Class" userId="ce38c013-f14e-4d1b-851f-f693be5c662b" providerId="ADAL" clId="{C9AEC230-E3D2-45DB-BB82-AE8B4B943222}" dt="2024-11-05T17:30:04.258" v="5994" actId="1076"/>
          <ac:spMkLst>
            <pc:docMk/>
            <pc:sldMk cId="747415463" sldId="383"/>
            <ac:spMk id="9" creationId="{2870C994-E8DE-B423-5CC6-D9EABBF57D6E}"/>
          </ac:spMkLst>
        </pc:spChg>
        <pc:picChg chg="add mod">
          <ac:chgData name="Barbara Class" userId="ce38c013-f14e-4d1b-851f-f693be5c662b" providerId="ADAL" clId="{C9AEC230-E3D2-45DB-BB82-AE8B4B943222}" dt="2024-11-05T17:28:26.567" v="5955" actId="1076"/>
          <ac:picMkLst>
            <pc:docMk/>
            <pc:sldMk cId="747415463" sldId="383"/>
            <ac:picMk id="6" creationId="{E38DA103-0FAC-5BDC-BAA6-E86F3BEE8AA6}"/>
          </ac:picMkLst>
        </pc:picChg>
      </pc:sldChg>
      <pc:sldChg chg="addSp modSp add mod">
        <pc:chgData name="Barbara Class" userId="ce38c013-f14e-4d1b-851f-f693be5c662b" providerId="ADAL" clId="{C9AEC230-E3D2-45DB-BB82-AE8B4B943222}" dt="2024-11-05T19:04:26.571" v="10176" actId="20577"/>
        <pc:sldMkLst>
          <pc:docMk/>
          <pc:sldMk cId="3243370787" sldId="384"/>
        </pc:sldMkLst>
        <pc:spChg chg="mod">
          <ac:chgData name="Barbara Class" userId="ce38c013-f14e-4d1b-851f-f693be5c662b" providerId="ADAL" clId="{C9AEC230-E3D2-45DB-BB82-AE8B4B943222}" dt="2024-11-05T19:04:26.571" v="10176" actId="20577"/>
          <ac:spMkLst>
            <pc:docMk/>
            <pc:sldMk cId="3243370787" sldId="384"/>
            <ac:spMk id="3" creationId="{732DAE88-14C9-89BC-2EB6-AAFC6FAD40B3}"/>
          </ac:spMkLst>
        </pc:spChg>
        <pc:spChg chg="mod">
          <ac:chgData name="Barbara Class" userId="ce38c013-f14e-4d1b-851f-f693be5c662b" providerId="ADAL" clId="{C9AEC230-E3D2-45DB-BB82-AE8B4B943222}" dt="2024-11-05T17:40:14.486" v="6678" actId="255"/>
          <ac:spMkLst>
            <pc:docMk/>
            <pc:sldMk cId="3243370787" sldId="384"/>
            <ac:spMk id="4" creationId="{44C92C8D-FC6B-BE58-C395-D3C5FFC596A4}"/>
          </ac:spMkLst>
        </pc:spChg>
        <pc:spChg chg="add mod">
          <ac:chgData name="Barbara Class" userId="ce38c013-f14e-4d1b-851f-f693be5c662b" providerId="ADAL" clId="{C9AEC230-E3D2-45DB-BB82-AE8B4B943222}" dt="2024-11-05T17:42:01.891" v="6688" actId="1582"/>
          <ac:spMkLst>
            <pc:docMk/>
            <pc:sldMk cId="3243370787" sldId="384"/>
            <ac:spMk id="9" creationId="{7494B848-81B0-37BD-7149-39D0D8B0ACFC}"/>
          </ac:spMkLst>
        </pc:spChg>
        <pc:spChg chg="add mod">
          <ac:chgData name="Barbara Class" userId="ce38c013-f14e-4d1b-851f-f693be5c662b" providerId="ADAL" clId="{C9AEC230-E3D2-45DB-BB82-AE8B4B943222}" dt="2024-11-05T17:42:19.313" v="6692" actId="14100"/>
          <ac:spMkLst>
            <pc:docMk/>
            <pc:sldMk cId="3243370787" sldId="384"/>
            <ac:spMk id="10" creationId="{2E4668D8-BC72-CF46-7F98-EA70350A60A2}"/>
          </ac:spMkLst>
        </pc:spChg>
        <pc:spChg chg="add mod">
          <ac:chgData name="Barbara Class" userId="ce38c013-f14e-4d1b-851f-f693be5c662b" providerId="ADAL" clId="{C9AEC230-E3D2-45DB-BB82-AE8B4B943222}" dt="2024-11-05T17:43:47.753" v="6702" actId="14100"/>
          <ac:spMkLst>
            <pc:docMk/>
            <pc:sldMk cId="3243370787" sldId="384"/>
            <ac:spMk id="13" creationId="{4A6304EF-E097-A151-1466-38E68F92A409}"/>
          </ac:spMkLst>
        </pc:spChg>
        <pc:spChg chg="add mod">
          <ac:chgData name="Barbara Class" userId="ce38c013-f14e-4d1b-851f-f693be5c662b" providerId="ADAL" clId="{C9AEC230-E3D2-45DB-BB82-AE8B4B943222}" dt="2024-11-05T17:44:26.676" v="6764" actId="20577"/>
          <ac:spMkLst>
            <pc:docMk/>
            <pc:sldMk cId="3243370787" sldId="384"/>
            <ac:spMk id="14" creationId="{C468D34F-C0FE-7DDE-B07D-594190191596}"/>
          </ac:spMkLst>
        </pc:spChg>
        <pc:picChg chg="add mod">
          <ac:chgData name="Barbara Class" userId="ce38c013-f14e-4d1b-851f-f693be5c662b" providerId="ADAL" clId="{C9AEC230-E3D2-45DB-BB82-AE8B4B943222}" dt="2024-11-05T17:40:45.737" v="6681" actId="1076"/>
          <ac:picMkLst>
            <pc:docMk/>
            <pc:sldMk cId="3243370787" sldId="384"/>
            <ac:picMk id="6" creationId="{225012BF-2F2B-E796-D9FC-6435189882BE}"/>
          </ac:picMkLst>
        </pc:picChg>
        <pc:picChg chg="add mod">
          <ac:chgData name="Barbara Class" userId="ce38c013-f14e-4d1b-851f-f693be5c662b" providerId="ADAL" clId="{C9AEC230-E3D2-45DB-BB82-AE8B4B943222}" dt="2024-11-05T17:41:42.349" v="6684" actId="1076"/>
          <ac:picMkLst>
            <pc:docMk/>
            <pc:sldMk cId="3243370787" sldId="384"/>
            <ac:picMk id="8" creationId="{060B8EDF-3436-0589-A249-36FE489D8FA8}"/>
          </ac:picMkLst>
        </pc:picChg>
        <pc:picChg chg="add mod">
          <ac:chgData name="Barbara Class" userId="ce38c013-f14e-4d1b-851f-f693be5c662b" providerId="ADAL" clId="{C9AEC230-E3D2-45DB-BB82-AE8B4B943222}" dt="2024-11-05T17:43:29.838" v="6697" actId="1076"/>
          <ac:picMkLst>
            <pc:docMk/>
            <pc:sldMk cId="3243370787" sldId="384"/>
            <ac:picMk id="12" creationId="{2D3B2AEB-ACB7-61C7-3794-4D552D87B73B}"/>
          </ac:picMkLst>
        </pc:picChg>
      </pc:sldChg>
      <pc:sldChg chg="addSp modSp add mod">
        <pc:chgData name="Barbara Class" userId="ce38c013-f14e-4d1b-851f-f693be5c662b" providerId="ADAL" clId="{C9AEC230-E3D2-45DB-BB82-AE8B4B943222}" dt="2024-11-05T18:03:22.745" v="6900" actId="20577"/>
        <pc:sldMkLst>
          <pc:docMk/>
          <pc:sldMk cId="2459833160" sldId="385"/>
        </pc:sldMkLst>
        <pc:spChg chg="mod">
          <ac:chgData name="Barbara Class" userId="ce38c013-f14e-4d1b-851f-f693be5c662b" providerId="ADAL" clId="{C9AEC230-E3D2-45DB-BB82-AE8B4B943222}" dt="2024-11-05T17:53:36.218" v="6804" actId="20577"/>
          <ac:spMkLst>
            <pc:docMk/>
            <pc:sldMk cId="2459833160" sldId="385"/>
            <ac:spMk id="4" creationId="{5C4E7C8B-A5F4-D331-EBD9-16D1D7F74D1D}"/>
          </ac:spMkLst>
        </pc:spChg>
        <pc:spChg chg="add mod">
          <ac:chgData name="Barbara Class" userId="ce38c013-f14e-4d1b-851f-f693be5c662b" providerId="ADAL" clId="{C9AEC230-E3D2-45DB-BB82-AE8B4B943222}" dt="2024-11-05T18:03:22.745" v="6900" actId="20577"/>
          <ac:spMkLst>
            <pc:docMk/>
            <pc:sldMk cId="2459833160" sldId="385"/>
            <ac:spMk id="5" creationId="{024361B2-D660-90D6-30F2-2ADE83C2A6AC}"/>
          </ac:spMkLst>
        </pc:spChg>
        <pc:spChg chg="add mod">
          <ac:chgData name="Barbara Class" userId="ce38c013-f14e-4d1b-851f-f693be5c662b" providerId="ADAL" clId="{C9AEC230-E3D2-45DB-BB82-AE8B4B943222}" dt="2024-11-05T18:01:14.800" v="6899" actId="20577"/>
          <ac:spMkLst>
            <pc:docMk/>
            <pc:sldMk cId="2459833160" sldId="385"/>
            <ac:spMk id="6" creationId="{67C5E412-3009-F9F4-5697-61C3F4D41854}"/>
          </ac:spMkLst>
        </pc:spChg>
        <pc:spChg chg="mod">
          <ac:chgData name="Barbara Class" userId="ce38c013-f14e-4d1b-851f-f693be5c662b" providerId="ADAL" clId="{C9AEC230-E3D2-45DB-BB82-AE8B4B943222}" dt="2024-11-05T18:00:38.521" v="6855" actId="207"/>
          <ac:spMkLst>
            <pc:docMk/>
            <pc:sldMk cId="2459833160" sldId="385"/>
            <ac:spMk id="17" creationId="{E0178CC6-755E-F32E-3E5B-912AD0A81E9D}"/>
          </ac:spMkLst>
        </pc:spChg>
        <pc:spChg chg="mod">
          <ac:chgData name="Barbara Class" userId="ce38c013-f14e-4d1b-851f-f693be5c662b" providerId="ADAL" clId="{C9AEC230-E3D2-45DB-BB82-AE8B4B943222}" dt="2024-11-05T18:00:33.935" v="6854" actId="207"/>
          <ac:spMkLst>
            <pc:docMk/>
            <pc:sldMk cId="2459833160" sldId="385"/>
            <ac:spMk id="18" creationId="{6B0CD364-A13C-4D56-4A9B-11394405BA76}"/>
          </ac:spMkLst>
        </pc:spChg>
      </pc:sldChg>
      <pc:sldChg chg="addSp delSp modSp add mod">
        <pc:chgData name="Barbara Class" userId="ce38c013-f14e-4d1b-851f-f693be5c662b" providerId="ADAL" clId="{C9AEC230-E3D2-45DB-BB82-AE8B4B943222}" dt="2024-11-05T18:05:31.921" v="6944" actId="1076"/>
        <pc:sldMkLst>
          <pc:docMk/>
          <pc:sldMk cId="3490540252" sldId="386"/>
        </pc:sldMkLst>
        <pc:spChg chg="mod">
          <ac:chgData name="Barbara Class" userId="ce38c013-f14e-4d1b-851f-f693be5c662b" providerId="ADAL" clId="{C9AEC230-E3D2-45DB-BB82-AE8B4B943222}" dt="2024-11-05T17:56:02.117" v="6841" actId="20577"/>
          <ac:spMkLst>
            <pc:docMk/>
            <pc:sldMk cId="3490540252" sldId="386"/>
            <ac:spMk id="4" creationId="{CADB87EA-627C-41C7-7A3A-BCA4532FB4BF}"/>
          </ac:spMkLst>
        </pc:spChg>
        <pc:spChg chg="del">
          <ac:chgData name="Barbara Class" userId="ce38c013-f14e-4d1b-851f-f693be5c662b" providerId="ADAL" clId="{C9AEC230-E3D2-45DB-BB82-AE8B4B943222}" dt="2024-11-05T17:54:08.149" v="6806" actId="478"/>
          <ac:spMkLst>
            <pc:docMk/>
            <pc:sldMk cId="3490540252" sldId="386"/>
            <ac:spMk id="5" creationId="{A68A5773-5F20-57A7-2934-12A951C2C9A5}"/>
          </ac:spMkLst>
        </pc:spChg>
        <pc:spChg chg="del">
          <ac:chgData name="Barbara Class" userId="ce38c013-f14e-4d1b-851f-f693be5c662b" providerId="ADAL" clId="{C9AEC230-E3D2-45DB-BB82-AE8B4B943222}" dt="2024-11-05T17:54:20.627" v="6809" actId="478"/>
          <ac:spMkLst>
            <pc:docMk/>
            <pc:sldMk cId="3490540252" sldId="386"/>
            <ac:spMk id="6" creationId="{21D2D2ED-08F3-F4CC-05F2-300E154A00DE}"/>
          </ac:spMkLst>
        </pc:spChg>
        <pc:spChg chg="del">
          <ac:chgData name="Barbara Class" userId="ce38c013-f14e-4d1b-851f-f693be5c662b" providerId="ADAL" clId="{C9AEC230-E3D2-45DB-BB82-AE8B4B943222}" dt="2024-11-05T17:54:08.149" v="6806" actId="478"/>
          <ac:spMkLst>
            <pc:docMk/>
            <pc:sldMk cId="3490540252" sldId="386"/>
            <ac:spMk id="8" creationId="{1824DD05-03DF-ACCF-B54B-35B72CBCF7D2}"/>
          </ac:spMkLst>
        </pc:spChg>
        <pc:spChg chg="del">
          <ac:chgData name="Barbara Class" userId="ce38c013-f14e-4d1b-851f-f693be5c662b" providerId="ADAL" clId="{C9AEC230-E3D2-45DB-BB82-AE8B4B943222}" dt="2024-11-05T17:54:08.149" v="6806" actId="478"/>
          <ac:spMkLst>
            <pc:docMk/>
            <pc:sldMk cId="3490540252" sldId="386"/>
            <ac:spMk id="9" creationId="{B2B0D7CF-098A-292A-09A6-423B101021E0}"/>
          </ac:spMkLst>
        </pc:spChg>
        <pc:spChg chg="del">
          <ac:chgData name="Barbara Class" userId="ce38c013-f14e-4d1b-851f-f693be5c662b" providerId="ADAL" clId="{C9AEC230-E3D2-45DB-BB82-AE8B4B943222}" dt="2024-11-05T17:54:17.582" v="6808" actId="478"/>
          <ac:spMkLst>
            <pc:docMk/>
            <pc:sldMk cId="3490540252" sldId="386"/>
            <ac:spMk id="10" creationId="{36D5E926-3065-A4B1-268E-798D34FFF9F3}"/>
          </ac:spMkLst>
        </pc:spChg>
        <pc:spChg chg="del">
          <ac:chgData name="Barbara Class" userId="ce38c013-f14e-4d1b-851f-f693be5c662b" providerId="ADAL" clId="{C9AEC230-E3D2-45DB-BB82-AE8B4B943222}" dt="2024-11-05T17:54:08.149" v="6806" actId="478"/>
          <ac:spMkLst>
            <pc:docMk/>
            <pc:sldMk cId="3490540252" sldId="386"/>
            <ac:spMk id="11" creationId="{67EE4230-58AD-629E-EDC4-E349ED2768E3}"/>
          </ac:spMkLst>
        </pc:spChg>
        <pc:spChg chg="del">
          <ac:chgData name="Barbara Class" userId="ce38c013-f14e-4d1b-851f-f693be5c662b" providerId="ADAL" clId="{C9AEC230-E3D2-45DB-BB82-AE8B4B943222}" dt="2024-11-05T17:54:08.149" v="6806" actId="478"/>
          <ac:spMkLst>
            <pc:docMk/>
            <pc:sldMk cId="3490540252" sldId="386"/>
            <ac:spMk id="12" creationId="{65E4A546-C359-CDD6-FA8B-567D95D26921}"/>
          </ac:spMkLst>
        </pc:spChg>
        <pc:spChg chg="del">
          <ac:chgData name="Barbara Class" userId="ce38c013-f14e-4d1b-851f-f693be5c662b" providerId="ADAL" clId="{C9AEC230-E3D2-45DB-BB82-AE8B4B943222}" dt="2024-11-05T17:54:13.699" v="6807" actId="478"/>
          <ac:spMkLst>
            <pc:docMk/>
            <pc:sldMk cId="3490540252" sldId="386"/>
            <ac:spMk id="13" creationId="{472137C1-C0C3-8591-8489-0852CF508CBC}"/>
          </ac:spMkLst>
        </pc:spChg>
        <pc:spChg chg="del">
          <ac:chgData name="Barbara Class" userId="ce38c013-f14e-4d1b-851f-f693be5c662b" providerId="ADAL" clId="{C9AEC230-E3D2-45DB-BB82-AE8B4B943222}" dt="2024-11-05T17:54:08.149" v="6806" actId="478"/>
          <ac:spMkLst>
            <pc:docMk/>
            <pc:sldMk cId="3490540252" sldId="386"/>
            <ac:spMk id="14" creationId="{D5894F1B-0734-036E-8043-2E5505B488BF}"/>
          </ac:spMkLst>
        </pc:spChg>
        <pc:spChg chg="del">
          <ac:chgData name="Barbara Class" userId="ce38c013-f14e-4d1b-851f-f693be5c662b" providerId="ADAL" clId="{C9AEC230-E3D2-45DB-BB82-AE8B4B943222}" dt="2024-11-05T17:54:08.149" v="6806" actId="478"/>
          <ac:spMkLst>
            <pc:docMk/>
            <pc:sldMk cId="3490540252" sldId="386"/>
            <ac:spMk id="15" creationId="{F9DD07B6-0462-6356-D744-5FECBA11587F}"/>
          </ac:spMkLst>
        </pc:spChg>
        <pc:spChg chg="mod">
          <ac:chgData name="Barbara Class" userId="ce38c013-f14e-4d1b-851f-f693be5c662b" providerId="ADAL" clId="{C9AEC230-E3D2-45DB-BB82-AE8B4B943222}" dt="2024-11-05T17:54:46.818" v="6813" actId="1076"/>
          <ac:spMkLst>
            <pc:docMk/>
            <pc:sldMk cId="3490540252" sldId="386"/>
            <ac:spMk id="16" creationId="{CF4D9DA3-4D83-F50A-CC84-CE9AA8962828}"/>
          </ac:spMkLst>
        </pc:spChg>
        <pc:spChg chg="del">
          <ac:chgData name="Barbara Class" userId="ce38c013-f14e-4d1b-851f-f693be5c662b" providerId="ADAL" clId="{C9AEC230-E3D2-45DB-BB82-AE8B4B943222}" dt="2024-11-05T17:54:08.149" v="6806" actId="478"/>
          <ac:spMkLst>
            <pc:docMk/>
            <pc:sldMk cId="3490540252" sldId="386"/>
            <ac:spMk id="17" creationId="{79E78946-F8D8-00BB-584A-9152C9317044}"/>
          </ac:spMkLst>
        </pc:spChg>
        <pc:spChg chg="del">
          <ac:chgData name="Barbara Class" userId="ce38c013-f14e-4d1b-851f-f693be5c662b" providerId="ADAL" clId="{C9AEC230-E3D2-45DB-BB82-AE8B4B943222}" dt="2024-11-05T17:54:08.149" v="6806" actId="478"/>
          <ac:spMkLst>
            <pc:docMk/>
            <pc:sldMk cId="3490540252" sldId="386"/>
            <ac:spMk id="18" creationId="{0318D1E2-6BEE-7DD1-9E73-73C714FD7C21}"/>
          </ac:spMkLst>
        </pc:spChg>
        <pc:spChg chg="add mod">
          <ac:chgData name="Barbara Class" userId="ce38c013-f14e-4d1b-851f-f693be5c662b" providerId="ADAL" clId="{C9AEC230-E3D2-45DB-BB82-AE8B4B943222}" dt="2024-11-05T17:55:01.019" v="6815" actId="1076"/>
          <ac:spMkLst>
            <pc:docMk/>
            <pc:sldMk cId="3490540252" sldId="386"/>
            <ac:spMk id="19" creationId="{3076C5D6-6D3F-9E55-A8C0-A21CC4D32C89}"/>
          </ac:spMkLst>
        </pc:spChg>
        <pc:spChg chg="add mod">
          <ac:chgData name="Barbara Class" userId="ce38c013-f14e-4d1b-851f-f693be5c662b" providerId="ADAL" clId="{C9AEC230-E3D2-45DB-BB82-AE8B4B943222}" dt="2024-11-05T17:55:29.571" v="6831" actId="207"/>
          <ac:spMkLst>
            <pc:docMk/>
            <pc:sldMk cId="3490540252" sldId="386"/>
            <ac:spMk id="20" creationId="{62CA9C60-0610-5AF7-0E17-B3086EFEA9AF}"/>
          </ac:spMkLst>
        </pc:spChg>
        <pc:spChg chg="add mod">
          <ac:chgData name="Barbara Class" userId="ce38c013-f14e-4d1b-851f-f693be5c662b" providerId="ADAL" clId="{C9AEC230-E3D2-45DB-BB82-AE8B4B943222}" dt="2024-11-05T17:55:01.019" v="6815" actId="1076"/>
          <ac:spMkLst>
            <pc:docMk/>
            <pc:sldMk cId="3490540252" sldId="386"/>
            <ac:spMk id="21" creationId="{D30F928E-DB11-EC9B-DA70-2267046196EF}"/>
          </ac:spMkLst>
        </pc:spChg>
        <pc:spChg chg="add mod">
          <ac:chgData name="Barbara Class" userId="ce38c013-f14e-4d1b-851f-f693be5c662b" providerId="ADAL" clId="{C9AEC230-E3D2-45DB-BB82-AE8B4B943222}" dt="2024-11-05T17:55:01.019" v="6815" actId="1076"/>
          <ac:spMkLst>
            <pc:docMk/>
            <pc:sldMk cId="3490540252" sldId="386"/>
            <ac:spMk id="22" creationId="{5EB7E6C8-999A-DE33-C3BB-F82A456BD70C}"/>
          </ac:spMkLst>
        </pc:spChg>
        <pc:spChg chg="add mod">
          <ac:chgData name="Barbara Class" userId="ce38c013-f14e-4d1b-851f-f693be5c662b" providerId="ADAL" clId="{C9AEC230-E3D2-45DB-BB82-AE8B4B943222}" dt="2024-11-05T17:55:01.019" v="6815" actId="1076"/>
          <ac:spMkLst>
            <pc:docMk/>
            <pc:sldMk cId="3490540252" sldId="386"/>
            <ac:spMk id="23" creationId="{2D979F7F-B85B-F6F5-B79E-612DCC20098F}"/>
          </ac:spMkLst>
        </pc:spChg>
        <pc:spChg chg="add mod">
          <ac:chgData name="Barbara Class" userId="ce38c013-f14e-4d1b-851f-f693be5c662b" providerId="ADAL" clId="{C9AEC230-E3D2-45DB-BB82-AE8B4B943222}" dt="2024-11-05T17:55:22.901" v="6830" actId="207"/>
          <ac:spMkLst>
            <pc:docMk/>
            <pc:sldMk cId="3490540252" sldId="386"/>
            <ac:spMk id="24" creationId="{43E6C173-036A-C6BC-B3E4-B7A92022906C}"/>
          </ac:spMkLst>
        </pc:spChg>
        <pc:spChg chg="add mod">
          <ac:chgData name="Barbara Class" userId="ce38c013-f14e-4d1b-851f-f693be5c662b" providerId="ADAL" clId="{C9AEC230-E3D2-45DB-BB82-AE8B4B943222}" dt="2024-11-05T17:55:01.019" v="6815" actId="1076"/>
          <ac:spMkLst>
            <pc:docMk/>
            <pc:sldMk cId="3490540252" sldId="386"/>
            <ac:spMk id="25" creationId="{8D07BE99-24F3-CE9D-2345-BF6849EADC63}"/>
          </ac:spMkLst>
        </pc:spChg>
        <pc:spChg chg="add mod">
          <ac:chgData name="Barbara Class" userId="ce38c013-f14e-4d1b-851f-f693be5c662b" providerId="ADAL" clId="{C9AEC230-E3D2-45DB-BB82-AE8B4B943222}" dt="2024-11-05T17:55:01.019" v="6815" actId="1076"/>
          <ac:spMkLst>
            <pc:docMk/>
            <pc:sldMk cId="3490540252" sldId="386"/>
            <ac:spMk id="26" creationId="{B5ED00BB-CE22-3AAD-CF58-65A6BB179484}"/>
          </ac:spMkLst>
        </pc:spChg>
        <pc:spChg chg="add mod">
          <ac:chgData name="Barbara Class" userId="ce38c013-f14e-4d1b-851f-f693be5c662b" providerId="ADAL" clId="{C9AEC230-E3D2-45DB-BB82-AE8B4B943222}" dt="2024-11-05T17:55:01.019" v="6815" actId="1076"/>
          <ac:spMkLst>
            <pc:docMk/>
            <pc:sldMk cId="3490540252" sldId="386"/>
            <ac:spMk id="27" creationId="{C2392AF6-FDAD-2DE9-C410-DFDC90B95BD6}"/>
          </ac:spMkLst>
        </pc:spChg>
        <pc:spChg chg="add mod">
          <ac:chgData name="Barbara Class" userId="ce38c013-f14e-4d1b-851f-f693be5c662b" providerId="ADAL" clId="{C9AEC230-E3D2-45DB-BB82-AE8B4B943222}" dt="2024-11-05T18:04:04.329" v="6903" actId="1076"/>
          <ac:spMkLst>
            <pc:docMk/>
            <pc:sldMk cId="3490540252" sldId="386"/>
            <ac:spMk id="36" creationId="{02020233-10D3-DD5E-C609-09942366203F}"/>
          </ac:spMkLst>
        </pc:spChg>
        <pc:spChg chg="add mod">
          <ac:chgData name="Barbara Class" userId="ce38c013-f14e-4d1b-851f-f693be5c662b" providerId="ADAL" clId="{C9AEC230-E3D2-45DB-BB82-AE8B4B943222}" dt="2024-11-05T18:04:15.919" v="6905" actId="1076"/>
          <ac:spMkLst>
            <pc:docMk/>
            <pc:sldMk cId="3490540252" sldId="386"/>
            <ac:spMk id="37" creationId="{06F6A5D2-DDF7-AE58-AA92-E5D2CBF25179}"/>
          </ac:spMkLst>
        </pc:spChg>
        <pc:spChg chg="add mod">
          <ac:chgData name="Barbara Class" userId="ce38c013-f14e-4d1b-851f-f693be5c662b" providerId="ADAL" clId="{C9AEC230-E3D2-45DB-BB82-AE8B4B943222}" dt="2024-11-05T18:04:54.554" v="6937" actId="1076"/>
          <ac:spMkLst>
            <pc:docMk/>
            <pc:sldMk cId="3490540252" sldId="386"/>
            <ac:spMk id="38" creationId="{509CB053-2395-5ABB-7C1E-DB45BD681518}"/>
          </ac:spMkLst>
        </pc:spChg>
        <pc:spChg chg="add del">
          <ac:chgData name="Barbara Class" userId="ce38c013-f14e-4d1b-851f-f693be5c662b" providerId="ADAL" clId="{C9AEC230-E3D2-45DB-BB82-AE8B4B943222}" dt="2024-11-05T18:05:11.652" v="6939" actId="22"/>
          <ac:spMkLst>
            <pc:docMk/>
            <pc:sldMk cId="3490540252" sldId="386"/>
            <ac:spMk id="40" creationId="{B758A3F3-9C5A-7039-4F1D-12DF2A97788B}"/>
          </ac:spMkLst>
        </pc:spChg>
        <pc:spChg chg="add mod">
          <ac:chgData name="Barbara Class" userId="ce38c013-f14e-4d1b-851f-f693be5c662b" providerId="ADAL" clId="{C9AEC230-E3D2-45DB-BB82-AE8B4B943222}" dt="2024-11-05T18:05:31.921" v="6944" actId="1076"/>
          <ac:spMkLst>
            <pc:docMk/>
            <pc:sldMk cId="3490540252" sldId="386"/>
            <ac:spMk id="41" creationId="{E72A5FC2-3475-67FF-9FF8-AE884A3C8AFF}"/>
          </ac:spMkLst>
        </pc:spChg>
        <pc:cxnChg chg="del">
          <ac:chgData name="Barbara Class" userId="ce38c013-f14e-4d1b-851f-f693be5c662b" providerId="ADAL" clId="{C9AEC230-E3D2-45DB-BB82-AE8B4B943222}" dt="2024-11-05T17:54:08.149" v="6806" actId="478"/>
          <ac:cxnSpMkLst>
            <pc:docMk/>
            <pc:sldMk cId="3490540252" sldId="386"/>
            <ac:cxnSpMk id="2" creationId="{5DFB4952-5A78-A99D-CBA6-5EB17362275A}"/>
          </ac:cxnSpMkLst>
        </pc:cxnChg>
        <pc:cxnChg chg="del">
          <ac:chgData name="Barbara Class" userId="ce38c013-f14e-4d1b-851f-f693be5c662b" providerId="ADAL" clId="{C9AEC230-E3D2-45DB-BB82-AE8B4B943222}" dt="2024-11-05T17:54:13.699" v="6807" actId="478"/>
          <ac:cxnSpMkLst>
            <pc:docMk/>
            <pc:sldMk cId="3490540252" sldId="386"/>
            <ac:cxnSpMk id="7" creationId="{6CE8EE68-A459-E97B-E6F7-6254D284DDFF}"/>
          </ac:cxnSpMkLst>
        </pc:cxnChg>
        <pc:cxnChg chg="add mod">
          <ac:chgData name="Barbara Class" userId="ce38c013-f14e-4d1b-851f-f693be5c662b" providerId="ADAL" clId="{C9AEC230-E3D2-45DB-BB82-AE8B4B943222}" dt="2024-11-05T17:55:01.019" v="6815" actId="1076"/>
          <ac:cxnSpMkLst>
            <pc:docMk/>
            <pc:sldMk cId="3490540252" sldId="386"/>
            <ac:cxnSpMk id="28" creationId="{215E7A2F-D362-630B-513E-52C4EAD201D3}"/>
          </ac:cxnSpMkLst>
        </pc:cxnChg>
        <pc:cxnChg chg="add mod">
          <ac:chgData name="Barbara Class" userId="ce38c013-f14e-4d1b-851f-f693be5c662b" providerId="ADAL" clId="{C9AEC230-E3D2-45DB-BB82-AE8B4B943222}" dt="2024-11-05T17:55:01.019" v="6815" actId="1076"/>
          <ac:cxnSpMkLst>
            <pc:docMk/>
            <pc:sldMk cId="3490540252" sldId="386"/>
            <ac:cxnSpMk id="29" creationId="{97F7C3D9-34D5-007A-3311-DFFE24867AFC}"/>
          </ac:cxnSpMkLst>
        </pc:cxnChg>
        <pc:cxnChg chg="add mod">
          <ac:chgData name="Barbara Class" userId="ce38c013-f14e-4d1b-851f-f693be5c662b" providerId="ADAL" clId="{C9AEC230-E3D2-45DB-BB82-AE8B4B943222}" dt="2024-11-05T17:55:01.019" v="6815" actId="1076"/>
          <ac:cxnSpMkLst>
            <pc:docMk/>
            <pc:sldMk cId="3490540252" sldId="386"/>
            <ac:cxnSpMk id="30" creationId="{24CCE35E-5B5B-0847-3DE4-B836076F2D37}"/>
          </ac:cxnSpMkLst>
        </pc:cxnChg>
        <pc:cxnChg chg="add mod">
          <ac:chgData name="Barbara Class" userId="ce38c013-f14e-4d1b-851f-f693be5c662b" providerId="ADAL" clId="{C9AEC230-E3D2-45DB-BB82-AE8B4B943222}" dt="2024-11-05T17:55:01.019" v="6815" actId="1076"/>
          <ac:cxnSpMkLst>
            <pc:docMk/>
            <pc:sldMk cId="3490540252" sldId="386"/>
            <ac:cxnSpMk id="31" creationId="{E5C03004-B107-BF9D-B283-8E7AEEB240DD}"/>
          </ac:cxnSpMkLst>
        </pc:cxnChg>
        <pc:cxnChg chg="add mod">
          <ac:chgData name="Barbara Class" userId="ce38c013-f14e-4d1b-851f-f693be5c662b" providerId="ADAL" clId="{C9AEC230-E3D2-45DB-BB82-AE8B4B943222}" dt="2024-11-05T17:55:01.019" v="6815" actId="1076"/>
          <ac:cxnSpMkLst>
            <pc:docMk/>
            <pc:sldMk cId="3490540252" sldId="386"/>
            <ac:cxnSpMk id="32" creationId="{9BD71A2B-9000-0D73-41EC-0AF4F68F9248}"/>
          </ac:cxnSpMkLst>
        </pc:cxnChg>
        <pc:cxnChg chg="add mod">
          <ac:chgData name="Barbara Class" userId="ce38c013-f14e-4d1b-851f-f693be5c662b" providerId="ADAL" clId="{C9AEC230-E3D2-45DB-BB82-AE8B4B943222}" dt="2024-11-05T17:55:01.019" v="6815" actId="1076"/>
          <ac:cxnSpMkLst>
            <pc:docMk/>
            <pc:sldMk cId="3490540252" sldId="386"/>
            <ac:cxnSpMk id="33" creationId="{C573E368-934B-97D9-0F08-B73D4889CB5F}"/>
          </ac:cxnSpMkLst>
        </pc:cxnChg>
        <pc:cxnChg chg="add mod">
          <ac:chgData name="Barbara Class" userId="ce38c013-f14e-4d1b-851f-f693be5c662b" providerId="ADAL" clId="{C9AEC230-E3D2-45DB-BB82-AE8B4B943222}" dt="2024-11-05T17:55:01.019" v="6815" actId="1076"/>
          <ac:cxnSpMkLst>
            <pc:docMk/>
            <pc:sldMk cId="3490540252" sldId="386"/>
            <ac:cxnSpMk id="34" creationId="{9917C8A6-28C2-456B-5C45-5F8939EF7F2F}"/>
          </ac:cxnSpMkLst>
        </pc:cxnChg>
        <pc:cxnChg chg="add mod">
          <ac:chgData name="Barbara Class" userId="ce38c013-f14e-4d1b-851f-f693be5c662b" providerId="ADAL" clId="{C9AEC230-E3D2-45DB-BB82-AE8B4B943222}" dt="2024-11-05T17:55:01.019" v="6815" actId="1076"/>
          <ac:cxnSpMkLst>
            <pc:docMk/>
            <pc:sldMk cId="3490540252" sldId="386"/>
            <ac:cxnSpMk id="35" creationId="{82C9E481-13D4-F127-69E8-440AAD66DEC8}"/>
          </ac:cxnSpMkLst>
        </pc:cxnChg>
      </pc:sldChg>
      <pc:sldChg chg="add">
        <pc:chgData name="Barbara Class" userId="ce38c013-f14e-4d1b-851f-f693be5c662b" providerId="ADAL" clId="{C9AEC230-E3D2-45DB-BB82-AE8B4B943222}" dt="2024-11-05T18:16:31.066" v="6945"/>
        <pc:sldMkLst>
          <pc:docMk/>
          <pc:sldMk cId="2522858244" sldId="387"/>
        </pc:sldMkLst>
      </pc:sldChg>
      <pc:sldChg chg="addSp delSp modSp add mod">
        <pc:chgData name="Barbara Class" userId="ce38c013-f14e-4d1b-851f-f693be5c662b" providerId="ADAL" clId="{C9AEC230-E3D2-45DB-BB82-AE8B4B943222}" dt="2024-11-05T18:23:32.921" v="7068" actId="1076"/>
        <pc:sldMkLst>
          <pc:docMk/>
          <pc:sldMk cId="1357658737" sldId="388"/>
        </pc:sldMkLst>
        <pc:spChg chg="add mod">
          <ac:chgData name="Barbara Class" userId="ce38c013-f14e-4d1b-851f-f693be5c662b" providerId="ADAL" clId="{C9AEC230-E3D2-45DB-BB82-AE8B4B943222}" dt="2024-11-05T18:21:56.172" v="7002" actId="1076"/>
          <ac:spMkLst>
            <pc:docMk/>
            <pc:sldMk cId="1357658737" sldId="388"/>
            <ac:spMk id="2" creationId="{49BD8D37-DD74-8A24-4B08-83F8C8CCB856}"/>
          </ac:spMkLst>
        </pc:spChg>
        <pc:spChg chg="mod">
          <ac:chgData name="Barbara Class" userId="ce38c013-f14e-4d1b-851f-f693be5c662b" providerId="ADAL" clId="{C9AEC230-E3D2-45DB-BB82-AE8B4B943222}" dt="2024-11-05T18:20:10.637" v="6991" actId="20577"/>
          <ac:spMkLst>
            <pc:docMk/>
            <pc:sldMk cId="1357658737" sldId="388"/>
            <ac:spMk id="3" creationId="{332A42AB-E3CB-099C-526B-2014F71F9831}"/>
          </ac:spMkLst>
        </pc:spChg>
        <pc:spChg chg="add mod">
          <ac:chgData name="Barbara Class" userId="ce38c013-f14e-4d1b-851f-f693be5c662b" providerId="ADAL" clId="{C9AEC230-E3D2-45DB-BB82-AE8B4B943222}" dt="2024-11-05T18:23:32.921" v="7068" actId="1076"/>
          <ac:spMkLst>
            <pc:docMk/>
            <pc:sldMk cId="1357658737" sldId="388"/>
            <ac:spMk id="8" creationId="{3DD7081A-A11B-1062-D53D-71E0D7C13E88}"/>
          </ac:spMkLst>
        </pc:spChg>
        <pc:picChg chg="del">
          <ac:chgData name="Barbara Class" userId="ce38c013-f14e-4d1b-851f-f693be5c662b" providerId="ADAL" clId="{C9AEC230-E3D2-45DB-BB82-AE8B4B943222}" dt="2024-11-05T18:20:12.509" v="6992" actId="478"/>
          <ac:picMkLst>
            <pc:docMk/>
            <pc:sldMk cId="1357658737" sldId="388"/>
            <ac:picMk id="4" creationId="{35CB9D08-209B-3ECF-61B9-9C12A5819B51}"/>
          </ac:picMkLst>
        </pc:picChg>
        <pc:picChg chg="add mod">
          <ac:chgData name="Barbara Class" userId="ce38c013-f14e-4d1b-851f-f693be5c662b" providerId="ADAL" clId="{C9AEC230-E3D2-45DB-BB82-AE8B4B943222}" dt="2024-11-05T18:21:50.172" v="7001" actId="1076"/>
          <ac:picMkLst>
            <pc:docMk/>
            <pc:sldMk cId="1357658737" sldId="388"/>
            <ac:picMk id="7" creationId="{28CFB769-B599-CD2A-3ADA-127216BEE361}"/>
          </ac:picMkLst>
        </pc:picChg>
        <pc:picChg chg="del">
          <ac:chgData name="Barbara Class" userId="ce38c013-f14e-4d1b-851f-f693be5c662b" providerId="ADAL" clId="{C9AEC230-E3D2-45DB-BB82-AE8B4B943222}" dt="2024-11-05T18:20:14.075" v="6993" actId="478"/>
          <ac:picMkLst>
            <pc:docMk/>
            <pc:sldMk cId="1357658737" sldId="388"/>
            <ac:picMk id="9" creationId="{48453753-1486-5921-32AE-B755418B6ED9}"/>
          </ac:picMkLst>
        </pc:picChg>
        <pc:picChg chg="del">
          <ac:chgData name="Barbara Class" userId="ce38c013-f14e-4d1b-851f-f693be5c662b" providerId="ADAL" clId="{C9AEC230-E3D2-45DB-BB82-AE8B4B943222}" dt="2024-11-05T18:20:15.589" v="6994" actId="478"/>
          <ac:picMkLst>
            <pc:docMk/>
            <pc:sldMk cId="1357658737" sldId="388"/>
            <ac:picMk id="11" creationId="{B1ABA591-2113-7D40-B587-1B962011F273}"/>
          </ac:picMkLst>
        </pc:picChg>
      </pc:sldChg>
      <pc:sldChg chg="addSp delSp modSp add mod">
        <pc:chgData name="Barbara Class" userId="ce38c013-f14e-4d1b-851f-f693be5c662b" providerId="ADAL" clId="{C9AEC230-E3D2-45DB-BB82-AE8B4B943222}" dt="2024-11-05T18:29:49.326" v="7158" actId="20577"/>
        <pc:sldMkLst>
          <pc:docMk/>
          <pc:sldMk cId="3346350069" sldId="389"/>
        </pc:sldMkLst>
        <pc:spChg chg="mod">
          <ac:chgData name="Barbara Class" userId="ce38c013-f14e-4d1b-851f-f693be5c662b" providerId="ADAL" clId="{C9AEC230-E3D2-45DB-BB82-AE8B4B943222}" dt="2024-11-05T18:29:49.326" v="7158" actId="20577"/>
          <ac:spMkLst>
            <pc:docMk/>
            <pc:sldMk cId="3346350069" sldId="389"/>
            <ac:spMk id="3" creationId="{989D4CE4-EE3C-73F4-66C1-9991D437542F}"/>
          </ac:spMkLst>
        </pc:spChg>
        <pc:spChg chg="add del mod">
          <ac:chgData name="Barbara Class" userId="ce38c013-f14e-4d1b-851f-f693be5c662b" providerId="ADAL" clId="{C9AEC230-E3D2-45DB-BB82-AE8B4B943222}" dt="2024-11-05T18:28:54.568" v="7103" actId="20577"/>
          <ac:spMkLst>
            <pc:docMk/>
            <pc:sldMk cId="3346350069" sldId="389"/>
            <ac:spMk id="4" creationId="{A3D6F6DB-3B3F-D954-6679-9ADF7FBD5BCB}"/>
          </ac:spMkLst>
        </pc:spChg>
        <pc:spChg chg="del">
          <ac:chgData name="Barbara Class" userId="ce38c013-f14e-4d1b-851f-f693be5c662b" providerId="ADAL" clId="{C9AEC230-E3D2-45DB-BB82-AE8B4B943222}" dt="2024-11-05T18:22:39.508" v="7036" actId="478"/>
          <ac:spMkLst>
            <pc:docMk/>
            <pc:sldMk cId="3346350069" sldId="389"/>
            <ac:spMk id="8" creationId="{1F2D87F3-E07E-70CB-1AF6-0B932CF7BD6B}"/>
          </ac:spMkLst>
        </pc:spChg>
        <pc:spChg chg="del">
          <ac:chgData name="Barbara Class" userId="ce38c013-f14e-4d1b-851f-f693be5c662b" providerId="ADAL" clId="{C9AEC230-E3D2-45DB-BB82-AE8B4B943222}" dt="2024-11-05T18:22:33.724" v="7033" actId="478"/>
          <ac:spMkLst>
            <pc:docMk/>
            <pc:sldMk cId="3346350069" sldId="389"/>
            <ac:spMk id="10" creationId="{ABAE9580-EEF1-0EEB-51D4-0C7228F32809}"/>
          </ac:spMkLst>
        </pc:spChg>
        <pc:picChg chg="del">
          <ac:chgData name="Barbara Class" userId="ce38c013-f14e-4d1b-851f-f693be5c662b" providerId="ADAL" clId="{C9AEC230-E3D2-45DB-BB82-AE8B4B943222}" dt="2024-11-05T18:22:37.127" v="7035" actId="478"/>
          <ac:picMkLst>
            <pc:docMk/>
            <pc:sldMk cId="3346350069" sldId="389"/>
            <ac:picMk id="6" creationId="{C4A6EDB3-46C3-A61E-D84C-87776ED2892D}"/>
          </ac:picMkLst>
        </pc:picChg>
        <pc:picChg chg="del">
          <ac:chgData name="Barbara Class" userId="ce38c013-f14e-4d1b-851f-f693be5c662b" providerId="ADAL" clId="{C9AEC230-E3D2-45DB-BB82-AE8B4B943222}" dt="2024-11-05T18:22:41.090" v="7037" actId="478"/>
          <ac:picMkLst>
            <pc:docMk/>
            <pc:sldMk cId="3346350069" sldId="389"/>
            <ac:picMk id="7" creationId="{B0D98F54-86C7-EDFD-B561-39B65A162118}"/>
          </ac:picMkLst>
        </pc:picChg>
        <pc:picChg chg="del">
          <ac:chgData name="Barbara Class" userId="ce38c013-f14e-4d1b-851f-f693be5c662b" providerId="ADAL" clId="{C9AEC230-E3D2-45DB-BB82-AE8B4B943222}" dt="2024-11-05T18:22:35.777" v="7034" actId="478"/>
          <ac:picMkLst>
            <pc:docMk/>
            <pc:sldMk cId="3346350069" sldId="389"/>
            <ac:picMk id="9" creationId="{38EA4EA7-866B-9459-CB99-CABA4E0CCA0C}"/>
          </ac:picMkLst>
        </pc:picChg>
      </pc:sldChg>
      <pc:sldChg chg="delSp modSp add mod">
        <pc:chgData name="Barbara Class" userId="ce38c013-f14e-4d1b-851f-f693be5c662b" providerId="ADAL" clId="{C9AEC230-E3D2-45DB-BB82-AE8B4B943222}" dt="2024-11-05T18:36:50.088" v="7677" actId="20577"/>
        <pc:sldMkLst>
          <pc:docMk/>
          <pc:sldMk cId="3372782965" sldId="390"/>
        </pc:sldMkLst>
        <pc:spChg chg="del">
          <ac:chgData name="Barbara Class" userId="ce38c013-f14e-4d1b-851f-f693be5c662b" providerId="ADAL" clId="{C9AEC230-E3D2-45DB-BB82-AE8B4B943222}" dt="2024-11-05T18:31:36.799" v="7192" actId="478"/>
          <ac:spMkLst>
            <pc:docMk/>
            <pc:sldMk cId="3372782965" sldId="390"/>
            <ac:spMk id="2" creationId="{274249FC-96D3-AA69-6D7D-C6CAE291E656}"/>
          </ac:spMkLst>
        </pc:spChg>
        <pc:spChg chg="mod">
          <ac:chgData name="Barbara Class" userId="ce38c013-f14e-4d1b-851f-f693be5c662b" providerId="ADAL" clId="{C9AEC230-E3D2-45DB-BB82-AE8B4B943222}" dt="2024-11-05T18:31:06.757" v="7189" actId="20577"/>
          <ac:spMkLst>
            <pc:docMk/>
            <pc:sldMk cId="3372782965" sldId="390"/>
            <ac:spMk id="3" creationId="{AF1509C7-264B-D38B-746C-450A704773E4}"/>
          </ac:spMkLst>
        </pc:spChg>
        <pc:spChg chg="mod">
          <ac:chgData name="Barbara Class" userId="ce38c013-f14e-4d1b-851f-f693be5c662b" providerId="ADAL" clId="{C9AEC230-E3D2-45DB-BB82-AE8B4B943222}" dt="2024-11-05T18:36:50.088" v="7677" actId="20577"/>
          <ac:spMkLst>
            <pc:docMk/>
            <pc:sldMk cId="3372782965" sldId="390"/>
            <ac:spMk id="4" creationId="{BC9648AE-D4B2-A13A-F4E6-90DC7E230B0D}"/>
          </ac:spMkLst>
        </pc:spChg>
        <pc:spChg chg="del">
          <ac:chgData name="Barbara Class" userId="ce38c013-f14e-4d1b-851f-f693be5c662b" providerId="ADAL" clId="{C9AEC230-E3D2-45DB-BB82-AE8B4B943222}" dt="2024-11-05T18:31:32.985" v="7191" actId="478"/>
          <ac:spMkLst>
            <pc:docMk/>
            <pc:sldMk cId="3372782965" sldId="390"/>
            <ac:spMk id="10" creationId="{0D4DD486-E721-F4D8-054A-4EA9C4B31A59}"/>
          </ac:spMkLst>
        </pc:spChg>
      </pc:sldChg>
      <pc:sldChg chg="addSp modSp add mod">
        <pc:chgData name="Barbara Class" userId="ce38c013-f14e-4d1b-851f-f693be5c662b" providerId="ADAL" clId="{C9AEC230-E3D2-45DB-BB82-AE8B4B943222}" dt="2024-11-05T18:47:37.102" v="8873"/>
        <pc:sldMkLst>
          <pc:docMk/>
          <pc:sldMk cId="892274950" sldId="391"/>
        </pc:sldMkLst>
        <pc:spChg chg="mod">
          <ac:chgData name="Barbara Class" userId="ce38c013-f14e-4d1b-851f-f693be5c662b" providerId="ADAL" clId="{C9AEC230-E3D2-45DB-BB82-AE8B4B943222}" dt="2024-11-05T18:38:20.653" v="7752" actId="20577"/>
          <ac:spMkLst>
            <pc:docMk/>
            <pc:sldMk cId="892274950" sldId="391"/>
            <ac:spMk id="3" creationId="{FB0656F1-9C2D-AE81-B690-01206E31F95F}"/>
          </ac:spMkLst>
        </pc:spChg>
        <pc:spChg chg="mod">
          <ac:chgData name="Barbara Class" userId="ce38c013-f14e-4d1b-851f-f693be5c662b" providerId="ADAL" clId="{C9AEC230-E3D2-45DB-BB82-AE8B4B943222}" dt="2024-11-05T18:45:38.449" v="8868" actId="20577"/>
          <ac:spMkLst>
            <pc:docMk/>
            <pc:sldMk cId="892274950" sldId="391"/>
            <ac:spMk id="4" creationId="{FEDF503F-AC0B-F138-E857-DA26F8E2AB60}"/>
          </ac:spMkLst>
        </pc:spChg>
        <pc:picChg chg="add mod">
          <ac:chgData name="Barbara Class" userId="ce38c013-f14e-4d1b-851f-f693be5c662b" providerId="ADAL" clId="{C9AEC230-E3D2-45DB-BB82-AE8B4B943222}" dt="2024-11-05T18:47:37.102" v="8873"/>
          <ac:picMkLst>
            <pc:docMk/>
            <pc:sldMk cId="892274950" sldId="391"/>
            <ac:picMk id="6" creationId="{CA97F6E2-163B-16D9-605C-19E03C0CD78A}"/>
          </ac:picMkLst>
        </pc:picChg>
      </pc:sldChg>
      <pc:sldChg chg="delSp modSp add mod">
        <pc:chgData name="Barbara Class" userId="ce38c013-f14e-4d1b-851f-f693be5c662b" providerId="ADAL" clId="{C9AEC230-E3D2-45DB-BB82-AE8B4B943222}" dt="2024-11-05T18:55:57.786" v="9715" actId="20577"/>
        <pc:sldMkLst>
          <pc:docMk/>
          <pc:sldMk cId="2034345482" sldId="392"/>
        </pc:sldMkLst>
        <pc:spChg chg="mod">
          <ac:chgData name="Barbara Class" userId="ce38c013-f14e-4d1b-851f-f693be5c662b" providerId="ADAL" clId="{C9AEC230-E3D2-45DB-BB82-AE8B4B943222}" dt="2024-11-05T18:49:02.460" v="9082" actId="20577"/>
          <ac:spMkLst>
            <pc:docMk/>
            <pc:sldMk cId="2034345482" sldId="392"/>
            <ac:spMk id="3" creationId="{625E605C-83CA-4E25-71CD-5F9C32A36938}"/>
          </ac:spMkLst>
        </pc:spChg>
        <pc:spChg chg="mod">
          <ac:chgData name="Barbara Class" userId="ce38c013-f14e-4d1b-851f-f693be5c662b" providerId="ADAL" clId="{C9AEC230-E3D2-45DB-BB82-AE8B4B943222}" dt="2024-11-05T18:55:57.786" v="9715" actId="20577"/>
          <ac:spMkLst>
            <pc:docMk/>
            <pc:sldMk cId="2034345482" sldId="392"/>
            <ac:spMk id="4" creationId="{1CCBD31F-74FC-1DEF-65D5-335D8E444314}"/>
          </ac:spMkLst>
        </pc:spChg>
        <pc:picChg chg="del">
          <ac:chgData name="Barbara Class" userId="ce38c013-f14e-4d1b-851f-f693be5c662b" providerId="ADAL" clId="{C9AEC230-E3D2-45DB-BB82-AE8B4B943222}" dt="2024-11-05T18:50:58.279" v="9390" actId="478"/>
          <ac:picMkLst>
            <pc:docMk/>
            <pc:sldMk cId="2034345482" sldId="392"/>
            <ac:picMk id="6" creationId="{72B807F9-3D95-0DE7-9A5A-905527CC5134}"/>
          </ac:picMkLst>
        </pc:picChg>
      </pc:sldChg>
      <pc:sldChg chg="add">
        <pc:chgData name="Barbara Class" userId="ce38c013-f14e-4d1b-851f-f693be5c662b" providerId="ADAL" clId="{C9AEC230-E3D2-45DB-BB82-AE8B4B943222}" dt="2024-11-05T19:02:07.640" v="10140"/>
        <pc:sldMkLst>
          <pc:docMk/>
          <pc:sldMk cId="330444455" sldId="393"/>
        </pc:sldMkLst>
      </pc:sldChg>
      <pc:sldChg chg="add">
        <pc:chgData name="Barbara Class" userId="ce38c013-f14e-4d1b-851f-f693be5c662b" providerId="ADAL" clId="{C9AEC230-E3D2-45DB-BB82-AE8B4B943222}" dt="2024-11-05T19:03:00.657" v="10145"/>
        <pc:sldMkLst>
          <pc:docMk/>
          <pc:sldMk cId="3545795537" sldId="394"/>
        </pc:sldMkLst>
      </pc:sldChg>
      <pc:sldChg chg="modSp add mod">
        <pc:chgData name="Barbara Class" userId="ce38c013-f14e-4d1b-851f-f693be5c662b" providerId="ADAL" clId="{C9AEC230-E3D2-45DB-BB82-AE8B4B943222}" dt="2024-11-05T19:07:33.594" v="10343" actId="114"/>
        <pc:sldMkLst>
          <pc:docMk/>
          <pc:sldMk cId="1559203206" sldId="395"/>
        </pc:sldMkLst>
        <pc:spChg chg="mod">
          <ac:chgData name="Barbara Class" userId="ce38c013-f14e-4d1b-851f-f693be5c662b" providerId="ADAL" clId="{C9AEC230-E3D2-45DB-BB82-AE8B4B943222}" dt="2024-11-05T19:04:48.338" v="10178" actId="20577"/>
          <ac:spMkLst>
            <pc:docMk/>
            <pc:sldMk cId="1559203206" sldId="395"/>
            <ac:spMk id="3" creationId="{8B473F22-BB0C-C203-E1D4-5B926CF08DEF}"/>
          </ac:spMkLst>
        </pc:spChg>
        <pc:spChg chg="mod">
          <ac:chgData name="Barbara Class" userId="ce38c013-f14e-4d1b-851f-f693be5c662b" providerId="ADAL" clId="{C9AEC230-E3D2-45DB-BB82-AE8B4B943222}" dt="2024-11-05T19:07:33.594" v="10343" actId="114"/>
          <ac:spMkLst>
            <pc:docMk/>
            <pc:sldMk cId="1559203206" sldId="395"/>
            <ac:spMk id="4" creationId="{F8486322-8D07-BA2D-9B2E-96AC27E52316}"/>
          </ac:spMkLst>
        </pc:spChg>
      </pc:sldChg>
      <pc:sldChg chg="delSp modSp add mod">
        <pc:chgData name="Barbara Class" userId="ce38c013-f14e-4d1b-851f-f693be5c662b" providerId="ADAL" clId="{C9AEC230-E3D2-45DB-BB82-AE8B4B943222}" dt="2024-11-05T19:18:56.432" v="10857" actId="20577"/>
        <pc:sldMkLst>
          <pc:docMk/>
          <pc:sldMk cId="1333624864" sldId="396"/>
        </pc:sldMkLst>
        <pc:spChg chg="del">
          <ac:chgData name="Barbara Class" userId="ce38c013-f14e-4d1b-851f-f693be5c662b" providerId="ADAL" clId="{C9AEC230-E3D2-45DB-BB82-AE8B4B943222}" dt="2024-11-05T19:06:54.367" v="10303" actId="478"/>
          <ac:spMkLst>
            <pc:docMk/>
            <pc:sldMk cId="1333624864" sldId="396"/>
            <ac:spMk id="2" creationId="{82BE8182-E7D0-F7DD-1480-E49A701B1511}"/>
          </ac:spMkLst>
        </pc:spChg>
        <pc:spChg chg="mod">
          <ac:chgData name="Barbara Class" userId="ce38c013-f14e-4d1b-851f-f693be5c662b" providerId="ADAL" clId="{C9AEC230-E3D2-45DB-BB82-AE8B4B943222}" dt="2024-11-05T19:06:45.685" v="10300" actId="20577"/>
          <ac:spMkLst>
            <pc:docMk/>
            <pc:sldMk cId="1333624864" sldId="396"/>
            <ac:spMk id="3" creationId="{577470D4-5EA8-EC80-2020-6D35E76E53E2}"/>
          </ac:spMkLst>
        </pc:spChg>
        <pc:spChg chg="mod">
          <ac:chgData name="Barbara Class" userId="ce38c013-f14e-4d1b-851f-f693be5c662b" providerId="ADAL" clId="{C9AEC230-E3D2-45DB-BB82-AE8B4B943222}" dt="2024-11-05T19:18:56.432" v="10857" actId="20577"/>
          <ac:spMkLst>
            <pc:docMk/>
            <pc:sldMk cId="1333624864" sldId="396"/>
            <ac:spMk id="4" creationId="{68E19E55-D113-44DA-B86D-D02B9340F8D0}"/>
          </ac:spMkLst>
        </pc:spChg>
      </pc:sldChg>
      <pc:sldChg chg="addSp delSp modSp add mod">
        <pc:chgData name="Barbara Class" userId="ce38c013-f14e-4d1b-851f-f693be5c662b" providerId="ADAL" clId="{C9AEC230-E3D2-45DB-BB82-AE8B4B943222}" dt="2024-11-05T19:14:47.389" v="10723" actId="1076"/>
        <pc:sldMkLst>
          <pc:docMk/>
          <pc:sldMk cId="748007767" sldId="397"/>
        </pc:sldMkLst>
        <pc:spChg chg="mod">
          <ac:chgData name="Barbara Class" userId="ce38c013-f14e-4d1b-851f-f693be5c662b" providerId="ADAL" clId="{C9AEC230-E3D2-45DB-BB82-AE8B4B943222}" dt="2024-11-05T19:09:51.876" v="10384" actId="20577"/>
          <ac:spMkLst>
            <pc:docMk/>
            <pc:sldMk cId="748007767" sldId="397"/>
            <ac:spMk id="2" creationId="{C1590A6D-36E7-0768-02E8-DEF82C4E9F03}"/>
          </ac:spMkLst>
        </pc:spChg>
        <pc:spChg chg="mod">
          <ac:chgData name="Barbara Class" userId="ce38c013-f14e-4d1b-851f-f693be5c662b" providerId="ADAL" clId="{C9AEC230-E3D2-45DB-BB82-AE8B4B943222}" dt="2024-11-05T19:08:39.624" v="10370" actId="20577"/>
          <ac:spMkLst>
            <pc:docMk/>
            <pc:sldMk cId="748007767" sldId="397"/>
            <ac:spMk id="3" creationId="{D1DD415C-D0A2-B540-2ECA-A601D8E789FC}"/>
          </ac:spMkLst>
        </pc:spChg>
        <pc:spChg chg="del">
          <ac:chgData name="Barbara Class" userId="ce38c013-f14e-4d1b-851f-f693be5c662b" providerId="ADAL" clId="{C9AEC230-E3D2-45DB-BB82-AE8B4B943222}" dt="2024-11-05T19:08:43.410" v="10371" actId="478"/>
          <ac:spMkLst>
            <pc:docMk/>
            <pc:sldMk cId="748007767" sldId="397"/>
            <ac:spMk id="4" creationId="{AC261D1B-DB4A-D773-81F4-CBE5F3030A67}"/>
          </ac:spMkLst>
        </pc:spChg>
        <pc:spChg chg="add mod">
          <ac:chgData name="Barbara Class" userId="ce38c013-f14e-4d1b-851f-f693be5c662b" providerId="ADAL" clId="{C9AEC230-E3D2-45DB-BB82-AE8B4B943222}" dt="2024-11-05T19:10:38.895" v="10433" actId="1076"/>
          <ac:spMkLst>
            <pc:docMk/>
            <pc:sldMk cId="748007767" sldId="397"/>
            <ac:spMk id="6" creationId="{34037D34-6F20-1794-7269-97079AF11165}"/>
          </ac:spMkLst>
        </pc:spChg>
        <pc:spChg chg="add mod">
          <ac:chgData name="Barbara Class" userId="ce38c013-f14e-4d1b-851f-f693be5c662b" providerId="ADAL" clId="{C9AEC230-E3D2-45DB-BB82-AE8B4B943222}" dt="2024-11-05T19:11:17.155" v="10489" actId="20577"/>
          <ac:spMkLst>
            <pc:docMk/>
            <pc:sldMk cId="748007767" sldId="397"/>
            <ac:spMk id="7" creationId="{0509BDE6-DC4C-6D0B-0C81-C25C5F9CE75D}"/>
          </ac:spMkLst>
        </pc:spChg>
        <pc:spChg chg="add mod">
          <ac:chgData name="Barbara Class" userId="ce38c013-f14e-4d1b-851f-f693be5c662b" providerId="ADAL" clId="{C9AEC230-E3D2-45DB-BB82-AE8B4B943222}" dt="2024-11-05T19:11:01.071" v="10476" actId="20577"/>
          <ac:spMkLst>
            <pc:docMk/>
            <pc:sldMk cId="748007767" sldId="397"/>
            <ac:spMk id="8" creationId="{DA55159C-A111-A7C1-F466-4D8FFC33B52F}"/>
          </ac:spMkLst>
        </pc:spChg>
        <pc:spChg chg="add mod">
          <ac:chgData name="Barbara Class" userId="ce38c013-f14e-4d1b-851f-f693be5c662b" providerId="ADAL" clId="{C9AEC230-E3D2-45DB-BB82-AE8B4B943222}" dt="2024-11-05T19:12:44.829" v="10572" actId="1076"/>
          <ac:spMkLst>
            <pc:docMk/>
            <pc:sldMk cId="748007767" sldId="397"/>
            <ac:spMk id="11" creationId="{EF0C7F48-2EA5-560B-C367-C5E4A585A838}"/>
          </ac:spMkLst>
        </pc:spChg>
        <pc:spChg chg="add mod">
          <ac:chgData name="Barbara Class" userId="ce38c013-f14e-4d1b-851f-f693be5c662b" providerId="ADAL" clId="{C9AEC230-E3D2-45DB-BB82-AE8B4B943222}" dt="2024-11-05T19:12:48.935" v="10573" actId="1076"/>
          <ac:spMkLst>
            <pc:docMk/>
            <pc:sldMk cId="748007767" sldId="397"/>
            <ac:spMk id="12" creationId="{6E0A81C9-A0FB-D134-9AC2-02E9FF54AE93}"/>
          </ac:spMkLst>
        </pc:spChg>
        <pc:spChg chg="add mod">
          <ac:chgData name="Barbara Class" userId="ce38c013-f14e-4d1b-851f-f693be5c662b" providerId="ADAL" clId="{C9AEC230-E3D2-45DB-BB82-AE8B4B943222}" dt="2024-11-05T19:13:11.159" v="10609" actId="20577"/>
          <ac:spMkLst>
            <pc:docMk/>
            <pc:sldMk cId="748007767" sldId="397"/>
            <ac:spMk id="13" creationId="{FABF7B6B-9570-C7DC-E237-C1B5FDA74360}"/>
          </ac:spMkLst>
        </pc:spChg>
        <pc:spChg chg="add mod">
          <ac:chgData name="Barbara Class" userId="ce38c013-f14e-4d1b-851f-f693be5c662b" providerId="ADAL" clId="{C9AEC230-E3D2-45DB-BB82-AE8B4B943222}" dt="2024-11-05T19:13:21.729" v="10615" actId="20577"/>
          <ac:spMkLst>
            <pc:docMk/>
            <pc:sldMk cId="748007767" sldId="397"/>
            <ac:spMk id="14" creationId="{41453333-82EF-9957-34D1-B6D7F86D0C04}"/>
          </ac:spMkLst>
        </pc:spChg>
        <pc:spChg chg="add mod">
          <ac:chgData name="Barbara Class" userId="ce38c013-f14e-4d1b-851f-f693be5c662b" providerId="ADAL" clId="{C9AEC230-E3D2-45DB-BB82-AE8B4B943222}" dt="2024-11-05T19:13:40.402" v="10630" actId="20577"/>
          <ac:spMkLst>
            <pc:docMk/>
            <pc:sldMk cId="748007767" sldId="397"/>
            <ac:spMk id="16" creationId="{0A79BFF7-3BD4-7CF7-46F8-7BE377FA48FD}"/>
          </ac:spMkLst>
        </pc:spChg>
        <pc:spChg chg="add del mod">
          <ac:chgData name="Barbara Class" userId="ce38c013-f14e-4d1b-851f-f693be5c662b" providerId="ADAL" clId="{C9AEC230-E3D2-45DB-BB82-AE8B4B943222}" dt="2024-11-05T19:12:28.570" v="10570" actId="478"/>
          <ac:spMkLst>
            <pc:docMk/>
            <pc:sldMk cId="748007767" sldId="397"/>
            <ac:spMk id="17" creationId="{94E29FC4-5D3C-1005-6990-66A14986E822}"/>
          </ac:spMkLst>
        </pc:spChg>
        <pc:spChg chg="add mod">
          <ac:chgData name="Barbara Class" userId="ce38c013-f14e-4d1b-851f-f693be5c662b" providerId="ADAL" clId="{C9AEC230-E3D2-45DB-BB82-AE8B4B943222}" dt="2024-11-05T19:14:47.389" v="10723" actId="1076"/>
          <ac:spMkLst>
            <pc:docMk/>
            <pc:sldMk cId="748007767" sldId="397"/>
            <ac:spMk id="18" creationId="{A194BA98-64E9-15B0-6194-F22BD32A71D8}"/>
          </ac:spMkLst>
        </pc:spChg>
        <pc:spChg chg="add mod">
          <ac:chgData name="Barbara Class" userId="ce38c013-f14e-4d1b-851f-f693be5c662b" providerId="ADAL" clId="{C9AEC230-E3D2-45DB-BB82-AE8B4B943222}" dt="2024-11-05T19:11:24.181" v="10491" actId="20577"/>
          <ac:spMkLst>
            <pc:docMk/>
            <pc:sldMk cId="748007767" sldId="397"/>
            <ac:spMk id="19" creationId="{2BB16274-7A84-5D2E-9097-4F48CE536A9B}"/>
          </ac:spMkLst>
        </pc:spChg>
        <pc:spChg chg="add mod">
          <ac:chgData name="Barbara Class" userId="ce38c013-f14e-4d1b-851f-f693be5c662b" providerId="ADAL" clId="{C9AEC230-E3D2-45DB-BB82-AE8B4B943222}" dt="2024-11-05T19:12:17.521" v="10567" actId="122"/>
          <ac:spMkLst>
            <pc:docMk/>
            <pc:sldMk cId="748007767" sldId="397"/>
            <ac:spMk id="20" creationId="{6D357799-19A4-5BE3-86BF-C8F1B1228793}"/>
          </ac:spMkLst>
        </pc:spChg>
        <pc:cxnChg chg="add mod">
          <ac:chgData name="Barbara Class" userId="ce38c013-f14e-4d1b-851f-f693be5c662b" providerId="ADAL" clId="{C9AEC230-E3D2-45DB-BB82-AE8B4B943222}" dt="2024-11-05T19:11:17.155" v="10489" actId="20577"/>
          <ac:cxnSpMkLst>
            <pc:docMk/>
            <pc:sldMk cId="748007767" sldId="397"/>
            <ac:cxnSpMk id="9" creationId="{A90BAB55-3378-9D24-5A74-9E955E5A7CDC}"/>
          </ac:cxnSpMkLst>
        </pc:cxnChg>
        <pc:cxnChg chg="add mod">
          <ac:chgData name="Barbara Class" userId="ce38c013-f14e-4d1b-851f-f693be5c662b" providerId="ADAL" clId="{C9AEC230-E3D2-45DB-BB82-AE8B4B943222}" dt="2024-11-05T19:11:01.071" v="10476" actId="20577"/>
          <ac:cxnSpMkLst>
            <pc:docMk/>
            <pc:sldMk cId="748007767" sldId="397"/>
            <ac:cxnSpMk id="10" creationId="{8C2BDC6A-92DD-7CB0-07F1-AC0040FC321B}"/>
          </ac:cxnSpMkLst>
        </pc:cxnChg>
        <pc:cxnChg chg="add mod">
          <ac:chgData name="Barbara Class" userId="ce38c013-f14e-4d1b-851f-f693be5c662b" providerId="ADAL" clId="{C9AEC230-E3D2-45DB-BB82-AE8B4B943222}" dt="2024-11-05T19:13:21.729" v="10615" actId="20577"/>
          <ac:cxnSpMkLst>
            <pc:docMk/>
            <pc:sldMk cId="748007767" sldId="397"/>
            <ac:cxnSpMk id="15" creationId="{0262C3B5-A594-EB52-B5BE-D20A74D723C5}"/>
          </ac:cxnSpMkLst>
        </pc:cxnChg>
      </pc:sldChg>
      <pc:sldChg chg="addSp delSp modSp add mod">
        <pc:chgData name="Barbara Class" userId="ce38c013-f14e-4d1b-851f-f693be5c662b" providerId="ADAL" clId="{C9AEC230-E3D2-45DB-BB82-AE8B4B943222}" dt="2024-11-05T19:34:29.671" v="11081" actId="1076"/>
        <pc:sldMkLst>
          <pc:docMk/>
          <pc:sldMk cId="3566618045" sldId="398"/>
        </pc:sldMkLst>
        <pc:spChg chg="mod">
          <ac:chgData name="Barbara Class" userId="ce38c013-f14e-4d1b-851f-f693be5c662b" providerId="ADAL" clId="{C9AEC230-E3D2-45DB-BB82-AE8B4B943222}" dt="2024-11-05T19:26:45.308" v="10930" actId="20577"/>
          <ac:spMkLst>
            <pc:docMk/>
            <pc:sldMk cId="3566618045" sldId="398"/>
            <ac:spMk id="3" creationId="{1038C81B-895F-EFC1-DA84-F8161EF13E55}"/>
          </ac:spMkLst>
        </pc:spChg>
        <pc:spChg chg="add mod">
          <ac:chgData name="Barbara Class" userId="ce38c013-f14e-4d1b-851f-f693be5c662b" providerId="ADAL" clId="{C9AEC230-E3D2-45DB-BB82-AE8B4B943222}" dt="2024-11-05T19:26:51.362" v="10933" actId="20577"/>
          <ac:spMkLst>
            <pc:docMk/>
            <pc:sldMk cId="3566618045" sldId="398"/>
            <ac:spMk id="4" creationId="{328F0817-BD66-7CA7-A8A1-B0B8D30C5733}"/>
          </ac:spMkLst>
        </pc:spChg>
        <pc:spChg chg="add mod">
          <ac:chgData name="Barbara Class" userId="ce38c013-f14e-4d1b-851f-f693be5c662b" providerId="ADAL" clId="{C9AEC230-E3D2-45DB-BB82-AE8B4B943222}" dt="2024-11-05T19:34:02.213" v="11075" actId="20577"/>
          <ac:spMkLst>
            <pc:docMk/>
            <pc:sldMk cId="3566618045" sldId="398"/>
            <ac:spMk id="6" creationId="{1EA73292-A13F-BF60-DA2B-FC0ED021E205}"/>
          </ac:spMkLst>
        </pc:spChg>
        <pc:spChg chg="del">
          <ac:chgData name="Barbara Class" userId="ce38c013-f14e-4d1b-851f-f693be5c662b" providerId="ADAL" clId="{C9AEC230-E3D2-45DB-BB82-AE8B4B943222}" dt="2024-11-05T19:25:14.153" v="10899" actId="478"/>
          <ac:spMkLst>
            <pc:docMk/>
            <pc:sldMk cId="3566618045" sldId="398"/>
            <ac:spMk id="7" creationId="{25FEA4BF-DCAA-B8D0-9B31-F2E70A78547E}"/>
          </ac:spMkLst>
        </pc:spChg>
        <pc:spChg chg="add mod">
          <ac:chgData name="Barbara Class" userId="ce38c013-f14e-4d1b-851f-f693be5c662b" providerId="ADAL" clId="{C9AEC230-E3D2-45DB-BB82-AE8B4B943222}" dt="2024-11-05T19:34:29.671" v="11081" actId="1076"/>
          <ac:spMkLst>
            <pc:docMk/>
            <pc:sldMk cId="3566618045" sldId="398"/>
            <ac:spMk id="8" creationId="{F7E807C3-5412-F57E-B865-5BB4A6DE747A}"/>
          </ac:spMkLst>
        </pc:spChg>
        <pc:picChg chg="del">
          <ac:chgData name="Barbara Class" userId="ce38c013-f14e-4d1b-851f-f693be5c662b" providerId="ADAL" clId="{C9AEC230-E3D2-45DB-BB82-AE8B4B943222}" dt="2024-11-05T19:25:02.230" v="10880" actId="478"/>
          <ac:picMkLst>
            <pc:docMk/>
            <pc:sldMk cId="3566618045" sldId="398"/>
            <ac:picMk id="2" creationId="{15EBA343-ABD8-F829-8A73-2CB6FEF9D454}"/>
          </ac:picMkLst>
        </pc:picChg>
      </pc:sldChg>
    </pc:docChg>
  </pc:docChgLst>
  <pc:docChgLst>
    <pc:chgData name="Barbara Class" userId="ce38c013-f14e-4d1b-851f-f693be5c662b" providerId="ADAL" clId="{187B849A-8E70-4466-AA15-50FF9BFDD398}"/>
    <pc:docChg chg="undo custSel addSld delSld modSld sldOrd">
      <pc:chgData name="Barbara Class" userId="ce38c013-f14e-4d1b-851f-f693be5c662b" providerId="ADAL" clId="{187B849A-8E70-4466-AA15-50FF9BFDD398}" dt="2024-08-18T18:21:25.946" v="1277" actId="47"/>
      <pc:docMkLst>
        <pc:docMk/>
      </pc:docMkLst>
      <pc:sldChg chg="modSp mod">
        <pc:chgData name="Barbara Class" userId="ce38c013-f14e-4d1b-851f-f693be5c662b" providerId="ADAL" clId="{187B849A-8E70-4466-AA15-50FF9BFDD398}" dt="2024-08-18T17:39:21.704" v="320" actId="207"/>
        <pc:sldMkLst>
          <pc:docMk/>
          <pc:sldMk cId="3636378796" sldId="257"/>
        </pc:sldMkLst>
        <pc:spChg chg="mod">
          <ac:chgData name="Barbara Class" userId="ce38c013-f14e-4d1b-851f-f693be5c662b" providerId="ADAL" clId="{187B849A-8E70-4466-AA15-50FF9BFDD398}" dt="2024-08-18T17:39:21.704" v="320" actId="207"/>
          <ac:spMkLst>
            <pc:docMk/>
            <pc:sldMk cId="3636378796" sldId="257"/>
            <ac:spMk id="3" creationId="{A4CA3F4E-D5AE-C44F-3980-84372DE6AC2E}"/>
          </ac:spMkLst>
        </pc:spChg>
        <pc:spChg chg="mod">
          <ac:chgData name="Barbara Class" userId="ce38c013-f14e-4d1b-851f-f693be5c662b" providerId="ADAL" clId="{187B849A-8E70-4466-AA15-50FF9BFDD398}" dt="2024-08-18T17:39:16.841" v="319" actId="207"/>
          <ac:spMkLst>
            <pc:docMk/>
            <pc:sldMk cId="3636378796" sldId="257"/>
            <ac:spMk id="4" creationId="{833C7F4A-CDF6-9E78-39E7-258E9E7E2083}"/>
          </ac:spMkLst>
        </pc:spChg>
      </pc:sldChg>
      <pc:sldChg chg="addSp delSp modSp mod">
        <pc:chgData name="Barbara Class" userId="ce38c013-f14e-4d1b-851f-f693be5c662b" providerId="ADAL" clId="{187B849A-8E70-4466-AA15-50FF9BFDD398}" dt="2024-08-18T17:33:39.371" v="288" actId="114"/>
        <pc:sldMkLst>
          <pc:docMk/>
          <pc:sldMk cId="2764132411" sldId="280"/>
        </pc:sldMkLst>
        <pc:spChg chg="mod">
          <ac:chgData name="Barbara Class" userId="ce38c013-f14e-4d1b-851f-f693be5c662b" providerId="ADAL" clId="{187B849A-8E70-4466-AA15-50FF9BFDD398}" dt="2024-08-18T17:33:39.371" v="288" actId="114"/>
          <ac:spMkLst>
            <pc:docMk/>
            <pc:sldMk cId="2764132411" sldId="280"/>
            <ac:spMk id="5" creationId="{49169642-7C92-BE1D-2DA6-A481934717C4}"/>
          </ac:spMkLst>
        </pc:spChg>
        <pc:spChg chg="add mod">
          <ac:chgData name="Barbara Class" userId="ce38c013-f14e-4d1b-851f-f693be5c662b" providerId="ADAL" clId="{187B849A-8E70-4466-AA15-50FF9BFDD398}" dt="2024-08-18T17:02:11.129" v="54" actId="1076"/>
          <ac:spMkLst>
            <pc:docMk/>
            <pc:sldMk cId="2764132411" sldId="280"/>
            <ac:spMk id="6" creationId="{8E3EDF43-4779-5663-7F5F-6C246FECC41B}"/>
          </ac:spMkLst>
        </pc:spChg>
        <pc:spChg chg="add mod">
          <ac:chgData name="Barbara Class" userId="ce38c013-f14e-4d1b-851f-f693be5c662b" providerId="ADAL" clId="{187B849A-8E70-4466-AA15-50FF9BFDD398}" dt="2024-08-18T17:31:25.807" v="187" actId="1076"/>
          <ac:spMkLst>
            <pc:docMk/>
            <pc:sldMk cId="2764132411" sldId="280"/>
            <ac:spMk id="7" creationId="{CC8EA7F8-E276-82F9-9032-83F4EBE699CE}"/>
          </ac:spMkLst>
        </pc:spChg>
        <pc:spChg chg="add del mod">
          <ac:chgData name="Barbara Class" userId="ce38c013-f14e-4d1b-851f-f693be5c662b" providerId="ADAL" clId="{187B849A-8E70-4466-AA15-50FF9BFDD398}" dt="2024-08-18T17:30:30.615" v="178" actId="478"/>
          <ac:spMkLst>
            <pc:docMk/>
            <pc:sldMk cId="2764132411" sldId="280"/>
            <ac:spMk id="8" creationId="{B781BD81-438C-89F9-C085-8489DA0431AD}"/>
          </ac:spMkLst>
        </pc:spChg>
        <pc:spChg chg="add mod">
          <ac:chgData name="Barbara Class" userId="ce38c013-f14e-4d1b-851f-f693be5c662b" providerId="ADAL" clId="{187B849A-8E70-4466-AA15-50FF9BFDD398}" dt="2024-08-18T17:32:07.477" v="218" actId="1076"/>
          <ac:spMkLst>
            <pc:docMk/>
            <pc:sldMk cId="2764132411" sldId="280"/>
            <ac:spMk id="9" creationId="{3CDE6936-82C7-6D42-3824-301E8F0DC138}"/>
          </ac:spMkLst>
        </pc:spChg>
      </pc:sldChg>
      <pc:sldChg chg="modSp mod">
        <pc:chgData name="Barbara Class" userId="ce38c013-f14e-4d1b-851f-f693be5c662b" providerId="ADAL" clId="{187B849A-8E70-4466-AA15-50FF9BFDD398}" dt="2024-08-18T16:59:32.239" v="32" actId="20577"/>
        <pc:sldMkLst>
          <pc:docMk/>
          <pc:sldMk cId="35653279" sldId="288"/>
        </pc:sldMkLst>
        <pc:spChg chg="mod">
          <ac:chgData name="Barbara Class" userId="ce38c013-f14e-4d1b-851f-f693be5c662b" providerId="ADAL" clId="{187B849A-8E70-4466-AA15-50FF9BFDD398}" dt="2024-08-18T16:59:32.239" v="32" actId="20577"/>
          <ac:spMkLst>
            <pc:docMk/>
            <pc:sldMk cId="35653279" sldId="288"/>
            <ac:spMk id="7" creationId="{2128C344-20E3-7C76-B32C-60356EBCE333}"/>
          </ac:spMkLst>
        </pc:spChg>
      </pc:sldChg>
      <pc:sldChg chg="modSp mod">
        <pc:chgData name="Barbara Class" userId="ce38c013-f14e-4d1b-851f-f693be5c662b" providerId="ADAL" clId="{187B849A-8E70-4466-AA15-50FF9BFDD398}" dt="2024-08-18T17:39:34.471" v="322" actId="207"/>
        <pc:sldMkLst>
          <pc:docMk/>
          <pc:sldMk cId="2604973364" sldId="293"/>
        </pc:sldMkLst>
        <pc:spChg chg="mod">
          <ac:chgData name="Barbara Class" userId="ce38c013-f14e-4d1b-851f-f693be5c662b" providerId="ADAL" clId="{187B849A-8E70-4466-AA15-50FF9BFDD398}" dt="2024-08-18T17:39:34.471" v="322" actId="207"/>
          <ac:spMkLst>
            <pc:docMk/>
            <pc:sldMk cId="2604973364" sldId="293"/>
            <ac:spMk id="3" creationId="{A4CA3F4E-D5AE-C44F-3980-84372DE6AC2E}"/>
          </ac:spMkLst>
        </pc:spChg>
        <pc:spChg chg="mod">
          <ac:chgData name="Barbara Class" userId="ce38c013-f14e-4d1b-851f-f693be5c662b" providerId="ADAL" clId="{187B849A-8E70-4466-AA15-50FF9BFDD398}" dt="2024-08-18T17:39:31.611" v="321" actId="207"/>
          <ac:spMkLst>
            <pc:docMk/>
            <pc:sldMk cId="2604973364" sldId="293"/>
            <ac:spMk id="4" creationId="{833C7F4A-CDF6-9E78-39E7-258E9E7E2083}"/>
          </ac:spMkLst>
        </pc:spChg>
      </pc:sldChg>
      <pc:sldChg chg="modSp mod">
        <pc:chgData name="Barbara Class" userId="ce38c013-f14e-4d1b-851f-f693be5c662b" providerId="ADAL" clId="{187B849A-8E70-4466-AA15-50FF9BFDD398}" dt="2024-08-18T17:39:45.612" v="324" actId="207"/>
        <pc:sldMkLst>
          <pc:docMk/>
          <pc:sldMk cId="437438064" sldId="294"/>
        </pc:sldMkLst>
        <pc:spChg chg="mod">
          <ac:chgData name="Barbara Class" userId="ce38c013-f14e-4d1b-851f-f693be5c662b" providerId="ADAL" clId="{187B849A-8E70-4466-AA15-50FF9BFDD398}" dt="2024-08-18T17:39:45.612" v="324" actId="207"/>
          <ac:spMkLst>
            <pc:docMk/>
            <pc:sldMk cId="437438064" sldId="294"/>
            <ac:spMk id="3" creationId="{A4CA3F4E-D5AE-C44F-3980-84372DE6AC2E}"/>
          </ac:spMkLst>
        </pc:spChg>
        <pc:spChg chg="mod">
          <ac:chgData name="Barbara Class" userId="ce38c013-f14e-4d1b-851f-f693be5c662b" providerId="ADAL" clId="{187B849A-8E70-4466-AA15-50FF9BFDD398}" dt="2024-08-18T17:39:43.005" v="323" actId="207"/>
          <ac:spMkLst>
            <pc:docMk/>
            <pc:sldMk cId="437438064" sldId="294"/>
            <ac:spMk id="4" creationId="{833C7F4A-CDF6-9E78-39E7-258E9E7E2083}"/>
          </ac:spMkLst>
        </pc:spChg>
      </pc:sldChg>
      <pc:sldChg chg="modSp mod">
        <pc:chgData name="Barbara Class" userId="ce38c013-f14e-4d1b-851f-f693be5c662b" providerId="ADAL" clId="{187B849A-8E70-4466-AA15-50FF9BFDD398}" dt="2024-08-18T17:34:24.990" v="289" actId="6549"/>
        <pc:sldMkLst>
          <pc:docMk/>
          <pc:sldMk cId="823008921" sldId="301"/>
        </pc:sldMkLst>
        <pc:spChg chg="mod">
          <ac:chgData name="Barbara Class" userId="ce38c013-f14e-4d1b-851f-f693be5c662b" providerId="ADAL" clId="{187B849A-8E70-4466-AA15-50FF9BFDD398}" dt="2024-08-18T17:34:24.990" v="289" actId="6549"/>
          <ac:spMkLst>
            <pc:docMk/>
            <pc:sldMk cId="823008921" sldId="301"/>
            <ac:spMk id="5" creationId="{49169642-7C92-BE1D-2DA6-A481934717C4}"/>
          </ac:spMkLst>
        </pc:spChg>
      </pc:sldChg>
      <pc:sldChg chg="modSp mod">
        <pc:chgData name="Barbara Class" userId="ce38c013-f14e-4d1b-851f-f693be5c662b" providerId="ADAL" clId="{187B849A-8E70-4466-AA15-50FF9BFDD398}" dt="2024-08-18T17:33:12.775" v="247" actId="114"/>
        <pc:sldMkLst>
          <pc:docMk/>
          <pc:sldMk cId="445611320" sldId="325"/>
        </pc:sldMkLst>
        <pc:spChg chg="mod">
          <ac:chgData name="Barbara Class" userId="ce38c013-f14e-4d1b-851f-f693be5c662b" providerId="ADAL" clId="{187B849A-8E70-4466-AA15-50FF9BFDD398}" dt="2024-08-18T17:33:12.775" v="247" actId="114"/>
          <ac:spMkLst>
            <pc:docMk/>
            <pc:sldMk cId="445611320" sldId="325"/>
            <ac:spMk id="4" creationId="{BF2F74E9-1323-A27B-9DB3-C6BD0950642C}"/>
          </ac:spMkLst>
        </pc:spChg>
        <pc:spChg chg="mod">
          <ac:chgData name="Barbara Class" userId="ce38c013-f14e-4d1b-851f-f693be5c662b" providerId="ADAL" clId="{187B849A-8E70-4466-AA15-50FF9BFDD398}" dt="2024-08-18T17:32:58.218" v="246" actId="13926"/>
          <ac:spMkLst>
            <pc:docMk/>
            <pc:sldMk cId="445611320" sldId="325"/>
            <ac:spMk id="5" creationId="{49169642-7C92-BE1D-2DA6-A481934717C4}"/>
          </ac:spMkLst>
        </pc:spChg>
      </pc:sldChg>
      <pc:sldChg chg="modSp add mod">
        <pc:chgData name="Barbara Class" userId="ce38c013-f14e-4d1b-851f-f693be5c662b" providerId="ADAL" clId="{187B849A-8E70-4466-AA15-50FF9BFDD398}" dt="2024-08-18T17:03:38.870" v="71" actId="20577"/>
        <pc:sldMkLst>
          <pc:docMk/>
          <pc:sldMk cId="4027682443" sldId="326"/>
        </pc:sldMkLst>
        <pc:spChg chg="mod">
          <ac:chgData name="Barbara Class" userId="ce38c013-f14e-4d1b-851f-f693be5c662b" providerId="ADAL" clId="{187B849A-8E70-4466-AA15-50FF9BFDD398}" dt="2024-08-18T17:02:38.153" v="65" actId="20577"/>
          <ac:spMkLst>
            <pc:docMk/>
            <pc:sldMk cId="4027682443" sldId="326"/>
            <ac:spMk id="4" creationId="{BF2F74E9-1323-A27B-9DB3-C6BD0950642C}"/>
          </ac:spMkLst>
        </pc:spChg>
        <pc:spChg chg="mod">
          <ac:chgData name="Barbara Class" userId="ce38c013-f14e-4d1b-851f-f693be5c662b" providerId="ADAL" clId="{187B849A-8E70-4466-AA15-50FF9BFDD398}" dt="2024-08-18T17:03:38.870" v="71" actId="20577"/>
          <ac:spMkLst>
            <pc:docMk/>
            <pc:sldMk cId="4027682443" sldId="326"/>
            <ac:spMk id="5" creationId="{49169642-7C92-BE1D-2DA6-A481934717C4}"/>
          </ac:spMkLst>
        </pc:spChg>
      </pc:sldChg>
      <pc:sldChg chg="delSp modSp add mod">
        <pc:chgData name="Barbara Class" userId="ce38c013-f14e-4d1b-851f-f693be5c662b" providerId="ADAL" clId="{187B849A-8E70-4466-AA15-50FF9BFDD398}" dt="2024-08-18T18:02:35.495" v="1062" actId="20577"/>
        <pc:sldMkLst>
          <pc:docMk/>
          <pc:sldMk cId="663102988" sldId="327"/>
        </pc:sldMkLst>
        <pc:spChg chg="mod">
          <ac:chgData name="Barbara Class" userId="ce38c013-f14e-4d1b-851f-f693be5c662b" providerId="ADAL" clId="{187B849A-8E70-4466-AA15-50FF9BFDD398}" dt="2024-08-18T17:53:28.626" v="641" actId="20577"/>
          <ac:spMkLst>
            <pc:docMk/>
            <pc:sldMk cId="663102988" sldId="327"/>
            <ac:spMk id="4" creationId="{BF2F74E9-1323-A27B-9DB3-C6BD0950642C}"/>
          </ac:spMkLst>
        </pc:spChg>
        <pc:spChg chg="mod">
          <ac:chgData name="Barbara Class" userId="ce38c013-f14e-4d1b-851f-f693be5c662b" providerId="ADAL" clId="{187B849A-8E70-4466-AA15-50FF9BFDD398}" dt="2024-08-18T18:02:35.495" v="1062" actId="20577"/>
          <ac:spMkLst>
            <pc:docMk/>
            <pc:sldMk cId="663102988" sldId="327"/>
            <ac:spMk id="5" creationId="{49169642-7C92-BE1D-2DA6-A481934717C4}"/>
          </ac:spMkLst>
        </pc:spChg>
        <pc:spChg chg="del">
          <ac:chgData name="Barbara Class" userId="ce38c013-f14e-4d1b-851f-f693be5c662b" providerId="ADAL" clId="{187B849A-8E70-4466-AA15-50FF9BFDD398}" dt="2024-08-18T18:00:27.329" v="970" actId="478"/>
          <ac:spMkLst>
            <pc:docMk/>
            <pc:sldMk cId="663102988" sldId="327"/>
            <ac:spMk id="6" creationId="{8E3EDF43-4779-5663-7F5F-6C246FECC41B}"/>
          </ac:spMkLst>
        </pc:spChg>
        <pc:spChg chg="del">
          <ac:chgData name="Barbara Class" userId="ce38c013-f14e-4d1b-851f-f693be5c662b" providerId="ADAL" clId="{187B849A-8E70-4466-AA15-50FF9BFDD398}" dt="2024-08-18T17:38:46.934" v="314" actId="478"/>
          <ac:spMkLst>
            <pc:docMk/>
            <pc:sldMk cId="663102988" sldId="327"/>
            <ac:spMk id="7" creationId="{CC8EA7F8-E276-82F9-9032-83F4EBE699CE}"/>
          </ac:spMkLst>
        </pc:spChg>
        <pc:spChg chg="del">
          <ac:chgData name="Barbara Class" userId="ce38c013-f14e-4d1b-851f-f693be5c662b" providerId="ADAL" clId="{187B849A-8E70-4466-AA15-50FF9BFDD398}" dt="2024-08-18T17:38:49.513" v="315" actId="478"/>
          <ac:spMkLst>
            <pc:docMk/>
            <pc:sldMk cId="663102988" sldId="327"/>
            <ac:spMk id="9" creationId="{3CDE6936-82C7-6D42-3824-301E8F0DC138}"/>
          </ac:spMkLst>
        </pc:spChg>
      </pc:sldChg>
      <pc:sldChg chg="addSp delSp modSp add del mod ord">
        <pc:chgData name="Barbara Class" userId="ce38c013-f14e-4d1b-851f-f693be5c662b" providerId="ADAL" clId="{187B849A-8E70-4466-AA15-50FF9BFDD398}" dt="2024-08-18T18:21:25.946" v="1277" actId="47"/>
        <pc:sldMkLst>
          <pc:docMk/>
          <pc:sldMk cId="1003694529" sldId="328"/>
        </pc:sldMkLst>
        <pc:spChg chg="mod">
          <ac:chgData name="Barbara Class" userId="ce38c013-f14e-4d1b-851f-f693be5c662b" providerId="ADAL" clId="{187B849A-8E70-4466-AA15-50FF9BFDD398}" dt="2024-08-18T17:40:16.197" v="382" actId="20577"/>
          <ac:spMkLst>
            <pc:docMk/>
            <pc:sldMk cId="1003694529" sldId="328"/>
            <ac:spMk id="4" creationId="{BF2F74E9-1323-A27B-9DB3-C6BD0950642C}"/>
          </ac:spMkLst>
        </pc:spChg>
        <pc:spChg chg="del">
          <ac:chgData name="Barbara Class" userId="ce38c013-f14e-4d1b-851f-f693be5c662b" providerId="ADAL" clId="{187B849A-8E70-4466-AA15-50FF9BFDD398}" dt="2024-08-18T17:41:58.310" v="417" actId="478"/>
          <ac:spMkLst>
            <pc:docMk/>
            <pc:sldMk cId="1003694529" sldId="328"/>
            <ac:spMk id="5" creationId="{49169642-7C92-BE1D-2DA6-A481934717C4}"/>
          </ac:spMkLst>
        </pc:spChg>
        <pc:spChg chg="mod">
          <ac:chgData name="Barbara Class" userId="ce38c013-f14e-4d1b-851f-f693be5c662b" providerId="ADAL" clId="{187B849A-8E70-4466-AA15-50FF9BFDD398}" dt="2024-08-18T17:42:26.759" v="433" actId="20577"/>
          <ac:spMkLst>
            <pc:docMk/>
            <pc:sldMk cId="1003694529" sldId="328"/>
            <ac:spMk id="6" creationId="{8E3EDF43-4779-5663-7F5F-6C246FECC41B}"/>
          </ac:spMkLst>
        </pc:spChg>
        <pc:picChg chg="add mod">
          <ac:chgData name="Barbara Class" userId="ce38c013-f14e-4d1b-851f-f693be5c662b" providerId="ADAL" clId="{187B849A-8E70-4466-AA15-50FF9BFDD398}" dt="2024-08-18T17:42:11.180" v="421" actId="1076"/>
          <ac:picMkLst>
            <pc:docMk/>
            <pc:sldMk cId="1003694529" sldId="328"/>
            <ac:picMk id="8" creationId="{F39C652A-B995-8BEB-5B30-790F6870432C}"/>
          </ac:picMkLst>
        </pc:picChg>
      </pc:sldChg>
      <pc:sldChg chg="modSp add mod">
        <pc:chgData name="Barbara Class" userId="ce38c013-f14e-4d1b-851f-f693be5c662b" providerId="ADAL" clId="{187B849A-8E70-4466-AA15-50FF9BFDD398}" dt="2024-08-18T17:40:29.992" v="416" actId="20577"/>
        <pc:sldMkLst>
          <pc:docMk/>
          <pc:sldMk cId="3743796441" sldId="329"/>
        </pc:sldMkLst>
        <pc:spChg chg="mod">
          <ac:chgData name="Barbara Class" userId="ce38c013-f14e-4d1b-851f-f693be5c662b" providerId="ADAL" clId="{187B849A-8E70-4466-AA15-50FF9BFDD398}" dt="2024-08-18T17:40:29.992" v="416" actId="20577"/>
          <ac:spMkLst>
            <pc:docMk/>
            <pc:sldMk cId="3743796441" sldId="329"/>
            <ac:spMk id="4" creationId="{BF2F74E9-1323-A27B-9DB3-C6BD0950642C}"/>
          </ac:spMkLst>
        </pc:spChg>
      </pc:sldChg>
      <pc:sldChg chg="modSp add mod">
        <pc:chgData name="Barbara Class" userId="ce38c013-f14e-4d1b-851f-f693be5c662b" providerId="ADAL" clId="{187B849A-8E70-4466-AA15-50FF9BFDD398}" dt="2024-08-18T18:21:22.681" v="1276" actId="20577"/>
        <pc:sldMkLst>
          <pc:docMk/>
          <pc:sldMk cId="322211196" sldId="330"/>
        </pc:sldMkLst>
        <pc:spChg chg="mod">
          <ac:chgData name="Barbara Class" userId="ce38c013-f14e-4d1b-851f-f693be5c662b" providerId="ADAL" clId="{187B849A-8E70-4466-AA15-50FF9BFDD398}" dt="2024-08-18T18:15:37.892" v="1085" actId="20577"/>
          <ac:spMkLst>
            <pc:docMk/>
            <pc:sldMk cId="322211196" sldId="330"/>
            <ac:spMk id="4" creationId="{BF2F74E9-1323-A27B-9DB3-C6BD0950642C}"/>
          </ac:spMkLst>
        </pc:spChg>
        <pc:spChg chg="mod">
          <ac:chgData name="Barbara Class" userId="ce38c013-f14e-4d1b-851f-f693be5c662b" providerId="ADAL" clId="{187B849A-8E70-4466-AA15-50FF9BFDD398}" dt="2024-08-18T18:21:22.681" v="1276" actId="20577"/>
          <ac:spMkLst>
            <pc:docMk/>
            <pc:sldMk cId="322211196" sldId="330"/>
            <ac:spMk id="5" creationId="{49169642-7C92-BE1D-2DA6-A481934717C4}"/>
          </ac:spMkLst>
        </pc:spChg>
      </pc:sldChg>
    </pc:docChg>
  </pc:docChgLst>
  <pc:docChgLst>
    <pc:chgData name="Barbara Class" userId="ce38c013-f14e-4d1b-851f-f693be5c662b" providerId="ADAL" clId="{0B258CDD-38A0-4D36-B41A-6F33ED105D3A}"/>
    <pc:docChg chg="undo custSel addSld delSld modSld sldOrd">
      <pc:chgData name="Barbara Class" userId="ce38c013-f14e-4d1b-851f-f693be5c662b" providerId="ADAL" clId="{0B258CDD-38A0-4D36-B41A-6F33ED105D3A}" dt="2024-08-18T11:45:05.017" v="923" actId="20577"/>
      <pc:docMkLst>
        <pc:docMk/>
      </pc:docMkLst>
      <pc:sldChg chg="modSp mod">
        <pc:chgData name="Barbara Class" userId="ce38c013-f14e-4d1b-851f-f693be5c662b" providerId="ADAL" clId="{0B258CDD-38A0-4D36-B41A-6F33ED105D3A}" dt="2024-08-18T11:45:05.017" v="923" actId="20577"/>
        <pc:sldMkLst>
          <pc:docMk/>
          <pc:sldMk cId="3636378796" sldId="257"/>
        </pc:sldMkLst>
        <pc:spChg chg="mod">
          <ac:chgData name="Barbara Class" userId="ce38c013-f14e-4d1b-851f-f693be5c662b" providerId="ADAL" clId="{0B258CDD-38A0-4D36-B41A-6F33ED105D3A}" dt="2024-08-18T11:45:05.017" v="923" actId="20577"/>
          <ac:spMkLst>
            <pc:docMk/>
            <pc:sldMk cId="3636378796" sldId="257"/>
            <ac:spMk id="4" creationId="{833C7F4A-CDF6-9E78-39E7-258E9E7E2083}"/>
          </ac:spMkLst>
        </pc:spChg>
      </pc:sldChg>
      <pc:sldChg chg="modSp mod">
        <pc:chgData name="Barbara Class" userId="ce38c013-f14e-4d1b-851f-f693be5c662b" providerId="ADAL" clId="{0B258CDD-38A0-4D36-B41A-6F33ED105D3A}" dt="2024-08-18T11:35:15.069" v="302" actId="20577"/>
        <pc:sldMkLst>
          <pc:docMk/>
          <pc:sldMk cId="3507441445" sldId="261"/>
        </pc:sldMkLst>
        <pc:spChg chg="mod">
          <ac:chgData name="Barbara Class" userId="ce38c013-f14e-4d1b-851f-f693be5c662b" providerId="ADAL" clId="{0B258CDD-38A0-4D36-B41A-6F33ED105D3A}" dt="2024-08-18T11:35:15.069" v="302" actId="20577"/>
          <ac:spMkLst>
            <pc:docMk/>
            <pc:sldMk cId="3507441445" sldId="261"/>
            <ac:spMk id="4" creationId="{BF2F74E9-1323-A27B-9DB3-C6BD0950642C}"/>
          </ac:spMkLst>
        </pc:spChg>
      </pc:sldChg>
      <pc:sldChg chg="modSp mod">
        <pc:chgData name="Barbara Class" userId="ce38c013-f14e-4d1b-851f-f693be5c662b" providerId="ADAL" clId="{0B258CDD-38A0-4D36-B41A-6F33ED105D3A}" dt="2024-08-18T11:34:18.933" v="234" actId="20577"/>
        <pc:sldMkLst>
          <pc:docMk/>
          <pc:sldMk cId="1889242848" sldId="263"/>
        </pc:sldMkLst>
        <pc:spChg chg="mod">
          <ac:chgData name="Barbara Class" userId="ce38c013-f14e-4d1b-851f-f693be5c662b" providerId="ADAL" clId="{0B258CDD-38A0-4D36-B41A-6F33ED105D3A}" dt="2024-08-18T11:34:18.933" v="234" actId="20577"/>
          <ac:spMkLst>
            <pc:docMk/>
            <pc:sldMk cId="1889242848" sldId="263"/>
            <ac:spMk id="4" creationId="{BF2F74E9-1323-A27B-9DB3-C6BD0950642C}"/>
          </ac:spMkLst>
        </pc:spChg>
      </pc:sldChg>
      <pc:sldChg chg="del">
        <pc:chgData name="Barbara Class" userId="ce38c013-f14e-4d1b-851f-f693be5c662b" providerId="ADAL" clId="{0B258CDD-38A0-4D36-B41A-6F33ED105D3A}" dt="2024-08-18T11:27:07.565" v="8" actId="47"/>
        <pc:sldMkLst>
          <pc:docMk/>
          <pc:sldMk cId="1946934404" sldId="265"/>
        </pc:sldMkLst>
      </pc:sldChg>
      <pc:sldChg chg="add del">
        <pc:chgData name="Barbara Class" userId="ce38c013-f14e-4d1b-851f-f693be5c662b" providerId="ADAL" clId="{0B258CDD-38A0-4D36-B41A-6F33ED105D3A}" dt="2024-08-18T11:28:01.645" v="24" actId="47"/>
        <pc:sldMkLst>
          <pc:docMk/>
          <pc:sldMk cId="756863258" sldId="267"/>
        </pc:sldMkLst>
      </pc:sldChg>
      <pc:sldChg chg="add del">
        <pc:chgData name="Barbara Class" userId="ce38c013-f14e-4d1b-851f-f693be5c662b" providerId="ADAL" clId="{0B258CDD-38A0-4D36-B41A-6F33ED105D3A}" dt="2024-08-18T11:29:45.646" v="26" actId="47"/>
        <pc:sldMkLst>
          <pc:docMk/>
          <pc:sldMk cId="3574266029" sldId="268"/>
        </pc:sldMkLst>
      </pc:sldChg>
      <pc:sldChg chg="addSp modSp mod">
        <pc:chgData name="Barbara Class" userId="ce38c013-f14e-4d1b-851f-f693be5c662b" providerId="ADAL" clId="{0B258CDD-38A0-4D36-B41A-6F33ED105D3A}" dt="2024-08-18T11:42:26.468" v="675" actId="14100"/>
        <pc:sldMkLst>
          <pc:docMk/>
          <pc:sldMk cId="2842269584" sldId="269"/>
        </pc:sldMkLst>
        <pc:spChg chg="mod">
          <ac:chgData name="Barbara Class" userId="ce38c013-f14e-4d1b-851f-f693be5c662b" providerId="ADAL" clId="{0B258CDD-38A0-4D36-B41A-6F33ED105D3A}" dt="2024-08-18T11:42:03.547" v="672" actId="20577"/>
          <ac:spMkLst>
            <pc:docMk/>
            <pc:sldMk cId="2842269584" sldId="269"/>
            <ac:spMk id="4" creationId="{BF2F74E9-1323-A27B-9DB3-C6BD0950642C}"/>
          </ac:spMkLst>
        </pc:spChg>
        <pc:spChg chg="add mod">
          <ac:chgData name="Barbara Class" userId="ce38c013-f14e-4d1b-851f-f693be5c662b" providerId="ADAL" clId="{0B258CDD-38A0-4D36-B41A-6F33ED105D3A}" dt="2024-08-18T11:41:31.608" v="636" actId="14100"/>
          <ac:spMkLst>
            <pc:docMk/>
            <pc:sldMk cId="2842269584" sldId="269"/>
            <ac:spMk id="5" creationId="{25010214-6BA0-7C4F-55D8-707535B0136C}"/>
          </ac:spMkLst>
        </pc:spChg>
        <pc:spChg chg="add mod">
          <ac:chgData name="Barbara Class" userId="ce38c013-f14e-4d1b-851f-f693be5c662b" providerId="ADAL" clId="{0B258CDD-38A0-4D36-B41A-6F33ED105D3A}" dt="2024-08-18T11:41:16.957" v="635" actId="14100"/>
          <ac:spMkLst>
            <pc:docMk/>
            <pc:sldMk cId="2842269584" sldId="269"/>
            <ac:spMk id="6" creationId="{677EEC20-FBAA-3C1A-D7E2-9EA52F6D2273}"/>
          </ac:spMkLst>
        </pc:spChg>
        <pc:spChg chg="add mod">
          <ac:chgData name="Barbara Class" userId="ce38c013-f14e-4d1b-851f-f693be5c662b" providerId="ADAL" clId="{0B258CDD-38A0-4D36-B41A-6F33ED105D3A}" dt="2024-08-18T11:42:26.468" v="675" actId="14100"/>
          <ac:spMkLst>
            <pc:docMk/>
            <pc:sldMk cId="2842269584" sldId="269"/>
            <ac:spMk id="7" creationId="{5533BDAA-1FB0-653C-4D1C-342775450DE9}"/>
          </ac:spMkLst>
        </pc:spChg>
      </pc:sldChg>
      <pc:sldChg chg="del">
        <pc:chgData name="Barbara Class" userId="ce38c013-f14e-4d1b-851f-f693be5c662b" providerId="ADAL" clId="{0B258CDD-38A0-4D36-B41A-6F33ED105D3A}" dt="2024-08-18T11:30:28.945" v="29" actId="47"/>
        <pc:sldMkLst>
          <pc:docMk/>
          <pc:sldMk cId="2259008130" sldId="270"/>
        </pc:sldMkLst>
      </pc:sldChg>
      <pc:sldChg chg="del">
        <pc:chgData name="Barbara Class" userId="ce38c013-f14e-4d1b-851f-f693be5c662b" providerId="ADAL" clId="{0B258CDD-38A0-4D36-B41A-6F33ED105D3A}" dt="2024-08-18T11:30:07.546" v="27" actId="47"/>
        <pc:sldMkLst>
          <pc:docMk/>
          <pc:sldMk cId="3737862654" sldId="271"/>
        </pc:sldMkLst>
      </pc:sldChg>
      <pc:sldChg chg="del">
        <pc:chgData name="Barbara Class" userId="ce38c013-f14e-4d1b-851f-f693be5c662b" providerId="ADAL" clId="{0B258CDD-38A0-4D36-B41A-6F33ED105D3A}" dt="2024-08-18T11:30:12.643" v="28" actId="47"/>
        <pc:sldMkLst>
          <pc:docMk/>
          <pc:sldMk cId="647205410" sldId="272"/>
        </pc:sldMkLst>
      </pc:sldChg>
      <pc:sldChg chg="add del">
        <pc:chgData name="Barbara Class" userId="ce38c013-f14e-4d1b-851f-f693be5c662b" providerId="ADAL" clId="{0B258CDD-38A0-4D36-B41A-6F33ED105D3A}" dt="2024-08-18T11:29:33.329" v="25" actId="47"/>
        <pc:sldMkLst>
          <pc:docMk/>
          <pc:sldMk cId="4199793110" sldId="275"/>
        </pc:sldMkLst>
      </pc:sldChg>
      <pc:sldChg chg="del">
        <pc:chgData name="Barbara Class" userId="ce38c013-f14e-4d1b-851f-f693be5c662b" providerId="ADAL" clId="{0B258CDD-38A0-4D36-B41A-6F33ED105D3A}" dt="2024-08-18T11:26:56.703" v="1" actId="47"/>
        <pc:sldMkLst>
          <pc:docMk/>
          <pc:sldMk cId="39783737" sldId="276"/>
        </pc:sldMkLst>
      </pc:sldChg>
      <pc:sldChg chg="add del">
        <pc:chgData name="Barbara Class" userId="ce38c013-f14e-4d1b-851f-f693be5c662b" providerId="ADAL" clId="{0B258CDD-38A0-4D36-B41A-6F33ED105D3A}" dt="2024-08-18T11:27:58.341" v="23" actId="47"/>
        <pc:sldMkLst>
          <pc:docMk/>
          <pc:sldMk cId="3056043483" sldId="277"/>
        </pc:sldMkLst>
      </pc:sldChg>
      <pc:sldChg chg="add del">
        <pc:chgData name="Barbara Class" userId="ce38c013-f14e-4d1b-851f-f693be5c662b" providerId="ADAL" clId="{0B258CDD-38A0-4D36-B41A-6F33ED105D3A}" dt="2024-08-18T11:27:32.542" v="20" actId="47"/>
        <pc:sldMkLst>
          <pc:docMk/>
          <pc:sldMk cId="3182140736" sldId="278"/>
        </pc:sldMkLst>
      </pc:sldChg>
      <pc:sldChg chg="modSp mod ord">
        <pc:chgData name="Barbara Class" userId="ce38c013-f14e-4d1b-851f-f693be5c662b" providerId="ADAL" clId="{0B258CDD-38A0-4D36-B41A-6F33ED105D3A}" dt="2024-08-18T11:38:23.575" v="580"/>
        <pc:sldMkLst>
          <pc:docMk/>
          <pc:sldMk cId="1469206250" sldId="281"/>
        </pc:sldMkLst>
        <pc:spChg chg="mod">
          <ac:chgData name="Barbara Class" userId="ce38c013-f14e-4d1b-851f-f693be5c662b" providerId="ADAL" clId="{0B258CDD-38A0-4D36-B41A-6F33ED105D3A}" dt="2024-08-18T11:37:13.536" v="521" actId="20577"/>
          <ac:spMkLst>
            <pc:docMk/>
            <pc:sldMk cId="1469206250" sldId="281"/>
            <ac:spMk id="4" creationId="{BF2F74E9-1323-A27B-9DB3-C6BD0950642C}"/>
          </ac:spMkLst>
        </pc:spChg>
      </pc:sldChg>
      <pc:sldChg chg="del">
        <pc:chgData name="Barbara Class" userId="ce38c013-f14e-4d1b-851f-f693be5c662b" providerId="ADAL" clId="{0B258CDD-38A0-4D36-B41A-6F33ED105D3A}" dt="2024-08-18T11:27:09.015" v="9" actId="47"/>
        <pc:sldMkLst>
          <pc:docMk/>
          <pc:sldMk cId="2198069286" sldId="282"/>
        </pc:sldMkLst>
      </pc:sldChg>
      <pc:sldChg chg="del">
        <pc:chgData name="Barbara Class" userId="ce38c013-f14e-4d1b-851f-f693be5c662b" providerId="ADAL" clId="{0B258CDD-38A0-4D36-B41A-6F33ED105D3A}" dt="2024-08-18T11:26:57.949" v="2" actId="47"/>
        <pc:sldMkLst>
          <pc:docMk/>
          <pc:sldMk cId="1829881200" sldId="286"/>
        </pc:sldMkLst>
      </pc:sldChg>
      <pc:sldChg chg="del">
        <pc:chgData name="Barbara Class" userId="ce38c013-f14e-4d1b-851f-f693be5c662b" providerId="ADAL" clId="{0B258CDD-38A0-4D36-B41A-6F33ED105D3A}" dt="2024-08-18T11:26:59.213" v="3" actId="47"/>
        <pc:sldMkLst>
          <pc:docMk/>
          <pc:sldMk cId="632345081" sldId="287"/>
        </pc:sldMkLst>
      </pc:sldChg>
      <pc:sldChg chg="del">
        <pc:chgData name="Barbara Class" userId="ce38c013-f14e-4d1b-851f-f693be5c662b" providerId="ADAL" clId="{0B258CDD-38A0-4D36-B41A-6F33ED105D3A}" dt="2024-08-18T11:27:00.234" v="4" actId="47"/>
        <pc:sldMkLst>
          <pc:docMk/>
          <pc:sldMk cId="94210729" sldId="289"/>
        </pc:sldMkLst>
      </pc:sldChg>
      <pc:sldChg chg="del">
        <pc:chgData name="Barbara Class" userId="ce38c013-f14e-4d1b-851f-f693be5c662b" providerId="ADAL" clId="{0B258CDD-38A0-4D36-B41A-6F33ED105D3A}" dt="2024-08-18T11:27:06.396" v="7" actId="47"/>
        <pc:sldMkLst>
          <pc:docMk/>
          <pc:sldMk cId="2919904733" sldId="290"/>
        </pc:sldMkLst>
      </pc:sldChg>
      <pc:sldChg chg="del">
        <pc:chgData name="Barbara Class" userId="ce38c013-f14e-4d1b-851f-f693be5c662b" providerId="ADAL" clId="{0B258CDD-38A0-4D36-B41A-6F33ED105D3A}" dt="2024-08-18T11:27:02.832" v="5" actId="47"/>
        <pc:sldMkLst>
          <pc:docMk/>
          <pc:sldMk cId="2279054572" sldId="291"/>
        </pc:sldMkLst>
      </pc:sldChg>
      <pc:sldChg chg="del">
        <pc:chgData name="Barbara Class" userId="ce38c013-f14e-4d1b-851f-f693be5c662b" providerId="ADAL" clId="{0B258CDD-38A0-4D36-B41A-6F33ED105D3A}" dt="2024-08-18T11:27:04.929" v="6" actId="47"/>
        <pc:sldMkLst>
          <pc:docMk/>
          <pc:sldMk cId="1122969025" sldId="292"/>
        </pc:sldMkLst>
      </pc:sldChg>
      <pc:sldChg chg="modSp mod">
        <pc:chgData name="Barbara Class" userId="ce38c013-f14e-4d1b-851f-f693be5c662b" providerId="ADAL" clId="{0B258CDD-38A0-4D36-B41A-6F33ED105D3A}" dt="2024-08-18T11:38:56.196" v="628" actId="20577"/>
        <pc:sldMkLst>
          <pc:docMk/>
          <pc:sldMk cId="1513425338" sldId="321"/>
        </pc:sldMkLst>
        <pc:spChg chg="mod">
          <ac:chgData name="Barbara Class" userId="ce38c013-f14e-4d1b-851f-f693be5c662b" providerId="ADAL" clId="{0B258CDD-38A0-4D36-B41A-6F33ED105D3A}" dt="2024-08-18T11:38:56.196" v="628" actId="20577"/>
          <ac:spMkLst>
            <pc:docMk/>
            <pc:sldMk cId="1513425338" sldId="321"/>
            <ac:spMk id="6" creationId="{51E40E5F-A308-942E-D403-1685169BEA15}"/>
          </ac:spMkLst>
        </pc:spChg>
      </pc:sldChg>
      <pc:sldChg chg="del">
        <pc:chgData name="Barbara Class" userId="ce38c013-f14e-4d1b-851f-f693be5c662b" providerId="ADAL" clId="{0B258CDD-38A0-4D36-B41A-6F33ED105D3A}" dt="2024-08-18T11:26:55.365" v="0" actId="47"/>
        <pc:sldMkLst>
          <pc:docMk/>
          <pc:sldMk cId="3220393659" sldId="324"/>
        </pc:sldMkLst>
      </pc:sldChg>
      <pc:sldChg chg="modSp mod">
        <pc:chgData name="Barbara Class" userId="ce38c013-f14e-4d1b-851f-f693be5c662b" providerId="ADAL" clId="{0B258CDD-38A0-4D36-B41A-6F33ED105D3A}" dt="2024-08-18T11:33:28.142" v="196" actId="20577"/>
        <pc:sldMkLst>
          <pc:docMk/>
          <pc:sldMk cId="445611320" sldId="325"/>
        </pc:sldMkLst>
        <pc:spChg chg="mod">
          <ac:chgData name="Barbara Class" userId="ce38c013-f14e-4d1b-851f-f693be5c662b" providerId="ADAL" clId="{0B258CDD-38A0-4D36-B41A-6F33ED105D3A}" dt="2024-08-18T11:33:09.577" v="155" actId="20577"/>
          <ac:spMkLst>
            <pc:docMk/>
            <pc:sldMk cId="445611320" sldId="325"/>
            <ac:spMk id="4" creationId="{BF2F74E9-1323-A27B-9DB3-C6BD0950642C}"/>
          </ac:spMkLst>
        </pc:spChg>
        <pc:spChg chg="mod">
          <ac:chgData name="Barbara Class" userId="ce38c013-f14e-4d1b-851f-f693be5c662b" providerId="ADAL" clId="{0B258CDD-38A0-4D36-B41A-6F33ED105D3A}" dt="2024-08-18T11:33:28.142" v="196" actId="20577"/>
          <ac:spMkLst>
            <pc:docMk/>
            <pc:sldMk cId="445611320" sldId="325"/>
            <ac:spMk id="5" creationId="{49169642-7C92-BE1D-2DA6-A481934717C4}"/>
          </ac:spMkLst>
        </pc:spChg>
      </pc:sldChg>
    </pc:docChg>
  </pc:docChgLst>
  <pc:docChgLst>
    <pc:chgData name="Barbara Class" userId="ce38c013-f14e-4d1b-851f-f693be5c662b" providerId="ADAL" clId="{07A751FB-4A69-405F-9276-48E5E99280D7}"/>
    <pc:docChg chg="custSel addSld delSld modSld">
      <pc:chgData name="Barbara Class" userId="ce38c013-f14e-4d1b-851f-f693be5c662b" providerId="ADAL" clId="{07A751FB-4A69-405F-9276-48E5E99280D7}" dt="2024-11-11T17:12:04.508" v="597" actId="47"/>
      <pc:docMkLst>
        <pc:docMk/>
      </pc:docMkLst>
      <pc:sldChg chg="addSp modSp mod">
        <pc:chgData name="Barbara Class" userId="ce38c013-f14e-4d1b-851f-f693be5c662b" providerId="ADAL" clId="{07A751FB-4A69-405F-9276-48E5E99280D7}" dt="2024-11-11T17:05:07.004" v="444" actId="1076"/>
        <pc:sldMkLst>
          <pc:docMk/>
          <pc:sldMk cId="3040744488" sldId="349"/>
        </pc:sldMkLst>
        <pc:spChg chg="add mod">
          <ac:chgData name="Barbara Class" userId="ce38c013-f14e-4d1b-851f-f693be5c662b" providerId="ADAL" clId="{07A751FB-4A69-405F-9276-48E5E99280D7}" dt="2024-11-11T17:05:07.004" v="444" actId="1076"/>
          <ac:spMkLst>
            <pc:docMk/>
            <pc:sldMk cId="3040744488" sldId="349"/>
            <ac:spMk id="5" creationId="{B672F965-3D0B-15F9-2ECD-C291B250401C}"/>
          </ac:spMkLst>
        </pc:spChg>
        <pc:spChg chg="mod">
          <ac:chgData name="Barbara Class" userId="ce38c013-f14e-4d1b-851f-f693be5c662b" providerId="ADAL" clId="{07A751FB-4A69-405F-9276-48E5E99280D7}" dt="2024-11-11T17:04:45.564" v="440" actId="21"/>
          <ac:spMkLst>
            <pc:docMk/>
            <pc:sldMk cId="3040744488" sldId="349"/>
            <ac:spMk id="16" creationId="{A80E25BC-49DA-D9F2-50F8-FA55BD3C9E01}"/>
          </ac:spMkLst>
        </pc:spChg>
      </pc:sldChg>
      <pc:sldChg chg="modSp mod">
        <pc:chgData name="Barbara Class" userId="ce38c013-f14e-4d1b-851f-f693be5c662b" providerId="ADAL" clId="{07A751FB-4A69-405F-9276-48E5E99280D7}" dt="2024-11-11T17:11:31.564" v="596" actId="20577"/>
        <pc:sldMkLst>
          <pc:docMk/>
          <pc:sldMk cId="3503116759" sldId="364"/>
        </pc:sldMkLst>
        <pc:spChg chg="mod">
          <ac:chgData name="Barbara Class" userId="ce38c013-f14e-4d1b-851f-f693be5c662b" providerId="ADAL" clId="{07A751FB-4A69-405F-9276-48E5E99280D7}" dt="2024-11-11T17:11:31.564" v="596" actId="20577"/>
          <ac:spMkLst>
            <pc:docMk/>
            <pc:sldMk cId="3503116759" sldId="364"/>
            <ac:spMk id="4" creationId="{97646B24-220E-36DF-2F9F-0FD361A20495}"/>
          </ac:spMkLst>
        </pc:spChg>
      </pc:sldChg>
      <pc:sldChg chg="modSp mod">
        <pc:chgData name="Barbara Class" userId="ce38c013-f14e-4d1b-851f-f693be5c662b" providerId="ADAL" clId="{07A751FB-4A69-405F-9276-48E5E99280D7}" dt="2024-11-11T17:07:15.115" v="453" actId="255"/>
        <pc:sldMkLst>
          <pc:docMk/>
          <pc:sldMk cId="2176318342" sldId="374"/>
        </pc:sldMkLst>
        <pc:spChg chg="mod">
          <ac:chgData name="Barbara Class" userId="ce38c013-f14e-4d1b-851f-f693be5c662b" providerId="ADAL" clId="{07A751FB-4A69-405F-9276-48E5E99280D7}" dt="2024-11-11T17:07:15.115" v="453" actId="255"/>
          <ac:spMkLst>
            <pc:docMk/>
            <pc:sldMk cId="2176318342" sldId="374"/>
            <ac:spMk id="2" creationId="{F31574F3-DE5A-4C4E-A8BB-9149B0C946C5}"/>
          </ac:spMkLst>
        </pc:spChg>
      </pc:sldChg>
      <pc:sldChg chg="del">
        <pc:chgData name="Barbara Class" userId="ce38c013-f14e-4d1b-851f-f693be5c662b" providerId="ADAL" clId="{07A751FB-4A69-405F-9276-48E5E99280D7}" dt="2024-11-11T17:09:28.106" v="483" actId="47"/>
        <pc:sldMkLst>
          <pc:docMk/>
          <pc:sldMk cId="3392575529" sldId="376"/>
        </pc:sldMkLst>
      </pc:sldChg>
      <pc:sldChg chg="del">
        <pc:chgData name="Barbara Class" userId="ce38c013-f14e-4d1b-851f-f693be5c662b" providerId="ADAL" clId="{07A751FB-4A69-405F-9276-48E5E99280D7}" dt="2024-11-11T17:12:04.508" v="597" actId="47"/>
        <pc:sldMkLst>
          <pc:docMk/>
          <pc:sldMk cId="763370842" sldId="377"/>
        </pc:sldMkLst>
      </pc:sldChg>
      <pc:sldChg chg="modSp mod">
        <pc:chgData name="Barbara Class" userId="ce38c013-f14e-4d1b-851f-f693be5c662b" providerId="ADAL" clId="{07A751FB-4A69-405F-9276-48E5E99280D7}" dt="2024-11-11T16:54:34.166" v="387" actId="5793"/>
        <pc:sldMkLst>
          <pc:docMk/>
          <pc:sldMk cId="791051958" sldId="381"/>
        </pc:sldMkLst>
        <pc:spChg chg="mod">
          <ac:chgData name="Barbara Class" userId="ce38c013-f14e-4d1b-851f-f693be5c662b" providerId="ADAL" clId="{07A751FB-4A69-405F-9276-48E5E99280D7}" dt="2024-11-11T16:54:34.166" v="387" actId="5793"/>
          <ac:spMkLst>
            <pc:docMk/>
            <pc:sldMk cId="791051958" sldId="381"/>
            <ac:spMk id="4" creationId="{769BF064-C54B-FFBA-561A-B1368228746E}"/>
          </ac:spMkLst>
        </pc:spChg>
      </pc:sldChg>
      <pc:sldChg chg="addSp modSp">
        <pc:chgData name="Barbara Class" userId="ce38c013-f14e-4d1b-851f-f693be5c662b" providerId="ADAL" clId="{07A751FB-4A69-405F-9276-48E5E99280D7}" dt="2024-11-11T17:05:40.138" v="445"/>
        <pc:sldMkLst>
          <pc:docMk/>
          <pc:sldMk cId="2459833160" sldId="385"/>
        </pc:sldMkLst>
        <pc:spChg chg="add mod">
          <ac:chgData name="Barbara Class" userId="ce38c013-f14e-4d1b-851f-f693be5c662b" providerId="ADAL" clId="{07A751FB-4A69-405F-9276-48E5E99280D7}" dt="2024-11-11T17:05:40.138" v="445"/>
          <ac:spMkLst>
            <pc:docMk/>
            <pc:sldMk cId="2459833160" sldId="385"/>
            <ac:spMk id="19" creationId="{3A8D6771-4258-CA36-0860-52EA17D1A88A}"/>
          </ac:spMkLst>
        </pc:spChg>
      </pc:sldChg>
      <pc:sldChg chg="addSp modSp mod">
        <pc:chgData name="Barbara Class" userId="ce38c013-f14e-4d1b-851f-f693be5c662b" providerId="ADAL" clId="{07A751FB-4A69-405F-9276-48E5E99280D7}" dt="2024-11-11T17:06:11.222" v="450" actId="255"/>
        <pc:sldMkLst>
          <pc:docMk/>
          <pc:sldMk cId="2522858244" sldId="387"/>
        </pc:sldMkLst>
        <pc:spChg chg="add mod">
          <ac:chgData name="Barbara Class" userId="ce38c013-f14e-4d1b-851f-f693be5c662b" providerId="ADAL" clId="{07A751FB-4A69-405F-9276-48E5E99280D7}" dt="2024-11-11T17:06:11.222" v="450" actId="255"/>
          <ac:spMkLst>
            <pc:docMk/>
            <pc:sldMk cId="2522858244" sldId="387"/>
            <ac:spMk id="2" creationId="{481A80D1-9879-F6CB-362D-EA81D99F2224}"/>
          </ac:spMkLst>
        </pc:spChg>
        <pc:spChg chg="mod">
          <ac:chgData name="Barbara Class" userId="ce38c013-f14e-4d1b-851f-f693be5c662b" providerId="ADAL" clId="{07A751FB-4A69-405F-9276-48E5E99280D7}" dt="2024-11-11T17:04:28.121" v="439" actId="20577"/>
          <ac:spMkLst>
            <pc:docMk/>
            <pc:sldMk cId="2522858244" sldId="387"/>
            <ac:spMk id="8" creationId="{CE910BA7-2B20-B936-A9DB-786A49A63662}"/>
          </ac:spMkLst>
        </pc:spChg>
      </pc:sldChg>
      <pc:sldChg chg="del">
        <pc:chgData name="Barbara Class" userId="ce38c013-f14e-4d1b-851f-f693be5c662b" providerId="ADAL" clId="{07A751FB-4A69-405F-9276-48E5E99280D7}" dt="2024-11-11T17:07:56.039" v="455" actId="47"/>
        <pc:sldMkLst>
          <pc:docMk/>
          <pc:sldMk cId="3372782965" sldId="390"/>
        </pc:sldMkLst>
      </pc:sldChg>
      <pc:sldChg chg="del">
        <pc:chgData name="Barbara Class" userId="ce38c013-f14e-4d1b-851f-f693be5c662b" providerId="ADAL" clId="{07A751FB-4A69-405F-9276-48E5E99280D7}" dt="2024-11-11T17:06:42.340" v="451" actId="47"/>
        <pc:sldMkLst>
          <pc:docMk/>
          <pc:sldMk cId="1559203206" sldId="395"/>
        </pc:sldMkLst>
      </pc:sldChg>
      <pc:sldChg chg="modSp mod">
        <pc:chgData name="Barbara Class" userId="ce38c013-f14e-4d1b-851f-f693be5c662b" providerId="ADAL" clId="{07A751FB-4A69-405F-9276-48E5E99280D7}" dt="2024-11-11T16:52:18.634" v="280" actId="6549"/>
        <pc:sldMkLst>
          <pc:docMk/>
          <pc:sldMk cId="3566618045" sldId="398"/>
        </pc:sldMkLst>
        <pc:spChg chg="mod">
          <ac:chgData name="Barbara Class" userId="ce38c013-f14e-4d1b-851f-f693be5c662b" providerId="ADAL" clId="{07A751FB-4A69-405F-9276-48E5E99280D7}" dt="2024-11-11T16:52:18.634" v="280" actId="6549"/>
          <ac:spMkLst>
            <pc:docMk/>
            <pc:sldMk cId="3566618045" sldId="398"/>
            <ac:spMk id="6" creationId="{1EA73292-A13F-BF60-DA2B-FC0ED021E205}"/>
          </ac:spMkLst>
        </pc:spChg>
      </pc:sldChg>
      <pc:sldChg chg="modSp mod">
        <pc:chgData name="Barbara Class" userId="ce38c013-f14e-4d1b-851f-f693be5c662b" providerId="ADAL" clId="{07A751FB-4A69-405F-9276-48E5E99280D7}" dt="2024-11-11T16:52:36.994" v="281" actId="20577"/>
        <pc:sldMkLst>
          <pc:docMk/>
          <pc:sldMk cId="1033753930" sldId="399"/>
        </pc:sldMkLst>
        <pc:spChg chg="mod">
          <ac:chgData name="Barbara Class" userId="ce38c013-f14e-4d1b-851f-f693be5c662b" providerId="ADAL" clId="{07A751FB-4A69-405F-9276-48E5E99280D7}" dt="2024-11-11T16:52:36.994" v="281" actId="20577"/>
          <ac:spMkLst>
            <pc:docMk/>
            <pc:sldMk cId="1033753930" sldId="399"/>
            <ac:spMk id="8" creationId="{DC25969F-B11A-99C0-D4BF-D5B7DEA0D6D8}"/>
          </ac:spMkLst>
        </pc:spChg>
      </pc:sldChg>
      <pc:sldChg chg="del">
        <pc:chgData name="Barbara Class" userId="ce38c013-f14e-4d1b-851f-f693be5c662b" providerId="ADAL" clId="{07A751FB-4A69-405F-9276-48E5E99280D7}" dt="2024-11-11T17:07:19.861" v="454" actId="47"/>
        <pc:sldMkLst>
          <pc:docMk/>
          <pc:sldMk cId="1989556603" sldId="402"/>
        </pc:sldMkLst>
      </pc:sldChg>
      <pc:sldChg chg="addSp delSp modSp add mod">
        <pc:chgData name="Barbara Class" userId="ce38c013-f14e-4d1b-851f-f693be5c662b" providerId="ADAL" clId="{07A751FB-4A69-405F-9276-48E5E99280D7}" dt="2024-11-11T17:03:29.538" v="426" actId="20577"/>
        <pc:sldMkLst>
          <pc:docMk/>
          <pc:sldMk cId="2470963776" sldId="403"/>
        </pc:sldMkLst>
        <pc:spChg chg="add mod">
          <ac:chgData name="Barbara Class" userId="ce38c013-f14e-4d1b-851f-f693be5c662b" providerId="ADAL" clId="{07A751FB-4A69-405F-9276-48E5E99280D7}" dt="2024-11-11T17:03:25.464" v="422" actId="1076"/>
          <ac:spMkLst>
            <pc:docMk/>
            <pc:sldMk cId="2470963776" sldId="403"/>
            <ac:spMk id="2" creationId="{8B49749D-411A-FC11-DCF4-854BBC73CCF4}"/>
          </ac:spMkLst>
        </pc:spChg>
        <pc:spChg chg="mod">
          <ac:chgData name="Barbara Class" userId="ce38c013-f14e-4d1b-851f-f693be5c662b" providerId="ADAL" clId="{07A751FB-4A69-405F-9276-48E5E99280D7}" dt="2024-11-11T17:03:29.538" v="426" actId="20577"/>
          <ac:spMkLst>
            <pc:docMk/>
            <pc:sldMk cId="2470963776" sldId="403"/>
            <ac:spMk id="3" creationId="{4E61AFB6-8460-FC85-0679-E3FE2BE85A34}"/>
          </ac:spMkLst>
        </pc:spChg>
        <pc:spChg chg="del mod">
          <ac:chgData name="Barbara Class" userId="ce38c013-f14e-4d1b-851f-f693be5c662b" providerId="ADAL" clId="{07A751FB-4A69-405F-9276-48E5E99280D7}" dt="2024-11-11T16:55:04.128" v="415"/>
          <ac:spMkLst>
            <pc:docMk/>
            <pc:sldMk cId="2470963776" sldId="403"/>
            <ac:spMk id="4" creationId="{6BE3F952-D014-5487-FD51-1EB393C2CFF2}"/>
          </ac:spMkLst>
        </pc:spChg>
      </pc:sldChg>
      <pc:sldChg chg="modSp add mod">
        <pc:chgData name="Barbara Class" userId="ce38c013-f14e-4d1b-851f-f693be5c662b" providerId="ADAL" clId="{07A751FB-4A69-405F-9276-48E5E99280D7}" dt="2024-11-11T17:03:58.791" v="435" actId="1076"/>
        <pc:sldMkLst>
          <pc:docMk/>
          <pc:sldMk cId="3607328433" sldId="404"/>
        </pc:sldMkLst>
        <pc:spChg chg="mod">
          <ac:chgData name="Barbara Class" userId="ce38c013-f14e-4d1b-851f-f693be5c662b" providerId="ADAL" clId="{07A751FB-4A69-405F-9276-48E5E99280D7}" dt="2024-11-11T17:03:58.791" v="435" actId="1076"/>
          <ac:spMkLst>
            <pc:docMk/>
            <pc:sldMk cId="3607328433" sldId="404"/>
            <ac:spMk id="2" creationId="{76744751-1745-FB84-4433-DD546D4C9E9B}"/>
          </ac:spMkLst>
        </pc:spChg>
        <pc:spChg chg="mod">
          <ac:chgData name="Barbara Class" userId="ce38c013-f14e-4d1b-851f-f693be5c662b" providerId="ADAL" clId="{07A751FB-4A69-405F-9276-48E5E99280D7}" dt="2024-11-11T17:03:42.167" v="432" actId="20577"/>
          <ac:spMkLst>
            <pc:docMk/>
            <pc:sldMk cId="3607328433" sldId="404"/>
            <ac:spMk id="3" creationId="{3F18A34D-597B-91B1-C51F-6056266219D2}"/>
          </ac:spMkLst>
        </pc:spChg>
      </pc:sldChg>
    </pc:docChg>
  </pc:docChgLst>
  <pc:docChgLst>
    <pc:chgData name="Barbara Class" userId="ce38c013-f14e-4d1b-851f-f693be5c662b" providerId="ADAL" clId="{69548AD4-A02A-4072-ACB8-CEA3BACD7DC8}"/>
    <pc:docChg chg="custSel addSld modSld">
      <pc:chgData name="Barbara Class" userId="ce38c013-f14e-4d1b-851f-f693be5c662b" providerId="ADAL" clId="{69548AD4-A02A-4072-ACB8-CEA3BACD7DC8}" dt="2024-09-18T07:40:58.156" v="219" actId="20577"/>
      <pc:docMkLst>
        <pc:docMk/>
      </pc:docMkLst>
      <pc:sldChg chg="modSp mod">
        <pc:chgData name="Barbara Class" userId="ce38c013-f14e-4d1b-851f-f693be5c662b" providerId="ADAL" clId="{69548AD4-A02A-4072-ACB8-CEA3BACD7DC8}" dt="2024-09-17T11:26:11.282" v="36" actId="20577"/>
        <pc:sldMkLst>
          <pc:docMk/>
          <pc:sldMk cId="2117454397" sldId="350"/>
        </pc:sldMkLst>
        <pc:spChg chg="mod">
          <ac:chgData name="Barbara Class" userId="ce38c013-f14e-4d1b-851f-f693be5c662b" providerId="ADAL" clId="{69548AD4-A02A-4072-ACB8-CEA3BACD7DC8}" dt="2024-09-17T11:26:11.282" v="36" actId="20577"/>
          <ac:spMkLst>
            <pc:docMk/>
            <pc:sldMk cId="2117454397" sldId="350"/>
            <ac:spMk id="4" creationId="{BF2F74E9-1323-A27B-9DB3-C6BD0950642C}"/>
          </ac:spMkLst>
        </pc:spChg>
        <pc:spChg chg="mod">
          <ac:chgData name="Barbara Class" userId="ce38c013-f14e-4d1b-851f-f693be5c662b" providerId="ADAL" clId="{69548AD4-A02A-4072-ACB8-CEA3BACD7DC8}" dt="2024-09-17T11:25:14.896" v="13"/>
          <ac:spMkLst>
            <pc:docMk/>
            <pc:sldMk cId="2117454397" sldId="350"/>
            <ac:spMk id="5" creationId="{49169642-7C92-BE1D-2DA6-A481934717C4}"/>
          </ac:spMkLst>
        </pc:spChg>
      </pc:sldChg>
      <pc:sldChg chg="modSp add mod">
        <pc:chgData name="Barbara Class" userId="ce38c013-f14e-4d1b-851f-f693be5c662b" providerId="ADAL" clId="{69548AD4-A02A-4072-ACB8-CEA3BACD7DC8}" dt="2024-09-17T11:26:03.777" v="35" actId="1076"/>
        <pc:sldMkLst>
          <pc:docMk/>
          <pc:sldMk cId="3995893756" sldId="353"/>
        </pc:sldMkLst>
        <pc:spChg chg="mod">
          <ac:chgData name="Barbara Class" userId="ce38c013-f14e-4d1b-851f-f693be5c662b" providerId="ADAL" clId="{69548AD4-A02A-4072-ACB8-CEA3BACD7DC8}" dt="2024-09-17T11:26:03.777" v="35" actId="1076"/>
          <ac:spMkLst>
            <pc:docMk/>
            <pc:sldMk cId="3995893756" sldId="353"/>
            <ac:spMk id="4" creationId="{833C7F4A-CDF6-9E78-39E7-258E9E7E2083}"/>
          </ac:spMkLst>
        </pc:spChg>
      </pc:sldChg>
      <pc:sldChg chg="addSp delSp modSp add mod">
        <pc:chgData name="Barbara Class" userId="ce38c013-f14e-4d1b-851f-f693be5c662b" providerId="ADAL" clId="{69548AD4-A02A-4072-ACB8-CEA3BACD7DC8}" dt="2024-09-18T07:40:58.156" v="219" actId="20577"/>
        <pc:sldMkLst>
          <pc:docMk/>
          <pc:sldMk cId="1117713120" sldId="354"/>
        </pc:sldMkLst>
        <pc:spChg chg="mod">
          <ac:chgData name="Barbara Class" userId="ce38c013-f14e-4d1b-851f-f693be5c662b" providerId="ADAL" clId="{69548AD4-A02A-4072-ACB8-CEA3BACD7DC8}" dt="2024-09-18T07:40:58.156" v="219" actId="20577"/>
          <ac:spMkLst>
            <pc:docMk/>
            <pc:sldMk cId="1117713120" sldId="354"/>
            <ac:spMk id="4" creationId="{833C7F4A-CDF6-9E78-39E7-258E9E7E2083}"/>
          </ac:spMkLst>
        </pc:spChg>
        <pc:spChg chg="del">
          <ac:chgData name="Barbara Class" userId="ce38c013-f14e-4d1b-851f-f693be5c662b" providerId="ADAL" clId="{69548AD4-A02A-4072-ACB8-CEA3BACD7DC8}" dt="2024-09-18T07:39:19.355" v="95" actId="478"/>
          <ac:spMkLst>
            <pc:docMk/>
            <pc:sldMk cId="1117713120" sldId="354"/>
            <ac:spMk id="7" creationId="{D0E92105-E4D1-5948-3C81-7574AE2E8F6D}"/>
          </ac:spMkLst>
        </pc:spChg>
        <pc:graphicFrameChg chg="add mod">
          <ac:chgData name="Barbara Class" userId="ce38c013-f14e-4d1b-851f-f693be5c662b" providerId="ADAL" clId="{69548AD4-A02A-4072-ACB8-CEA3BACD7DC8}" dt="2024-09-18T07:39:33.492" v="98"/>
          <ac:graphicFrameMkLst>
            <pc:docMk/>
            <pc:sldMk cId="1117713120" sldId="354"/>
            <ac:graphicFrameMk id="2" creationId="{D64B34E8-6ED5-379D-3BFC-94CD5539EDE1}"/>
          </ac:graphicFrameMkLst>
        </pc:graphicFrameChg>
        <pc:picChg chg="del">
          <ac:chgData name="Barbara Class" userId="ce38c013-f14e-4d1b-851f-f693be5c662b" providerId="ADAL" clId="{69548AD4-A02A-4072-ACB8-CEA3BACD7DC8}" dt="2024-09-18T07:39:21.447" v="96" actId="478"/>
          <ac:picMkLst>
            <pc:docMk/>
            <pc:sldMk cId="1117713120" sldId="354"/>
            <ac:picMk id="6" creationId="{9C6FAAE7-D24A-8140-F2D4-043203883B3F}"/>
          </ac:picMkLst>
        </pc:picChg>
      </pc:sldChg>
    </pc:docChg>
  </pc:docChgLst>
  <pc:docChgLst>
    <pc:chgData name="Barbara Class" userId="ce38c013-f14e-4d1b-851f-f693be5c662b" providerId="ADAL" clId="{0F575C07-5AE3-408B-AE25-319855659569}"/>
    <pc:docChg chg="undo custSel addSld delSld modSld sldOrd">
      <pc:chgData name="Barbara Class" userId="ce38c013-f14e-4d1b-851f-f693be5c662b" providerId="ADAL" clId="{0F575C07-5AE3-408B-AE25-319855659569}" dt="2024-10-25T16:53:10.733" v="5477" actId="255"/>
      <pc:docMkLst>
        <pc:docMk/>
      </pc:docMkLst>
      <pc:sldChg chg="del">
        <pc:chgData name="Barbara Class" userId="ce38c013-f14e-4d1b-851f-f693be5c662b" providerId="ADAL" clId="{0F575C07-5AE3-408B-AE25-319855659569}" dt="2024-10-24T12:15:00.342" v="0" actId="47"/>
        <pc:sldMkLst>
          <pc:docMk/>
          <pc:sldMk cId="3636378796" sldId="257"/>
        </pc:sldMkLst>
      </pc:sldChg>
      <pc:sldChg chg="del">
        <pc:chgData name="Barbara Class" userId="ce38c013-f14e-4d1b-851f-f693be5c662b" providerId="ADAL" clId="{0F575C07-5AE3-408B-AE25-319855659569}" dt="2024-10-24T13:58:59.782" v="1358" actId="47"/>
        <pc:sldMkLst>
          <pc:docMk/>
          <pc:sldMk cId="3507441445" sldId="261"/>
        </pc:sldMkLst>
      </pc:sldChg>
      <pc:sldChg chg="addSp delSp modSp mod">
        <pc:chgData name="Barbara Class" userId="ce38c013-f14e-4d1b-851f-f693be5c662b" providerId="ADAL" clId="{0F575C07-5AE3-408B-AE25-319855659569}" dt="2024-10-24T12:28:24.045" v="236" actId="14100"/>
        <pc:sldMkLst>
          <pc:docMk/>
          <pc:sldMk cId="1889242848" sldId="263"/>
        </pc:sldMkLst>
        <pc:spChg chg="add mod">
          <ac:chgData name="Barbara Class" userId="ce38c013-f14e-4d1b-851f-f693be5c662b" providerId="ADAL" clId="{0F575C07-5AE3-408B-AE25-319855659569}" dt="2024-10-24T12:18:49.633" v="75" actId="1582"/>
          <ac:spMkLst>
            <pc:docMk/>
            <pc:sldMk cId="1889242848" sldId="263"/>
            <ac:spMk id="2" creationId="{85B79F30-F45C-147D-864A-DC33EE0E80B2}"/>
          </ac:spMkLst>
        </pc:spChg>
        <pc:spChg chg="mod">
          <ac:chgData name="Barbara Class" userId="ce38c013-f14e-4d1b-851f-f693be5c662b" providerId="ADAL" clId="{0F575C07-5AE3-408B-AE25-319855659569}" dt="2024-10-24T12:18:06.363" v="71" actId="20577"/>
          <ac:spMkLst>
            <pc:docMk/>
            <pc:sldMk cId="1889242848" sldId="263"/>
            <ac:spMk id="4" creationId="{BF2F74E9-1323-A27B-9DB3-C6BD0950642C}"/>
          </ac:spMkLst>
        </pc:spChg>
        <pc:spChg chg="del">
          <ac:chgData name="Barbara Class" userId="ce38c013-f14e-4d1b-851f-f693be5c662b" providerId="ADAL" clId="{0F575C07-5AE3-408B-AE25-319855659569}" dt="2024-10-24T12:16:34.813" v="15" actId="478"/>
          <ac:spMkLst>
            <pc:docMk/>
            <pc:sldMk cId="1889242848" sldId="263"/>
            <ac:spMk id="5" creationId="{85F88785-9AF3-E522-AE6C-C912B12B3E82}"/>
          </ac:spMkLst>
        </pc:spChg>
        <pc:spChg chg="mod">
          <ac:chgData name="Barbara Class" userId="ce38c013-f14e-4d1b-851f-f693be5c662b" providerId="ADAL" clId="{0F575C07-5AE3-408B-AE25-319855659569}" dt="2024-10-24T12:27:54.997" v="229" actId="20577"/>
          <ac:spMkLst>
            <pc:docMk/>
            <pc:sldMk cId="1889242848" sldId="263"/>
            <ac:spMk id="7" creationId="{5B714B9B-9C70-F889-7948-66DD6EA1AEB7}"/>
          </ac:spMkLst>
        </pc:spChg>
        <pc:spChg chg="add mod">
          <ac:chgData name="Barbara Class" userId="ce38c013-f14e-4d1b-851f-f693be5c662b" providerId="ADAL" clId="{0F575C07-5AE3-408B-AE25-319855659569}" dt="2024-10-24T12:19:11.809" v="77" actId="1076"/>
          <ac:spMkLst>
            <pc:docMk/>
            <pc:sldMk cId="1889242848" sldId="263"/>
            <ac:spMk id="8" creationId="{47C7344C-1D13-CEA0-3282-4440F7D50FA2}"/>
          </ac:spMkLst>
        </pc:spChg>
        <pc:spChg chg="add del mod">
          <ac:chgData name="Barbara Class" userId="ce38c013-f14e-4d1b-851f-f693be5c662b" providerId="ADAL" clId="{0F575C07-5AE3-408B-AE25-319855659569}" dt="2024-10-24T12:22:40.210" v="133" actId="478"/>
          <ac:spMkLst>
            <pc:docMk/>
            <pc:sldMk cId="1889242848" sldId="263"/>
            <ac:spMk id="9" creationId="{81375957-A87A-12BB-D2B5-DBF5F38904AB}"/>
          </ac:spMkLst>
        </pc:spChg>
        <pc:spChg chg="del">
          <ac:chgData name="Barbara Class" userId="ce38c013-f14e-4d1b-851f-f693be5c662b" providerId="ADAL" clId="{0F575C07-5AE3-408B-AE25-319855659569}" dt="2024-10-24T12:16:32.337" v="14" actId="478"/>
          <ac:spMkLst>
            <pc:docMk/>
            <pc:sldMk cId="1889242848" sldId="263"/>
            <ac:spMk id="10" creationId="{D6A6AC64-FF6E-8A93-C0EF-15A0FBEB3B3E}"/>
          </ac:spMkLst>
        </pc:spChg>
        <pc:spChg chg="add del mod">
          <ac:chgData name="Barbara Class" userId="ce38c013-f14e-4d1b-851f-f693be5c662b" providerId="ADAL" clId="{0F575C07-5AE3-408B-AE25-319855659569}" dt="2024-10-24T12:22:33.947" v="131" actId="478"/>
          <ac:spMkLst>
            <pc:docMk/>
            <pc:sldMk cId="1889242848" sldId="263"/>
            <ac:spMk id="11" creationId="{187D84F0-15E1-B934-F638-4613B9431BCF}"/>
          </ac:spMkLst>
        </pc:spChg>
        <pc:spChg chg="add mod">
          <ac:chgData name="Barbara Class" userId="ce38c013-f14e-4d1b-851f-f693be5c662b" providerId="ADAL" clId="{0F575C07-5AE3-408B-AE25-319855659569}" dt="2024-10-24T12:25:06.268" v="165" actId="14100"/>
          <ac:spMkLst>
            <pc:docMk/>
            <pc:sldMk cId="1889242848" sldId="263"/>
            <ac:spMk id="12" creationId="{330B158E-78B8-5DB3-A69C-DE0370DB1F8A}"/>
          </ac:spMkLst>
        </pc:spChg>
        <pc:spChg chg="add mod">
          <ac:chgData name="Barbara Class" userId="ce38c013-f14e-4d1b-851f-f693be5c662b" providerId="ADAL" clId="{0F575C07-5AE3-408B-AE25-319855659569}" dt="2024-10-24T12:22:19.944" v="130" actId="1076"/>
          <ac:spMkLst>
            <pc:docMk/>
            <pc:sldMk cId="1889242848" sldId="263"/>
            <ac:spMk id="13" creationId="{E24AE429-5C66-0E2F-2A15-E403AE27BC55}"/>
          </ac:spMkLst>
        </pc:spChg>
        <pc:spChg chg="add mod">
          <ac:chgData name="Barbara Class" userId="ce38c013-f14e-4d1b-851f-f693be5c662b" providerId="ADAL" clId="{0F575C07-5AE3-408B-AE25-319855659569}" dt="2024-10-24T12:24:49.751" v="163" actId="1076"/>
          <ac:spMkLst>
            <pc:docMk/>
            <pc:sldMk cId="1889242848" sldId="263"/>
            <ac:spMk id="14" creationId="{D977E2AB-3B39-E11F-0C18-5D5F8782E581}"/>
          </ac:spMkLst>
        </pc:spChg>
        <pc:spChg chg="add mod">
          <ac:chgData name="Barbara Class" userId="ce38c013-f14e-4d1b-851f-f693be5c662b" providerId="ADAL" clId="{0F575C07-5AE3-408B-AE25-319855659569}" dt="2024-10-24T12:25:25.632" v="174" actId="20577"/>
          <ac:spMkLst>
            <pc:docMk/>
            <pc:sldMk cId="1889242848" sldId="263"/>
            <ac:spMk id="17" creationId="{7DA2A12E-4114-95E8-34E7-56D6263D2EAF}"/>
          </ac:spMkLst>
        </pc:spChg>
        <pc:spChg chg="add mod">
          <ac:chgData name="Barbara Class" userId="ce38c013-f14e-4d1b-851f-f693be5c662b" providerId="ADAL" clId="{0F575C07-5AE3-408B-AE25-319855659569}" dt="2024-10-24T12:27:40.126" v="198" actId="1076"/>
          <ac:spMkLst>
            <pc:docMk/>
            <pc:sldMk cId="1889242848" sldId="263"/>
            <ac:spMk id="18" creationId="{6D87CF5C-BDA4-40CD-9DA8-EF0CD36BB3CC}"/>
          </ac:spMkLst>
        </pc:spChg>
        <pc:spChg chg="add mod">
          <ac:chgData name="Barbara Class" userId="ce38c013-f14e-4d1b-851f-f693be5c662b" providerId="ADAL" clId="{0F575C07-5AE3-408B-AE25-319855659569}" dt="2024-10-24T12:28:16.589" v="233" actId="14100"/>
          <ac:spMkLst>
            <pc:docMk/>
            <pc:sldMk cId="1889242848" sldId="263"/>
            <ac:spMk id="19" creationId="{91785F6E-C5F1-76BA-126A-973B6D6B8471}"/>
          </ac:spMkLst>
        </pc:spChg>
        <pc:spChg chg="add mod">
          <ac:chgData name="Barbara Class" userId="ce38c013-f14e-4d1b-851f-f693be5c662b" providerId="ADAL" clId="{0F575C07-5AE3-408B-AE25-319855659569}" dt="2024-10-24T12:28:24.045" v="236" actId="14100"/>
          <ac:spMkLst>
            <pc:docMk/>
            <pc:sldMk cId="1889242848" sldId="263"/>
            <ac:spMk id="20" creationId="{DE830B75-43C6-2C58-BF04-60865064D74D}"/>
          </ac:spMkLst>
        </pc:spChg>
        <pc:picChg chg="mod">
          <ac:chgData name="Barbara Class" userId="ce38c013-f14e-4d1b-851f-f693be5c662b" providerId="ADAL" clId="{0F575C07-5AE3-408B-AE25-319855659569}" dt="2024-10-24T12:26:59.411" v="180" actId="1076"/>
          <ac:picMkLst>
            <pc:docMk/>
            <pc:sldMk cId="1889242848" sldId="263"/>
            <ac:picMk id="6" creationId="{16D6D085-0E00-5387-A146-FCED54034603}"/>
          </ac:picMkLst>
        </pc:picChg>
        <pc:cxnChg chg="add del mod">
          <ac:chgData name="Barbara Class" userId="ce38c013-f14e-4d1b-851f-f693be5c662b" providerId="ADAL" clId="{0F575C07-5AE3-408B-AE25-319855659569}" dt="2024-10-24T12:24:44.407" v="162" actId="478"/>
          <ac:cxnSpMkLst>
            <pc:docMk/>
            <pc:sldMk cId="1889242848" sldId="263"/>
            <ac:cxnSpMk id="16" creationId="{2E40D17A-391C-4854-ADB3-01E17398E178}"/>
          </ac:cxnSpMkLst>
        </pc:cxnChg>
      </pc:sldChg>
      <pc:sldChg chg="del">
        <pc:chgData name="Barbara Class" userId="ce38c013-f14e-4d1b-851f-f693be5c662b" providerId="ADAL" clId="{0F575C07-5AE3-408B-AE25-319855659569}" dt="2024-10-24T12:16:53.371" v="16" actId="47"/>
        <pc:sldMkLst>
          <pc:docMk/>
          <pc:sldMk cId="4031629259" sldId="266"/>
        </pc:sldMkLst>
      </pc:sldChg>
      <pc:sldChg chg="modSp add mod">
        <pc:chgData name="Barbara Class" userId="ce38c013-f14e-4d1b-851f-f693be5c662b" providerId="ADAL" clId="{0F575C07-5AE3-408B-AE25-319855659569}" dt="2024-10-24T12:15:18.401" v="4" actId="207"/>
        <pc:sldMkLst>
          <pc:docMk/>
          <pc:sldMk cId="1449966537" sldId="271"/>
        </pc:sldMkLst>
        <pc:spChg chg="mod">
          <ac:chgData name="Barbara Class" userId="ce38c013-f14e-4d1b-851f-f693be5c662b" providerId="ADAL" clId="{0F575C07-5AE3-408B-AE25-319855659569}" dt="2024-10-24T12:15:18.401" v="4" actId="207"/>
          <ac:spMkLst>
            <pc:docMk/>
            <pc:sldMk cId="1449966537" sldId="271"/>
            <ac:spMk id="2" creationId="{00000000-0000-0000-0000-000000000000}"/>
          </ac:spMkLst>
        </pc:spChg>
        <pc:spChg chg="mod">
          <ac:chgData name="Barbara Class" userId="ce38c013-f14e-4d1b-851f-f693be5c662b" providerId="ADAL" clId="{0F575C07-5AE3-408B-AE25-319855659569}" dt="2024-10-24T12:15:02.115" v="2" actId="27636"/>
          <ac:spMkLst>
            <pc:docMk/>
            <pc:sldMk cId="1449966537" sldId="271"/>
            <ac:spMk id="3" creationId="{00000000-0000-0000-0000-000000000000}"/>
          </ac:spMkLst>
        </pc:spChg>
      </pc:sldChg>
      <pc:sldChg chg="del">
        <pc:chgData name="Barbara Class" userId="ce38c013-f14e-4d1b-851f-f693be5c662b" providerId="ADAL" clId="{0F575C07-5AE3-408B-AE25-319855659569}" dt="2024-10-24T13:59:00.057" v="1359" actId="47"/>
        <pc:sldMkLst>
          <pc:docMk/>
          <pc:sldMk cId="1513425338" sldId="321"/>
        </pc:sldMkLst>
      </pc:sldChg>
      <pc:sldChg chg="delSp del mod">
        <pc:chgData name="Barbara Class" userId="ce38c013-f14e-4d1b-851f-f693be5c662b" providerId="ADAL" clId="{0F575C07-5AE3-408B-AE25-319855659569}" dt="2024-10-24T12:49:24.099" v="238" actId="47"/>
        <pc:sldMkLst>
          <pc:docMk/>
          <pc:sldMk cId="1334752733" sldId="335"/>
        </pc:sldMkLst>
        <pc:spChg chg="del">
          <ac:chgData name="Barbara Class" userId="ce38c013-f14e-4d1b-851f-f693be5c662b" providerId="ADAL" clId="{0F575C07-5AE3-408B-AE25-319855659569}" dt="2024-10-24T12:49:15.248" v="237" actId="478"/>
          <ac:spMkLst>
            <pc:docMk/>
            <pc:sldMk cId="1334752733" sldId="335"/>
            <ac:spMk id="2" creationId="{CDA09B0F-3B2F-5920-15E4-727DBE4DEBAA}"/>
          </ac:spMkLst>
        </pc:spChg>
      </pc:sldChg>
      <pc:sldChg chg="del">
        <pc:chgData name="Barbara Class" userId="ce38c013-f14e-4d1b-851f-f693be5c662b" providerId="ADAL" clId="{0F575C07-5AE3-408B-AE25-319855659569}" dt="2024-10-24T13:59:06.440" v="1365" actId="47"/>
        <pc:sldMkLst>
          <pc:docMk/>
          <pc:sldMk cId="450740191" sldId="338"/>
        </pc:sldMkLst>
      </pc:sldChg>
      <pc:sldChg chg="del">
        <pc:chgData name="Barbara Class" userId="ce38c013-f14e-4d1b-851f-f693be5c662b" providerId="ADAL" clId="{0F575C07-5AE3-408B-AE25-319855659569}" dt="2024-10-24T12:16:18.302" v="13" actId="47"/>
        <pc:sldMkLst>
          <pc:docMk/>
          <pc:sldMk cId="1392888493" sldId="340"/>
        </pc:sldMkLst>
      </pc:sldChg>
      <pc:sldChg chg="modSp mod ord">
        <pc:chgData name="Barbara Class" userId="ce38c013-f14e-4d1b-851f-f693be5c662b" providerId="ADAL" clId="{0F575C07-5AE3-408B-AE25-319855659569}" dt="2024-10-25T09:37:52.494" v="1937" actId="20577"/>
        <pc:sldMkLst>
          <pc:docMk/>
          <pc:sldMk cId="4027998411" sldId="341"/>
        </pc:sldMkLst>
        <pc:spChg chg="mod">
          <ac:chgData name="Barbara Class" userId="ce38c013-f14e-4d1b-851f-f693be5c662b" providerId="ADAL" clId="{0F575C07-5AE3-408B-AE25-319855659569}" dt="2024-10-25T09:37:52.494" v="1937" actId="20577"/>
          <ac:spMkLst>
            <pc:docMk/>
            <pc:sldMk cId="4027998411" sldId="341"/>
            <ac:spMk id="4" creationId="{BF2F74E9-1323-A27B-9DB3-C6BD0950642C}"/>
          </ac:spMkLst>
        </pc:spChg>
      </pc:sldChg>
      <pc:sldChg chg="addSp delSp modSp mod ord">
        <pc:chgData name="Barbara Class" userId="ce38c013-f14e-4d1b-851f-f693be5c662b" providerId="ADAL" clId="{0F575C07-5AE3-408B-AE25-319855659569}" dt="2024-10-25T09:37:23.611" v="1925" actId="20577"/>
        <pc:sldMkLst>
          <pc:docMk/>
          <pc:sldMk cId="835147217" sldId="342"/>
        </pc:sldMkLst>
        <pc:spChg chg="add mod">
          <ac:chgData name="Barbara Class" userId="ce38c013-f14e-4d1b-851f-f693be5c662b" providerId="ADAL" clId="{0F575C07-5AE3-408B-AE25-319855659569}" dt="2024-10-25T09:36:15.065" v="1921" actId="1076"/>
          <ac:spMkLst>
            <pc:docMk/>
            <pc:sldMk cId="835147217" sldId="342"/>
            <ac:spMk id="2" creationId="{C4765F50-86DC-B2D2-F8CC-C02F8A12FBC9}"/>
          </ac:spMkLst>
        </pc:spChg>
        <pc:spChg chg="add mod">
          <ac:chgData name="Barbara Class" userId="ce38c013-f14e-4d1b-851f-f693be5c662b" providerId="ADAL" clId="{0F575C07-5AE3-408B-AE25-319855659569}" dt="2024-10-25T09:37:23.611" v="1925" actId="20577"/>
          <ac:spMkLst>
            <pc:docMk/>
            <pc:sldMk cId="835147217" sldId="342"/>
            <ac:spMk id="5" creationId="{2D88C3B5-6C6B-0F44-5593-F70EA5F559D9}"/>
          </ac:spMkLst>
        </pc:spChg>
        <pc:spChg chg="mod">
          <ac:chgData name="Barbara Class" userId="ce38c013-f14e-4d1b-851f-f693be5c662b" providerId="ADAL" clId="{0F575C07-5AE3-408B-AE25-319855659569}" dt="2024-10-25T09:35:39.156" v="1802" actId="20577"/>
          <ac:spMkLst>
            <pc:docMk/>
            <pc:sldMk cId="835147217" sldId="342"/>
            <ac:spMk id="8" creationId="{CDA12F17-D22C-61D2-8607-E759D315EB79}"/>
          </ac:spMkLst>
        </pc:spChg>
        <pc:spChg chg="mod">
          <ac:chgData name="Barbara Class" userId="ce38c013-f14e-4d1b-851f-f693be5c662b" providerId="ADAL" clId="{0F575C07-5AE3-408B-AE25-319855659569}" dt="2024-10-25T09:34:55.521" v="1781" actId="1036"/>
          <ac:spMkLst>
            <pc:docMk/>
            <pc:sldMk cId="835147217" sldId="342"/>
            <ac:spMk id="9" creationId="{E7F07926-9F53-AE75-C998-4DF5BC1EC3E5}"/>
          </ac:spMkLst>
        </pc:spChg>
        <pc:spChg chg="mod">
          <ac:chgData name="Barbara Class" userId="ce38c013-f14e-4d1b-851f-f693be5c662b" providerId="ADAL" clId="{0F575C07-5AE3-408B-AE25-319855659569}" dt="2024-10-25T09:34:55.521" v="1781" actId="1036"/>
          <ac:spMkLst>
            <pc:docMk/>
            <pc:sldMk cId="835147217" sldId="342"/>
            <ac:spMk id="10" creationId="{D0EE4F6D-E982-BB53-F246-C651623F2799}"/>
          </ac:spMkLst>
        </pc:spChg>
        <pc:spChg chg="del">
          <ac:chgData name="Barbara Class" userId="ce38c013-f14e-4d1b-851f-f693be5c662b" providerId="ADAL" clId="{0F575C07-5AE3-408B-AE25-319855659569}" dt="2024-10-25T09:33:24.040" v="1685" actId="478"/>
          <ac:spMkLst>
            <pc:docMk/>
            <pc:sldMk cId="835147217" sldId="342"/>
            <ac:spMk id="17" creationId="{36A556ED-8412-2306-C8B2-F9BB51E67C28}"/>
          </ac:spMkLst>
        </pc:spChg>
        <pc:spChg chg="del mod">
          <ac:chgData name="Barbara Class" userId="ce38c013-f14e-4d1b-851f-f693be5c662b" providerId="ADAL" clId="{0F575C07-5AE3-408B-AE25-319855659569}" dt="2024-10-25T09:34:38.585" v="1744" actId="478"/>
          <ac:spMkLst>
            <pc:docMk/>
            <pc:sldMk cId="835147217" sldId="342"/>
            <ac:spMk id="20" creationId="{4F518528-C8E1-B2A2-0B4F-EFE812E904CB}"/>
          </ac:spMkLst>
        </pc:spChg>
        <pc:picChg chg="del">
          <ac:chgData name="Barbara Class" userId="ce38c013-f14e-4d1b-851f-f693be5c662b" providerId="ADAL" clId="{0F575C07-5AE3-408B-AE25-319855659569}" dt="2024-10-25T09:33:21.533" v="1684" actId="478"/>
          <ac:picMkLst>
            <pc:docMk/>
            <pc:sldMk cId="835147217" sldId="342"/>
            <ac:picMk id="16" creationId="{3F4A52EE-35AA-974E-2267-E43E9F0833DC}"/>
          </ac:picMkLst>
        </pc:picChg>
        <pc:picChg chg="del mod">
          <ac:chgData name="Barbara Class" userId="ce38c013-f14e-4d1b-851f-f693be5c662b" providerId="ADAL" clId="{0F575C07-5AE3-408B-AE25-319855659569}" dt="2024-10-25T09:34:36.048" v="1743" actId="478"/>
          <ac:picMkLst>
            <pc:docMk/>
            <pc:sldMk cId="835147217" sldId="342"/>
            <ac:picMk id="19" creationId="{D1F4F89D-69CC-6B50-3C68-A41CA90737BC}"/>
          </ac:picMkLst>
        </pc:picChg>
      </pc:sldChg>
      <pc:sldChg chg="ord">
        <pc:chgData name="Barbara Class" userId="ce38c013-f14e-4d1b-851f-f693be5c662b" providerId="ADAL" clId="{0F575C07-5AE3-408B-AE25-319855659569}" dt="2024-10-24T12:17:02.682" v="20"/>
        <pc:sldMkLst>
          <pc:docMk/>
          <pc:sldMk cId="1919949906" sldId="343"/>
        </pc:sldMkLst>
      </pc:sldChg>
      <pc:sldChg chg="del">
        <pc:chgData name="Barbara Class" userId="ce38c013-f14e-4d1b-851f-f693be5c662b" providerId="ADAL" clId="{0F575C07-5AE3-408B-AE25-319855659569}" dt="2024-10-24T13:59:03.385" v="1361" actId="47"/>
        <pc:sldMkLst>
          <pc:docMk/>
          <pc:sldMk cId="3309300905" sldId="344"/>
        </pc:sldMkLst>
      </pc:sldChg>
      <pc:sldChg chg="del">
        <pc:chgData name="Barbara Class" userId="ce38c013-f14e-4d1b-851f-f693be5c662b" providerId="ADAL" clId="{0F575C07-5AE3-408B-AE25-319855659569}" dt="2024-10-24T13:59:03.918" v="1362" actId="47"/>
        <pc:sldMkLst>
          <pc:docMk/>
          <pc:sldMk cId="2312823956" sldId="345"/>
        </pc:sldMkLst>
      </pc:sldChg>
      <pc:sldChg chg="del">
        <pc:chgData name="Barbara Class" userId="ce38c013-f14e-4d1b-851f-f693be5c662b" providerId="ADAL" clId="{0F575C07-5AE3-408B-AE25-319855659569}" dt="2024-10-24T13:59:00.292" v="1360" actId="47"/>
        <pc:sldMkLst>
          <pc:docMk/>
          <pc:sldMk cId="2368530174" sldId="346"/>
        </pc:sldMkLst>
      </pc:sldChg>
      <pc:sldChg chg="del">
        <pc:chgData name="Barbara Class" userId="ce38c013-f14e-4d1b-851f-f693be5c662b" providerId="ADAL" clId="{0F575C07-5AE3-408B-AE25-319855659569}" dt="2024-10-24T13:59:05.014" v="1363" actId="47"/>
        <pc:sldMkLst>
          <pc:docMk/>
          <pc:sldMk cId="481385653" sldId="347"/>
        </pc:sldMkLst>
      </pc:sldChg>
      <pc:sldChg chg="del">
        <pc:chgData name="Barbara Class" userId="ce38c013-f14e-4d1b-851f-f693be5c662b" providerId="ADAL" clId="{0F575C07-5AE3-408B-AE25-319855659569}" dt="2024-10-24T13:59:05.746" v="1364" actId="47"/>
        <pc:sldMkLst>
          <pc:docMk/>
          <pc:sldMk cId="3339734636" sldId="348"/>
        </pc:sldMkLst>
      </pc:sldChg>
      <pc:sldChg chg="addSp delSp modSp add del mod ord">
        <pc:chgData name="Barbara Class" userId="ce38c013-f14e-4d1b-851f-f693be5c662b" providerId="ADAL" clId="{0F575C07-5AE3-408B-AE25-319855659569}" dt="2024-10-25T10:06:55.961" v="2155" actId="20577"/>
        <pc:sldMkLst>
          <pc:docMk/>
          <pc:sldMk cId="3040744488" sldId="349"/>
        </pc:sldMkLst>
        <pc:spChg chg="mod">
          <ac:chgData name="Barbara Class" userId="ce38c013-f14e-4d1b-851f-f693be5c662b" providerId="ADAL" clId="{0F575C07-5AE3-408B-AE25-319855659569}" dt="2024-10-25T10:06:14.689" v="2133" actId="20577"/>
          <ac:spMkLst>
            <pc:docMk/>
            <pc:sldMk cId="3040744488" sldId="349"/>
            <ac:spMk id="4" creationId="{BF2F74E9-1323-A27B-9DB3-C6BD0950642C}"/>
          </ac:spMkLst>
        </pc:spChg>
        <pc:spChg chg="del">
          <ac:chgData name="Barbara Class" userId="ce38c013-f14e-4d1b-851f-f693be5c662b" providerId="ADAL" clId="{0F575C07-5AE3-408B-AE25-319855659569}" dt="2024-10-25T10:00:54.388" v="2095" actId="478"/>
          <ac:spMkLst>
            <pc:docMk/>
            <pc:sldMk cId="3040744488" sldId="349"/>
            <ac:spMk id="5" creationId="{49169642-7C92-BE1D-2DA6-A481934717C4}"/>
          </ac:spMkLst>
        </pc:spChg>
        <pc:spChg chg="del mod">
          <ac:chgData name="Barbara Class" userId="ce38c013-f14e-4d1b-851f-f693be5c662b" providerId="ADAL" clId="{0F575C07-5AE3-408B-AE25-319855659569}" dt="2024-10-25T09:59:53.083" v="2040" actId="478"/>
          <ac:spMkLst>
            <pc:docMk/>
            <pc:sldMk cId="3040744488" sldId="349"/>
            <ac:spMk id="6" creationId="{51E40E5F-A308-942E-D403-1685169BEA15}"/>
          </ac:spMkLst>
        </pc:spChg>
        <pc:spChg chg="add mod">
          <ac:chgData name="Barbara Class" userId="ce38c013-f14e-4d1b-851f-f693be5c662b" providerId="ADAL" clId="{0F575C07-5AE3-408B-AE25-319855659569}" dt="2024-10-25T10:00:00.042" v="2042" actId="1076"/>
          <ac:spMkLst>
            <pc:docMk/>
            <pc:sldMk cId="3040744488" sldId="349"/>
            <ac:spMk id="8" creationId="{E253F968-65F2-F215-4C9A-E78714F79F64}"/>
          </ac:spMkLst>
        </pc:spChg>
        <pc:spChg chg="add mod">
          <ac:chgData name="Barbara Class" userId="ce38c013-f14e-4d1b-851f-f693be5c662b" providerId="ADAL" clId="{0F575C07-5AE3-408B-AE25-319855659569}" dt="2024-10-25T10:00:00.042" v="2042" actId="1076"/>
          <ac:spMkLst>
            <pc:docMk/>
            <pc:sldMk cId="3040744488" sldId="349"/>
            <ac:spMk id="9" creationId="{297AD5B8-732F-D44A-6F25-18EED5AF1B36}"/>
          </ac:spMkLst>
        </pc:spChg>
        <pc:spChg chg="add mod">
          <ac:chgData name="Barbara Class" userId="ce38c013-f14e-4d1b-851f-f693be5c662b" providerId="ADAL" clId="{0F575C07-5AE3-408B-AE25-319855659569}" dt="2024-10-25T10:00:00.042" v="2042" actId="1076"/>
          <ac:spMkLst>
            <pc:docMk/>
            <pc:sldMk cId="3040744488" sldId="349"/>
            <ac:spMk id="10" creationId="{CB2EB593-41CC-398A-EB2F-F8A31CE9DEFE}"/>
          </ac:spMkLst>
        </pc:spChg>
        <pc:spChg chg="add mod">
          <ac:chgData name="Barbara Class" userId="ce38c013-f14e-4d1b-851f-f693be5c662b" providerId="ADAL" clId="{0F575C07-5AE3-408B-AE25-319855659569}" dt="2024-10-25T10:00:00.042" v="2042" actId="1076"/>
          <ac:spMkLst>
            <pc:docMk/>
            <pc:sldMk cId="3040744488" sldId="349"/>
            <ac:spMk id="11" creationId="{7E8C2A98-9BE7-058F-581D-655AF22B352E}"/>
          </ac:spMkLst>
        </pc:spChg>
        <pc:spChg chg="add mod">
          <ac:chgData name="Barbara Class" userId="ce38c013-f14e-4d1b-851f-f693be5c662b" providerId="ADAL" clId="{0F575C07-5AE3-408B-AE25-319855659569}" dt="2024-10-25T10:00:00.042" v="2042" actId="1076"/>
          <ac:spMkLst>
            <pc:docMk/>
            <pc:sldMk cId="3040744488" sldId="349"/>
            <ac:spMk id="12" creationId="{DBF3BB81-076A-40C7-9526-346D1CDE3A2C}"/>
          </ac:spMkLst>
        </pc:spChg>
        <pc:spChg chg="add mod">
          <ac:chgData name="Barbara Class" userId="ce38c013-f14e-4d1b-851f-f693be5c662b" providerId="ADAL" clId="{0F575C07-5AE3-408B-AE25-319855659569}" dt="2024-10-25T10:00:00.042" v="2042" actId="1076"/>
          <ac:spMkLst>
            <pc:docMk/>
            <pc:sldMk cId="3040744488" sldId="349"/>
            <ac:spMk id="13" creationId="{D2CB360C-3B18-163E-4E21-E5F4288FBBDD}"/>
          </ac:spMkLst>
        </pc:spChg>
        <pc:spChg chg="add mod">
          <ac:chgData name="Barbara Class" userId="ce38c013-f14e-4d1b-851f-f693be5c662b" providerId="ADAL" clId="{0F575C07-5AE3-408B-AE25-319855659569}" dt="2024-10-25T10:06:20.150" v="2134" actId="115"/>
          <ac:spMkLst>
            <pc:docMk/>
            <pc:sldMk cId="3040744488" sldId="349"/>
            <ac:spMk id="14" creationId="{AD2C4590-0569-4C57-86D0-8D1475285736}"/>
          </ac:spMkLst>
        </pc:spChg>
        <pc:spChg chg="add mod">
          <ac:chgData name="Barbara Class" userId="ce38c013-f14e-4d1b-851f-f693be5c662b" providerId="ADAL" clId="{0F575C07-5AE3-408B-AE25-319855659569}" dt="2024-10-25T10:06:25.138" v="2135" actId="115"/>
          <ac:spMkLst>
            <pc:docMk/>
            <pc:sldMk cId="3040744488" sldId="349"/>
            <ac:spMk id="15" creationId="{1ABC8172-C928-ABF1-EFC3-6B6D37B3AC12}"/>
          </ac:spMkLst>
        </pc:spChg>
        <pc:spChg chg="add mod">
          <ac:chgData name="Barbara Class" userId="ce38c013-f14e-4d1b-851f-f693be5c662b" providerId="ADAL" clId="{0F575C07-5AE3-408B-AE25-319855659569}" dt="2024-10-25T10:05:10.508" v="2114" actId="20577"/>
          <ac:spMkLst>
            <pc:docMk/>
            <pc:sldMk cId="3040744488" sldId="349"/>
            <ac:spMk id="16" creationId="{A80E25BC-49DA-D9F2-50F8-FA55BD3C9E01}"/>
          </ac:spMkLst>
        </pc:spChg>
        <pc:spChg chg="add mod">
          <ac:chgData name="Barbara Class" userId="ce38c013-f14e-4d1b-851f-f693be5c662b" providerId="ADAL" clId="{0F575C07-5AE3-408B-AE25-319855659569}" dt="2024-10-25T10:06:55.961" v="2155" actId="20577"/>
          <ac:spMkLst>
            <pc:docMk/>
            <pc:sldMk cId="3040744488" sldId="349"/>
            <ac:spMk id="17" creationId="{69E61963-304A-F6EE-ED90-ABBDB0B18E21}"/>
          </ac:spMkLst>
        </pc:spChg>
        <pc:spChg chg="add mod">
          <ac:chgData name="Barbara Class" userId="ce38c013-f14e-4d1b-851f-f693be5c662b" providerId="ADAL" clId="{0F575C07-5AE3-408B-AE25-319855659569}" dt="2024-10-25T10:06:49.908" v="2147" actId="20577"/>
          <ac:spMkLst>
            <pc:docMk/>
            <pc:sldMk cId="3040744488" sldId="349"/>
            <ac:spMk id="18" creationId="{7C3D01A9-8CF6-ECEB-AD7A-8100A3D67325}"/>
          </ac:spMkLst>
        </pc:spChg>
        <pc:cxnChg chg="add mod">
          <ac:chgData name="Barbara Class" userId="ce38c013-f14e-4d1b-851f-f693be5c662b" providerId="ADAL" clId="{0F575C07-5AE3-408B-AE25-319855659569}" dt="2024-10-25T10:00:00.042" v="2042" actId="1076"/>
          <ac:cxnSpMkLst>
            <pc:docMk/>
            <pc:sldMk cId="3040744488" sldId="349"/>
            <ac:cxnSpMk id="2" creationId="{07E07227-BEB7-3D67-2D1E-8C20ED90ADDD}"/>
          </ac:cxnSpMkLst>
        </pc:cxnChg>
        <pc:cxnChg chg="add mod">
          <ac:chgData name="Barbara Class" userId="ce38c013-f14e-4d1b-851f-f693be5c662b" providerId="ADAL" clId="{0F575C07-5AE3-408B-AE25-319855659569}" dt="2024-10-25T10:00:00.042" v="2042" actId="1076"/>
          <ac:cxnSpMkLst>
            <pc:docMk/>
            <pc:sldMk cId="3040744488" sldId="349"/>
            <ac:cxnSpMk id="7" creationId="{1E0706B1-C044-1284-7982-195B4933A08D}"/>
          </ac:cxnSpMkLst>
        </pc:cxnChg>
      </pc:sldChg>
      <pc:sldChg chg="add del">
        <pc:chgData name="Barbara Class" userId="ce38c013-f14e-4d1b-851f-f693be5c662b" providerId="ADAL" clId="{0F575C07-5AE3-408B-AE25-319855659569}" dt="2024-10-24T14:03:07.427" v="1457" actId="47"/>
        <pc:sldMkLst>
          <pc:docMk/>
          <pc:sldMk cId="2117454397" sldId="350"/>
        </pc:sldMkLst>
      </pc:sldChg>
      <pc:sldChg chg="modSp mod">
        <pc:chgData name="Barbara Class" userId="ce38c013-f14e-4d1b-851f-f693be5c662b" providerId="ADAL" clId="{0F575C07-5AE3-408B-AE25-319855659569}" dt="2024-10-25T16:42:43.570" v="4657" actId="20577"/>
        <pc:sldMkLst>
          <pc:docMk/>
          <pc:sldMk cId="42455457" sldId="351"/>
        </pc:sldMkLst>
        <pc:spChg chg="mod">
          <ac:chgData name="Barbara Class" userId="ce38c013-f14e-4d1b-851f-f693be5c662b" providerId="ADAL" clId="{0F575C07-5AE3-408B-AE25-319855659569}" dt="2024-10-25T16:42:43.570" v="4657" actId="20577"/>
          <ac:spMkLst>
            <pc:docMk/>
            <pc:sldMk cId="42455457" sldId="351"/>
            <ac:spMk id="4" creationId="{833C7F4A-CDF6-9E78-39E7-258E9E7E2083}"/>
          </ac:spMkLst>
        </pc:spChg>
      </pc:sldChg>
      <pc:sldChg chg="modSp del mod ord">
        <pc:chgData name="Barbara Class" userId="ce38c013-f14e-4d1b-851f-f693be5c662b" providerId="ADAL" clId="{0F575C07-5AE3-408B-AE25-319855659569}" dt="2024-10-24T13:55:38.028" v="1355" actId="47"/>
        <pc:sldMkLst>
          <pc:docMk/>
          <pc:sldMk cId="3269399897" sldId="352"/>
        </pc:sldMkLst>
        <pc:spChg chg="mod">
          <ac:chgData name="Barbara Class" userId="ce38c013-f14e-4d1b-851f-f693be5c662b" providerId="ADAL" clId="{0F575C07-5AE3-408B-AE25-319855659569}" dt="2024-10-24T13:16:01.917" v="393" actId="20577"/>
          <ac:spMkLst>
            <pc:docMk/>
            <pc:sldMk cId="3269399897" sldId="352"/>
            <ac:spMk id="3" creationId="{A4CA3F4E-D5AE-C44F-3980-84372DE6AC2E}"/>
          </ac:spMkLst>
        </pc:spChg>
        <pc:spChg chg="mod">
          <ac:chgData name="Barbara Class" userId="ce38c013-f14e-4d1b-851f-f693be5c662b" providerId="ADAL" clId="{0F575C07-5AE3-408B-AE25-319855659569}" dt="2024-10-24T13:49:58.381" v="1042" actId="20577"/>
          <ac:spMkLst>
            <pc:docMk/>
            <pc:sldMk cId="3269399897" sldId="352"/>
            <ac:spMk id="4" creationId="{833C7F4A-CDF6-9E78-39E7-258E9E7E2083}"/>
          </ac:spMkLst>
        </pc:spChg>
      </pc:sldChg>
      <pc:sldChg chg="del">
        <pc:chgData name="Barbara Class" userId="ce38c013-f14e-4d1b-851f-f693be5c662b" providerId="ADAL" clId="{0F575C07-5AE3-408B-AE25-319855659569}" dt="2024-10-24T14:03:00.625" v="1450" actId="47"/>
        <pc:sldMkLst>
          <pc:docMk/>
          <pc:sldMk cId="3995893756" sldId="353"/>
        </pc:sldMkLst>
      </pc:sldChg>
      <pc:sldChg chg="del ord">
        <pc:chgData name="Barbara Class" userId="ce38c013-f14e-4d1b-851f-f693be5c662b" providerId="ADAL" clId="{0F575C07-5AE3-408B-AE25-319855659569}" dt="2024-10-24T12:15:33.930" v="8" actId="47"/>
        <pc:sldMkLst>
          <pc:docMk/>
          <pc:sldMk cId="1117713120" sldId="354"/>
        </pc:sldMkLst>
      </pc:sldChg>
      <pc:sldChg chg="addSp delSp modSp add mod ord">
        <pc:chgData name="Barbara Class" userId="ce38c013-f14e-4d1b-851f-f693be5c662b" providerId="ADAL" clId="{0F575C07-5AE3-408B-AE25-319855659569}" dt="2024-10-25T16:44:04.558" v="4702" actId="20577"/>
        <pc:sldMkLst>
          <pc:docMk/>
          <pc:sldMk cId="2744459559" sldId="354"/>
        </pc:sldMkLst>
        <pc:spChg chg="mod">
          <ac:chgData name="Barbara Class" userId="ce38c013-f14e-4d1b-851f-f693be5c662b" providerId="ADAL" clId="{0F575C07-5AE3-408B-AE25-319855659569}" dt="2024-10-25T16:44:04.558" v="4702" actId="20577"/>
          <ac:spMkLst>
            <pc:docMk/>
            <pc:sldMk cId="2744459559" sldId="354"/>
            <ac:spMk id="3" creationId="{9C74D755-548D-93B7-8D32-C5B4AC5082F3}"/>
          </ac:spMkLst>
        </pc:spChg>
        <pc:spChg chg="del">
          <ac:chgData name="Barbara Class" userId="ce38c013-f14e-4d1b-851f-f693be5c662b" providerId="ADAL" clId="{0F575C07-5AE3-408B-AE25-319855659569}" dt="2024-10-25T09:30:15.250" v="1600" actId="478"/>
          <ac:spMkLst>
            <pc:docMk/>
            <pc:sldMk cId="2744459559" sldId="354"/>
            <ac:spMk id="4" creationId="{EA0B38BF-C9D1-F71D-EE2B-EB5585AE9C77}"/>
          </ac:spMkLst>
        </pc:spChg>
        <pc:spChg chg="add del">
          <ac:chgData name="Barbara Class" userId="ce38c013-f14e-4d1b-851f-f693be5c662b" providerId="ADAL" clId="{0F575C07-5AE3-408B-AE25-319855659569}" dt="2024-10-25T09:30:19.551" v="1602" actId="22"/>
          <ac:spMkLst>
            <pc:docMk/>
            <pc:sldMk cId="2744459559" sldId="354"/>
            <ac:spMk id="6" creationId="{974CB281-74C9-413A-6EEE-9A327E81EFE8}"/>
          </ac:spMkLst>
        </pc:spChg>
        <pc:spChg chg="add mod">
          <ac:chgData name="Barbara Class" userId="ce38c013-f14e-4d1b-851f-f693be5c662b" providerId="ADAL" clId="{0F575C07-5AE3-408B-AE25-319855659569}" dt="2024-10-25T09:31:27.487" v="1620" actId="1076"/>
          <ac:spMkLst>
            <pc:docMk/>
            <pc:sldMk cId="2744459559" sldId="354"/>
            <ac:spMk id="8" creationId="{B51C12AC-F336-2AEA-3DA2-976861920875}"/>
          </ac:spMkLst>
        </pc:spChg>
        <pc:graphicFrameChg chg="add mod modGraphic">
          <ac:chgData name="Barbara Class" userId="ce38c013-f14e-4d1b-851f-f693be5c662b" providerId="ADAL" clId="{0F575C07-5AE3-408B-AE25-319855659569}" dt="2024-10-25T16:18:55.003" v="3543" actId="20577"/>
          <ac:graphicFrameMkLst>
            <pc:docMk/>
            <pc:sldMk cId="2744459559" sldId="354"/>
            <ac:graphicFrameMk id="7" creationId="{EB5A312C-2B51-5550-A0AF-B373B44E4BD7}"/>
          </ac:graphicFrameMkLst>
        </pc:graphicFrameChg>
      </pc:sldChg>
      <pc:sldChg chg="addSp delSp modSp add del mod ord">
        <pc:chgData name="Barbara Class" userId="ce38c013-f14e-4d1b-851f-f693be5c662b" providerId="ADAL" clId="{0F575C07-5AE3-408B-AE25-319855659569}" dt="2024-10-25T16:43:27.428" v="4667" actId="20577"/>
        <pc:sldMkLst>
          <pc:docMk/>
          <pc:sldMk cId="1478541490" sldId="355"/>
        </pc:sldMkLst>
        <pc:spChg chg="mod">
          <ac:chgData name="Barbara Class" userId="ce38c013-f14e-4d1b-851f-f693be5c662b" providerId="ADAL" clId="{0F575C07-5AE3-408B-AE25-319855659569}" dt="2024-10-25T16:43:27.428" v="4667" actId="20577"/>
          <ac:spMkLst>
            <pc:docMk/>
            <pc:sldMk cId="1478541490" sldId="355"/>
            <ac:spMk id="3" creationId="{76D5EE8C-75B7-9F74-9EDA-18DD32B9F93F}"/>
          </ac:spMkLst>
        </pc:spChg>
        <pc:spChg chg="del">
          <ac:chgData name="Barbara Class" userId="ce38c013-f14e-4d1b-851f-f693be5c662b" providerId="ADAL" clId="{0F575C07-5AE3-408B-AE25-319855659569}" dt="2024-10-25T15:08:58.277" v="2387" actId="478"/>
          <ac:spMkLst>
            <pc:docMk/>
            <pc:sldMk cId="1478541490" sldId="355"/>
            <ac:spMk id="4" creationId="{EF37BA66-3CF7-39B5-594E-A445591C5733}"/>
          </ac:spMkLst>
        </pc:spChg>
        <pc:spChg chg="add mod">
          <ac:chgData name="Barbara Class" userId="ce38c013-f14e-4d1b-851f-f693be5c662b" providerId="ADAL" clId="{0F575C07-5AE3-408B-AE25-319855659569}" dt="2024-10-25T15:09:56.325" v="2451" actId="1076"/>
          <ac:spMkLst>
            <pc:docMk/>
            <pc:sldMk cId="1478541490" sldId="355"/>
            <ac:spMk id="7" creationId="{28BB6FFF-1ECD-3528-EA47-0B9737DA1D81}"/>
          </ac:spMkLst>
        </pc:spChg>
        <pc:picChg chg="add mod">
          <ac:chgData name="Barbara Class" userId="ce38c013-f14e-4d1b-851f-f693be5c662b" providerId="ADAL" clId="{0F575C07-5AE3-408B-AE25-319855659569}" dt="2024-10-25T15:08:52.439" v="2386" actId="1076"/>
          <ac:picMkLst>
            <pc:docMk/>
            <pc:sldMk cId="1478541490" sldId="355"/>
            <ac:picMk id="6" creationId="{7B7F73AA-EFAF-3672-5B44-D9E4EBF4A809}"/>
          </ac:picMkLst>
        </pc:picChg>
      </pc:sldChg>
      <pc:sldChg chg="new del">
        <pc:chgData name="Barbara Class" userId="ce38c013-f14e-4d1b-851f-f693be5c662b" providerId="ADAL" clId="{0F575C07-5AE3-408B-AE25-319855659569}" dt="2024-10-24T12:15:38.309" v="9" actId="47"/>
        <pc:sldMkLst>
          <pc:docMk/>
          <pc:sldMk cId="1518752885" sldId="355"/>
        </pc:sldMkLst>
      </pc:sldChg>
      <pc:sldChg chg="addSp modSp add mod">
        <pc:chgData name="Barbara Class" userId="ce38c013-f14e-4d1b-851f-f693be5c662b" providerId="ADAL" clId="{0F575C07-5AE3-408B-AE25-319855659569}" dt="2024-10-24T14:14:35.485" v="1599" actId="20577"/>
        <pc:sldMkLst>
          <pc:docMk/>
          <pc:sldMk cId="2193866730" sldId="356"/>
        </pc:sldMkLst>
        <pc:spChg chg="add mod">
          <ac:chgData name="Barbara Class" userId="ce38c013-f14e-4d1b-851f-f693be5c662b" providerId="ADAL" clId="{0F575C07-5AE3-408B-AE25-319855659569}" dt="2024-10-24T14:14:35.485" v="1599" actId="20577"/>
          <ac:spMkLst>
            <pc:docMk/>
            <pc:sldMk cId="2193866730" sldId="356"/>
            <ac:spMk id="2" creationId="{8978076A-5619-E83E-D78E-62A2C253BA8C}"/>
          </ac:spMkLst>
        </pc:spChg>
        <pc:spChg chg="mod">
          <ac:chgData name="Barbara Class" userId="ce38c013-f14e-4d1b-851f-f693be5c662b" providerId="ADAL" clId="{0F575C07-5AE3-408B-AE25-319855659569}" dt="2024-10-24T13:55:51.469" v="1356" actId="113"/>
          <ac:spMkLst>
            <pc:docMk/>
            <pc:sldMk cId="2193866730" sldId="356"/>
            <ac:spMk id="4" creationId="{03106ACD-69A4-0DC9-3148-880C8B6912B2}"/>
          </ac:spMkLst>
        </pc:spChg>
      </pc:sldChg>
      <pc:sldChg chg="addSp modSp add mod">
        <pc:chgData name="Barbara Class" userId="ce38c013-f14e-4d1b-851f-f693be5c662b" providerId="ADAL" clId="{0F575C07-5AE3-408B-AE25-319855659569}" dt="2024-10-25T16:43:02.830" v="4663" actId="20577"/>
        <pc:sldMkLst>
          <pc:docMk/>
          <pc:sldMk cId="1799225650" sldId="357"/>
        </pc:sldMkLst>
        <pc:spChg chg="add mod">
          <ac:chgData name="Barbara Class" userId="ce38c013-f14e-4d1b-851f-f693be5c662b" providerId="ADAL" clId="{0F575C07-5AE3-408B-AE25-319855659569}" dt="2024-10-25T09:49:44.677" v="2010" actId="1076"/>
          <ac:spMkLst>
            <pc:docMk/>
            <pc:sldMk cId="1799225650" sldId="357"/>
            <ac:spMk id="2" creationId="{2E603597-EF9F-AF63-4F8B-EFD566A75672}"/>
          </ac:spMkLst>
        </pc:spChg>
        <pc:spChg chg="mod">
          <ac:chgData name="Barbara Class" userId="ce38c013-f14e-4d1b-851f-f693be5c662b" providerId="ADAL" clId="{0F575C07-5AE3-408B-AE25-319855659569}" dt="2024-10-25T16:43:02.830" v="4663" actId="20577"/>
          <ac:spMkLst>
            <pc:docMk/>
            <pc:sldMk cId="1799225650" sldId="357"/>
            <ac:spMk id="3" creationId="{9FE6901F-AC64-0F12-31A9-4F0CB5A1050D}"/>
          </ac:spMkLst>
        </pc:spChg>
        <pc:spChg chg="mod">
          <ac:chgData name="Barbara Class" userId="ce38c013-f14e-4d1b-851f-f693be5c662b" providerId="ADAL" clId="{0F575C07-5AE3-408B-AE25-319855659569}" dt="2024-10-25T09:57:48.751" v="2030" actId="313"/>
          <ac:spMkLst>
            <pc:docMk/>
            <pc:sldMk cId="1799225650" sldId="357"/>
            <ac:spMk id="4" creationId="{861E6A8D-5DC8-08F5-C3BC-94C5E0605CB2}"/>
          </ac:spMkLst>
        </pc:spChg>
        <pc:spChg chg="add mod">
          <ac:chgData name="Barbara Class" userId="ce38c013-f14e-4d1b-851f-f693be5c662b" providerId="ADAL" clId="{0F575C07-5AE3-408B-AE25-319855659569}" dt="2024-10-25T10:10:35.468" v="2178" actId="20577"/>
          <ac:spMkLst>
            <pc:docMk/>
            <pc:sldMk cId="1799225650" sldId="357"/>
            <ac:spMk id="6" creationId="{5542A08A-EC95-5D44-ED74-8D1117706319}"/>
          </ac:spMkLst>
        </pc:spChg>
        <pc:spChg chg="add mod">
          <ac:chgData name="Barbara Class" userId="ce38c013-f14e-4d1b-851f-f693be5c662b" providerId="ADAL" clId="{0F575C07-5AE3-408B-AE25-319855659569}" dt="2024-10-25T09:58:22.134" v="2037" actId="1076"/>
          <ac:spMkLst>
            <pc:docMk/>
            <pc:sldMk cId="1799225650" sldId="357"/>
            <ac:spMk id="7" creationId="{81E08815-9A4B-2C2E-AF34-3E237C32D1A0}"/>
          </ac:spMkLst>
        </pc:spChg>
      </pc:sldChg>
      <pc:sldChg chg="addSp delSp modSp add mod">
        <pc:chgData name="Barbara Class" userId="ce38c013-f14e-4d1b-851f-f693be5c662b" providerId="ADAL" clId="{0F575C07-5AE3-408B-AE25-319855659569}" dt="2024-10-25T16:25:08.558" v="3892" actId="255"/>
        <pc:sldMkLst>
          <pc:docMk/>
          <pc:sldMk cId="3647256288" sldId="358"/>
        </pc:sldMkLst>
        <pc:spChg chg="mod">
          <ac:chgData name="Barbara Class" userId="ce38c013-f14e-4d1b-851f-f693be5c662b" providerId="ADAL" clId="{0F575C07-5AE3-408B-AE25-319855659569}" dt="2024-10-25T16:21:54.820" v="3547" actId="20577"/>
          <ac:spMkLst>
            <pc:docMk/>
            <pc:sldMk cId="3647256288" sldId="358"/>
            <ac:spMk id="3" creationId="{E4A0431B-DCC6-669B-B544-08BE9A11830B}"/>
          </ac:spMkLst>
        </pc:spChg>
        <pc:spChg chg="mod">
          <ac:chgData name="Barbara Class" userId="ce38c013-f14e-4d1b-851f-f693be5c662b" providerId="ADAL" clId="{0F575C07-5AE3-408B-AE25-319855659569}" dt="2024-10-25T15:59:40.169" v="2972" actId="6549"/>
          <ac:spMkLst>
            <pc:docMk/>
            <pc:sldMk cId="3647256288" sldId="358"/>
            <ac:spMk id="4" creationId="{6DD81A58-BD0F-30AB-6934-5B4AE9F48CF8}"/>
          </ac:spMkLst>
        </pc:spChg>
        <pc:spChg chg="add del mod">
          <ac:chgData name="Barbara Class" userId="ce38c013-f14e-4d1b-851f-f693be5c662b" providerId="ADAL" clId="{0F575C07-5AE3-408B-AE25-319855659569}" dt="2024-10-25T14:48:35.876" v="2252" actId="478"/>
          <ac:spMkLst>
            <pc:docMk/>
            <pc:sldMk cId="3647256288" sldId="358"/>
            <ac:spMk id="7" creationId="{F4888305-7738-0D75-815D-EE4DB906EB16}"/>
          </ac:spMkLst>
        </pc:spChg>
        <pc:spChg chg="add mod">
          <ac:chgData name="Barbara Class" userId="ce38c013-f14e-4d1b-851f-f693be5c662b" providerId="ADAL" clId="{0F575C07-5AE3-408B-AE25-319855659569}" dt="2024-10-25T16:25:08.558" v="3892" actId="255"/>
          <ac:spMkLst>
            <pc:docMk/>
            <pc:sldMk cId="3647256288" sldId="358"/>
            <ac:spMk id="10" creationId="{008C8A41-A321-B35A-1D86-B147701DEC5F}"/>
          </ac:spMkLst>
        </pc:spChg>
        <pc:picChg chg="add mod">
          <ac:chgData name="Barbara Class" userId="ce38c013-f14e-4d1b-851f-f693be5c662b" providerId="ADAL" clId="{0F575C07-5AE3-408B-AE25-319855659569}" dt="2024-10-25T15:57:57.409" v="2856" actId="14100"/>
          <ac:picMkLst>
            <pc:docMk/>
            <pc:sldMk cId="3647256288" sldId="358"/>
            <ac:picMk id="6" creationId="{E96663AF-E66C-63A0-7F17-D79B2306A9EB}"/>
          </ac:picMkLst>
        </pc:picChg>
        <pc:picChg chg="add mod">
          <ac:chgData name="Barbara Class" userId="ce38c013-f14e-4d1b-851f-f693be5c662b" providerId="ADAL" clId="{0F575C07-5AE3-408B-AE25-319855659569}" dt="2024-10-25T15:58:03.479" v="2859" actId="1076"/>
          <ac:picMkLst>
            <pc:docMk/>
            <pc:sldMk cId="3647256288" sldId="358"/>
            <ac:picMk id="9" creationId="{0003F4B9-F83D-945F-637A-E4A2AEDE2FF0}"/>
          </ac:picMkLst>
        </pc:picChg>
        <pc:picChg chg="add mod">
          <ac:chgData name="Barbara Class" userId="ce38c013-f14e-4d1b-851f-f693be5c662b" providerId="ADAL" clId="{0F575C07-5AE3-408B-AE25-319855659569}" dt="2024-10-25T15:59:28.644" v="2968" actId="1076"/>
          <ac:picMkLst>
            <pc:docMk/>
            <pc:sldMk cId="3647256288" sldId="358"/>
            <ac:picMk id="12" creationId="{E7E7DCD2-0093-B3E4-4DBF-3E606BE7A46E}"/>
          </ac:picMkLst>
        </pc:picChg>
      </pc:sldChg>
      <pc:sldChg chg="addSp modSp add mod ord">
        <pc:chgData name="Barbara Class" userId="ce38c013-f14e-4d1b-851f-f693be5c662b" providerId="ADAL" clId="{0F575C07-5AE3-408B-AE25-319855659569}" dt="2024-10-25T15:13:36.820" v="2518" actId="6549"/>
        <pc:sldMkLst>
          <pc:docMk/>
          <pc:sldMk cId="3471843034" sldId="359"/>
        </pc:sldMkLst>
        <pc:spChg chg="add mod">
          <ac:chgData name="Barbara Class" userId="ce38c013-f14e-4d1b-851f-f693be5c662b" providerId="ADAL" clId="{0F575C07-5AE3-408B-AE25-319855659569}" dt="2024-10-25T14:50:38.171" v="2317" actId="1076"/>
          <ac:spMkLst>
            <pc:docMk/>
            <pc:sldMk cId="3471843034" sldId="359"/>
            <ac:spMk id="2" creationId="{62778BE2-2B5A-17A1-E8C9-53ED6FB16382}"/>
          </ac:spMkLst>
        </pc:spChg>
        <pc:spChg chg="mod">
          <ac:chgData name="Barbara Class" userId="ce38c013-f14e-4d1b-851f-f693be5c662b" providerId="ADAL" clId="{0F575C07-5AE3-408B-AE25-319855659569}" dt="2024-10-25T14:49:43.241" v="2307" actId="20577"/>
          <ac:spMkLst>
            <pc:docMk/>
            <pc:sldMk cId="3471843034" sldId="359"/>
            <ac:spMk id="3" creationId="{2B39C204-23E9-9B2A-31F1-7A588C85ECA7}"/>
          </ac:spMkLst>
        </pc:spChg>
        <pc:spChg chg="mod">
          <ac:chgData name="Barbara Class" userId="ce38c013-f14e-4d1b-851f-f693be5c662b" providerId="ADAL" clId="{0F575C07-5AE3-408B-AE25-319855659569}" dt="2024-10-25T15:13:36.820" v="2518" actId="6549"/>
          <ac:spMkLst>
            <pc:docMk/>
            <pc:sldMk cId="3471843034" sldId="359"/>
            <ac:spMk id="4" creationId="{52B0FEA9-024F-A9DD-F8FD-AFE001CE7566}"/>
          </ac:spMkLst>
        </pc:spChg>
        <pc:spChg chg="add mod">
          <ac:chgData name="Barbara Class" userId="ce38c013-f14e-4d1b-851f-f693be5c662b" providerId="ADAL" clId="{0F575C07-5AE3-408B-AE25-319855659569}" dt="2024-10-25T14:52:48.636" v="2361" actId="1076"/>
          <ac:spMkLst>
            <pc:docMk/>
            <pc:sldMk cId="3471843034" sldId="359"/>
            <ac:spMk id="6" creationId="{39B7C93C-DB04-BADD-71FB-8B9727940D85}"/>
          </ac:spMkLst>
        </pc:spChg>
        <pc:spChg chg="add mod">
          <ac:chgData name="Barbara Class" userId="ce38c013-f14e-4d1b-851f-f693be5c662b" providerId="ADAL" clId="{0F575C07-5AE3-408B-AE25-319855659569}" dt="2024-10-25T15:10:45.141" v="2474" actId="1076"/>
          <ac:spMkLst>
            <pc:docMk/>
            <pc:sldMk cId="3471843034" sldId="359"/>
            <ac:spMk id="7" creationId="{7EDECDFF-6E63-8C7F-3DE1-EB43CF4CD56B}"/>
          </ac:spMkLst>
        </pc:spChg>
      </pc:sldChg>
      <pc:sldChg chg="addSp modSp add mod ord">
        <pc:chgData name="Barbara Class" userId="ce38c013-f14e-4d1b-851f-f693be5c662b" providerId="ADAL" clId="{0F575C07-5AE3-408B-AE25-319855659569}" dt="2024-10-25T16:53:10.733" v="5477" actId="255"/>
        <pc:sldMkLst>
          <pc:docMk/>
          <pc:sldMk cId="2915020474" sldId="360"/>
        </pc:sldMkLst>
        <pc:spChg chg="add mod">
          <ac:chgData name="Barbara Class" userId="ce38c013-f14e-4d1b-851f-f693be5c662b" providerId="ADAL" clId="{0F575C07-5AE3-408B-AE25-319855659569}" dt="2024-10-25T16:53:10.733" v="5477" actId="255"/>
          <ac:spMkLst>
            <pc:docMk/>
            <pc:sldMk cId="2915020474" sldId="360"/>
            <ac:spMk id="2" creationId="{F3DCD51A-332A-0644-AAFB-D4A1D8E9B6C2}"/>
          </ac:spMkLst>
        </pc:spChg>
        <pc:spChg chg="mod">
          <ac:chgData name="Barbara Class" userId="ce38c013-f14e-4d1b-851f-f693be5c662b" providerId="ADAL" clId="{0F575C07-5AE3-408B-AE25-319855659569}" dt="2024-10-25T16:01:13.394" v="3027" actId="20577"/>
          <ac:spMkLst>
            <pc:docMk/>
            <pc:sldMk cId="2915020474" sldId="360"/>
            <ac:spMk id="3" creationId="{9A39246A-F380-819B-F1C9-14E74160C8E5}"/>
          </ac:spMkLst>
        </pc:spChg>
        <pc:spChg chg="mod">
          <ac:chgData name="Barbara Class" userId="ce38c013-f14e-4d1b-851f-f693be5c662b" providerId="ADAL" clId="{0F575C07-5AE3-408B-AE25-319855659569}" dt="2024-10-25T16:01:37.084" v="3032" actId="1076"/>
          <ac:spMkLst>
            <pc:docMk/>
            <pc:sldMk cId="2915020474" sldId="360"/>
            <ac:spMk id="4" creationId="{7D64875F-B649-2246-CD94-964FB4703BBA}"/>
          </ac:spMkLst>
        </pc:spChg>
      </pc:sldChg>
      <pc:sldChg chg="addSp modSp add mod ord">
        <pc:chgData name="Barbara Class" userId="ce38c013-f14e-4d1b-851f-f693be5c662b" providerId="ADAL" clId="{0F575C07-5AE3-408B-AE25-319855659569}" dt="2024-10-25T15:39:41.719" v="2791" actId="20577"/>
        <pc:sldMkLst>
          <pc:docMk/>
          <pc:sldMk cId="3999874674" sldId="361"/>
        </pc:sldMkLst>
        <pc:spChg chg="add mod">
          <ac:chgData name="Barbara Class" userId="ce38c013-f14e-4d1b-851f-f693be5c662b" providerId="ADAL" clId="{0F575C07-5AE3-408B-AE25-319855659569}" dt="2024-10-25T15:38:49.130" v="2736" actId="1076"/>
          <ac:spMkLst>
            <pc:docMk/>
            <pc:sldMk cId="3999874674" sldId="361"/>
            <ac:spMk id="2" creationId="{AEE74CF5-4EA3-CB38-32B3-F9D11E423E80}"/>
          </ac:spMkLst>
        </pc:spChg>
        <pc:spChg chg="mod">
          <ac:chgData name="Barbara Class" userId="ce38c013-f14e-4d1b-851f-f693be5c662b" providerId="ADAL" clId="{0F575C07-5AE3-408B-AE25-319855659569}" dt="2024-10-25T15:38:55.275" v="2737" actId="20577"/>
          <ac:spMkLst>
            <pc:docMk/>
            <pc:sldMk cId="3999874674" sldId="361"/>
            <ac:spMk id="3" creationId="{6160E683-FD99-06F1-DCA7-03660B9BAD82}"/>
          </ac:spMkLst>
        </pc:spChg>
        <pc:spChg chg="mod">
          <ac:chgData name="Barbara Class" userId="ce38c013-f14e-4d1b-851f-f693be5c662b" providerId="ADAL" clId="{0F575C07-5AE3-408B-AE25-319855659569}" dt="2024-10-25T15:39:41.719" v="2791" actId="20577"/>
          <ac:spMkLst>
            <pc:docMk/>
            <pc:sldMk cId="3999874674" sldId="361"/>
            <ac:spMk id="4" creationId="{76951764-A07E-7E2F-77B5-CBE8E37126E5}"/>
          </ac:spMkLst>
        </pc:spChg>
      </pc:sldChg>
      <pc:sldChg chg="addSp modSp add mod ord">
        <pc:chgData name="Barbara Class" userId="ce38c013-f14e-4d1b-851f-f693be5c662b" providerId="ADAL" clId="{0F575C07-5AE3-408B-AE25-319855659569}" dt="2024-10-25T16:19:12.118" v="3545" actId="1076"/>
        <pc:sldMkLst>
          <pc:docMk/>
          <pc:sldMk cId="1328958753" sldId="362"/>
        </pc:sldMkLst>
        <pc:spChg chg="add mod">
          <ac:chgData name="Barbara Class" userId="ce38c013-f14e-4d1b-851f-f693be5c662b" providerId="ADAL" clId="{0F575C07-5AE3-408B-AE25-319855659569}" dt="2024-10-25T16:19:12.118" v="3545" actId="1076"/>
          <ac:spMkLst>
            <pc:docMk/>
            <pc:sldMk cId="1328958753" sldId="362"/>
            <ac:spMk id="2" creationId="{B1DAC1AE-B101-36F8-FC9B-42972ED87E80}"/>
          </ac:spMkLst>
        </pc:spChg>
        <pc:spChg chg="mod">
          <ac:chgData name="Barbara Class" userId="ce38c013-f14e-4d1b-851f-f693be5c662b" providerId="ADAL" clId="{0F575C07-5AE3-408B-AE25-319855659569}" dt="2024-10-25T16:06:23.223" v="3151" actId="20577"/>
          <ac:spMkLst>
            <pc:docMk/>
            <pc:sldMk cId="1328958753" sldId="362"/>
            <ac:spMk id="3" creationId="{D89CDE40-1740-CD17-33CF-D230711330E6}"/>
          </ac:spMkLst>
        </pc:spChg>
        <pc:spChg chg="mod">
          <ac:chgData name="Barbara Class" userId="ce38c013-f14e-4d1b-851f-f693be5c662b" providerId="ADAL" clId="{0F575C07-5AE3-408B-AE25-319855659569}" dt="2024-10-25T16:16:13.663" v="3435" actId="20577"/>
          <ac:spMkLst>
            <pc:docMk/>
            <pc:sldMk cId="1328958753" sldId="362"/>
            <ac:spMk id="4" creationId="{6C40EA2A-017F-8778-4C4D-E360E3307958}"/>
          </ac:spMkLst>
        </pc:spChg>
      </pc:sldChg>
      <pc:sldChg chg="modSp add del mod">
        <pc:chgData name="Barbara Class" userId="ce38c013-f14e-4d1b-851f-f693be5c662b" providerId="ADAL" clId="{0F575C07-5AE3-408B-AE25-319855659569}" dt="2024-10-25T16:44:08.476" v="4703" actId="47"/>
        <pc:sldMkLst>
          <pc:docMk/>
          <pc:sldMk cId="3920923318" sldId="363"/>
        </pc:sldMkLst>
        <pc:spChg chg="mod">
          <ac:chgData name="Barbara Class" userId="ce38c013-f14e-4d1b-851f-f693be5c662b" providerId="ADAL" clId="{0F575C07-5AE3-408B-AE25-319855659569}" dt="2024-10-25T15:52:45.109" v="2820" actId="20577"/>
          <ac:spMkLst>
            <pc:docMk/>
            <pc:sldMk cId="3920923318" sldId="363"/>
            <ac:spMk id="3" creationId="{61654EFC-E393-F425-E14C-8AF91547EEDB}"/>
          </ac:spMkLst>
        </pc:spChg>
      </pc:sldChg>
      <pc:sldChg chg="addSp modSp add mod ord">
        <pc:chgData name="Barbara Class" userId="ce38c013-f14e-4d1b-851f-f693be5c662b" providerId="ADAL" clId="{0F575C07-5AE3-408B-AE25-319855659569}" dt="2024-10-25T16:31:44.555" v="4400" actId="20577"/>
        <pc:sldMkLst>
          <pc:docMk/>
          <pc:sldMk cId="3503116759" sldId="364"/>
        </pc:sldMkLst>
        <pc:spChg chg="add mod">
          <ac:chgData name="Barbara Class" userId="ce38c013-f14e-4d1b-851f-f693be5c662b" providerId="ADAL" clId="{0F575C07-5AE3-408B-AE25-319855659569}" dt="2024-10-25T16:28:52.233" v="4140" actId="1076"/>
          <ac:spMkLst>
            <pc:docMk/>
            <pc:sldMk cId="3503116759" sldId="364"/>
            <ac:spMk id="2" creationId="{1FAFBA74-0E80-C2F8-611B-9ABE9691B32F}"/>
          </ac:spMkLst>
        </pc:spChg>
        <pc:spChg chg="mod">
          <ac:chgData name="Barbara Class" userId="ce38c013-f14e-4d1b-851f-f693be5c662b" providerId="ADAL" clId="{0F575C07-5AE3-408B-AE25-319855659569}" dt="2024-10-25T16:22:31.710" v="3626" actId="14100"/>
          <ac:spMkLst>
            <pc:docMk/>
            <pc:sldMk cId="3503116759" sldId="364"/>
            <ac:spMk id="3" creationId="{64D17F35-FF00-5DB7-F592-3BE4C0091DA4}"/>
          </ac:spMkLst>
        </pc:spChg>
        <pc:spChg chg="mod">
          <ac:chgData name="Barbara Class" userId="ce38c013-f14e-4d1b-851f-f693be5c662b" providerId="ADAL" clId="{0F575C07-5AE3-408B-AE25-319855659569}" dt="2024-10-25T16:31:44.555" v="4400" actId="20577"/>
          <ac:spMkLst>
            <pc:docMk/>
            <pc:sldMk cId="3503116759" sldId="364"/>
            <ac:spMk id="4" creationId="{97646B24-220E-36DF-2F9F-0FD361A20495}"/>
          </ac:spMkLst>
        </pc:spChg>
        <pc:picChg chg="add mod">
          <ac:chgData name="Barbara Class" userId="ce38c013-f14e-4d1b-851f-f693be5c662b" providerId="ADAL" clId="{0F575C07-5AE3-408B-AE25-319855659569}" dt="2024-10-25T16:31:03.667" v="4365" actId="1076"/>
          <ac:picMkLst>
            <pc:docMk/>
            <pc:sldMk cId="3503116759" sldId="364"/>
            <ac:picMk id="7" creationId="{CEC02D1D-8D07-CD94-081B-A490880EE0CA}"/>
          </ac:picMkLst>
        </pc:picChg>
      </pc:sldChg>
      <pc:sldChg chg="delSp modSp add mod ord">
        <pc:chgData name="Barbara Class" userId="ce38c013-f14e-4d1b-851f-f693be5c662b" providerId="ADAL" clId="{0F575C07-5AE3-408B-AE25-319855659569}" dt="2024-10-25T16:51:50.885" v="5475" actId="20577"/>
        <pc:sldMkLst>
          <pc:docMk/>
          <pc:sldMk cId="3872407568" sldId="365"/>
        </pc:sldMkLst>
        <pc:spChg chg="del">
          <ac:chgData name="Barbara Class" userId="ce38c013-f14e-4d1b-851f-f693be5c662b" providerId="ADAL" clId="{0F575C07-5AE3-408B-AE25-319855659569}" dt="2024-10-25T16:32:46.207" v="4542" actId="478"/>
          <ac:spMkLst>
            <pc:docMk/>
            <pc:sldMk cId="3872407568" sldId="365"/>
            <ac:spMk id="2" creationId="{1EB1959F-E061-B39B-F8D6-883ACCB51F90}"/>
          </ac:spMkLst>
        </pc:spChg>
        <pc:spChg chg="mod">
          <ac:chgData name="Barbara Class" userId="ce38c013-f14e-4d1b-851f-f693be5c662b" providerId="ADAL" clId="{0F575C07-5AE3-408B-AE25-319855659569}" dt="2024-10-25T16:44:53.646" v="4716" actId="20577"/>
          <ac:spMkLst>
            <pc:docMk/>
            <pc:sldMk cId="3872407568" sldId="365"/>
            <ac:spMk id="3" creationId="{E35E6B4C-FA80-B5B6-624E-35647F40CC92}"/>
          </ac:spMkLst>
        </pc:spChg>
        <pc:spChg chg="mod">
          <ac:chgData name="Barbara Class" userId="ce38c013-f14e-4d1b-851f-f693be5c662b" providerId="ADAL" clId="{0F575C07-5AE3-408B-AE25-319855659569}" dt="2024-10-25T16:51:50.885" v="5475" actId="20577"/>
          <ac:spMkLst>
            <pc:docMk/>
            <pc:sldMk cId="3872407568" sldId="365"/>
            <ac:spMk id="4" creationId="{F35432E6-5C68-CED3-0CE7-A1D16BD456CA}"/>
          </ac:spMkLst>
        </pc:spChg>
      </pc:sldChg>
      <pc:sldChg chg="add">
        <pc:chgData name="Barbara Class" userId="ce38c013-f14e-4d1b-851f-f693be5c662b" providerId="ADAL" clId="{0F575C07-5AE3-408B-AE25-319855659569}" dt="2024-10-25T16:44:47.725" v="4706"/>
        <pc:sldMkLst>
          <pc:docMk/>
          <pc:sldMk cId="1724399983" sldId="366"/>
        </pc:sldMkLst>
      </pc:sldChg>
    </pc:docChg>
  </pc:docChgLst>
  <pc:docChgLst>
    <pc:chgData name="Barbara Class" userId="ce38c013-f14e-4d1b-851f-f693be5c662b" providerId="ADAL" clId="{FA4DC85B-DD13-48C9-ACD3-FEB36293A8CB}"/>
    <pc:docChg chg="undo custSel addSld delSld modSld sldOrd">
      <pc:chgData name="Barbara Class" userId="ce38c013-f14e-4d1b-851f-f693be5c662b" providerId="ADAL" clId="{FA4DC85B-DD13-48C9-ACD3-FEB36293A8CB}" dt="2024-08-18T11:26:08.830" v="891" actId="6549"/>
      <pc:docMkLst>
        <pc:docMk/>
      </pc:docMkLst>
      <pc:sldChg chg="addSp modSp mod">
        <pc:chgData name="Barbara Class" userId="ce38c013-f14e-4d1b-851f-f693be5c662b" providerId="ADAL" clId="{FA4DC85B-DD13-48C9-ACD3-FEB36293A8CB}" dt="2024-08-18T10:51:30.434" v="409"/>
        <pc:sldMkLst>
          <pc:docMk/>
          <pc:sldMk cId="3507441445" sldId="261"/>
        </pc:sldMkLst>
        <pc:spChg chg="mod">
          <ac:chgData name="Barbara Class" userId="ce38c013-f14e-4d1b-851f-f693be5c662b" providerId="ADAL" clId="{FA4DC85B-DD13-48C9-ACD3-FEB36293A8CB}" dt="2024-08-18T06:43:06.459" v="4" actId="1076"/>
          <ac:spMkLst>
            <pc:docMk/>
            <pc:sldMk cId="3507441445" sldId="261"/>
            <ac:spMk id="12" creationId="{4BB58C22-9958-05AB-E8D8-9D5A5632430F}"/>
          </ac:spMkLst>
        </pc:spChg>
        <pc:spChg chg="add mod">
          <ac:chgData name="Barbara Class" userId="ce38c013-f14e-4d1b-851f-f693be5c662b" providerId="ADAL" clId="{FA4DC85B-DD13-48C9-ACD3-FEB36293A8CB}" dt="2024-08-18T06:44:44.321" v="14" actId="14100"/>
          <ac:spMkLst>
            <pc:docMk/>
            <pc:sldMk cId="3507441445" sldId="261"/>
            <ac:spMk id="13" creationId="{9E1F0C36-AEAE-AD43-040F-670962F1D2D4}"/>
          </ac:spMkLst>
        </pc:spChg>
        <pc:picChg chg="mod">
          <ac:chgData name="Barbara Class" userId="ce38c013-f14e-4d1b-851f-f693be5c662b" providerId="ADAL" clId="{FA4DC85B-DD13-48C9-ACD3-FEB36293A8CB}" dt="2024-08-18T06:44:11.313" v="7" actId="1076"/>
          <ac:picMkLst>
            <pc:docMk/>
            <pc:sldMk cId="3507441445" sldId="261"/>
            <ac:picMk id="6" creationId="{169E494F-9ABD-8D30-DCFB-213FE4DBF096}"/>
          </ac:picMkLst>
        </pc:picChg>
        <pc:picChg chg="add mod">
          <ac:chgData name="Barbara Class" userId="ce38c013-f14e-4d1b-851f-f693be5c662b" providerId="ADAL" clId="{FA4DC85B-DD13-48C9-ACD3-FEB36293A8CB}" dt="2024-08-18T10:51:30.434" v="409"/>
          <ac:picMkLst>
            <pc:docMk/>
            <pc:sldMk cId="3507441445" sldId="261"/>
            <ac:picMk id="14" creationId="{89E86F19-81C6-9981-140B-345B5060A4F2}"/>
          </ac:picMkLst>
        </pc:picChg>
      </pc:sldChg>
      <pc:sldChg chg="modSp mod">
        <pc:chgData name="Barbara Class" userId="ce38c013-f14e-4d1b-851f-f693be5c662b" providerId="ADAL" clId="{FA4DC85B-DD13-48C9-ACD3-FEB36293A8CB}" dt="2024-08-18T06:40:44.633" v="0" actId="113"/>
        <pc:sldMkLst>
          <pc:docMk/>
          <pc:sldMk cId="1889242848" sldId="263"/>
        </pc:sldMkLst>
        <pc:spChg chg="mod">
          <ac:chgData name="Barbara Class" userId="ce38c013-f14e-4d1b-851f-f693be5c662b" providerId="ADAL" clId="{FA4DC85B-DD13-48C9-ACD3-FEB36293A8CB}" dt="2024-08-18T06:40:44.633" v="0" actId="113"/>
          <ac:spMkLst>
            <pc:docMk/>
            <pc:sldMk cId="1889242848" sldId="263"/>
            <ac:spMk id="10" creationId="{D6A6AC64-FF6E-8A93-C0EF-15A0FBEB3B3E}"/>
          </ac:spMkLst>
        </pc:spChg>
      </pc:sldChg>
      <pc:sldChg chg="addSp delSp modSp mod ord">
        <pc:chgData name="Barbara Class" userId="ce38c013-f14e-4d1b-851f-f693be5c662b" providerId="ADAL" clId="{FA4DC85B-DD13-48C9-ACD3-FEB36293A8CB}" dt="2024-08-18T11:14:04.657" v="625" actId="20577"/>
        <pc:sldMkLst>
          <pc:docMk/>
          <pc:sldMk cId="2842269584" sldId="269"/>
        </pc:sldMkLst>
        <pc:spChg chg="add del mod">
          <ac:chgData name="Barbara Class" userId="ce38c013-f14e-4d1b-851f-f693be5c662b" providerId="ADAL" clId="{FA4DC85B-DD13-48C9-ACD3-FEB36293A8CB}" dt="2024-08-18T11:14:04.657" v="625" actId="20577"/>
          <ac:spMkLst>
            <pc:docMk/>
            <pc:sldMk cId="2842269584" sldId="269"/>
            <ac:spMk id="4" creationId="{BF2F74E9-1323-A27B-9DB3-C6BD0950642C}"/>
          </ac:spMkLst>
        </pc:spChg>
        <pc:spChg chg="add del">
          <ac:chgData name="Barbara Class" userId="ce38c013-f14e-4d1b-851f-f693be5c662b" providerId="ADAL" clId="{FA4DC85B-DD13-48C9-ACD3-FEB36293A8CB}" dt="2024-08-18T09:41:14.675" v="19" actId="478"/>
          <ac:spMkLst>
            <pc:docMk/>
            <pc:sldMk cId="2842269584" sldId="269"/>
            <ac:spMk id="5" creationId="{49169642-7C92-BE1D-2DA6-A481934717C4}"/>
          </ac:spMkLst>
        </pc:spChg>
        <pc:picChg chg="add del mod">
          <ac:chgData name="Barbara Class" userId="ce38c013-f14e-4d1b-851f-f693be5c662b" providerId="ADAL" clId="{FA4DC85B-DD13-48C9-ACD3-FEB36293A8CB}" dt="2024-08-18T11:13:26.002" v="602" actId="478"/>
          <ac:picMkLst>
            <pc:docMk/>
            <pc:sldMk cId="2842269584" sldId="269"/>
            <ac:picMk id="7" creationId="{BD39D884-726E-A774-8861-D5AD159C9B12}"/>
          </ac:picMkLst>
        </pc:picChg>
        <pc:picChg chg="add mod">
          <ac:chgData name="Barbara Class" userId="ce38c013-f14e-4d1b-851f-f693be5c662b" providerId="ADAL" clId="{FA4DC85B-DD13-48C9-ACD3-FEB36293A8CB}" dt="2024-08-18T11:13:37.669" v="605" actId="14100"/>
          <ac:picMkLst>
            <pc:docMk/>
            <pc:sldMk cId="2842269584" sldId="269"/>
            <ac:picMk id="9" creationId="{B40C3BED-324C-7067-FE08-0E0E4E7C2CF5}"/>
          </ac:picMkLst>
        </pc:picChg>
      </pc:sldChg>
      <pc:sldChg chg="addSp delSp modSp mod ord modNotesTx">
        <pc:chgData name="Barbara Class" userId="ce38c013-f14e-4d1b-851f-f693be5c662b" providerId="ADAL" clId="{FA4DC85B-DD13-48C9-ACD3-FEB36293A8CB}" dt="2024-08-18T11:03:42.255" v="522" actId="20577"/>
        <pc:sldMkLst>
          <pc:docMk/>
          <pc:sldMk cId="39783737" sldId="276"/>
        </pc:sldMkLst>
        <pc:spChg chg="mod">
          <ac:chgData name="Barbara Class" userId="ce38c013-f14e-4d1b-851f-f693be5c662b" providerId="ADAL" clId="{FA4DC85B-DD13-48C9-ACD3-FEB36293A8CB}" dt="2024-08-18T10:45:49.387" v="314" actId="1076"/>
          <ac:spMkLst>
            <pc:docMk/>
            <pc:sldMk cId="39783737" sldId="276"/>
            <ac:spMk id="5" creationId="{49169642-7C92-BE1D-2DA6-A481934717C4}"/>
          </ac:spMkLst>
        </pc:spChg>
        <pc:spChg chg="mod">
          <ac:chgData name="Barbara Class" userId="ce38c013-f14e-4d1b-851f-f693be5c662b" providerId="ADAL" clId="{FA4DC85B-DD13-48C9-ACD3-FEB36293A8CB}" dt="2024-08-18T10:43:12.648" v="181" actId="1076"/>
          <ac:spMkLst>
            <pc:docMk/>
            <pc:sldMk cId="39783737" sldId="276"/>
            <ac:spMk id="6" creationId="{9DD96A9C-80C2-631F-0634-D9AB48984E7B}"/>
          </ac:spMkLst>
        </pc:spChg>
        <pc:spChg chg="del mod">
          <ac:chgData name="Barbara Class" userId="ce38c013-f14e-4d1b-851f-f693be5c662b" providerId="ADAL" clId="{FA4DC85B-DD13-48C9-ACD3-FEB36293A8CB}" dt="2024-08-18T10:43:42.076" v="184"/>
          <ac:spMkLst>
            <pc:docMk/>
            <pc:sldMk cId="39783737" sldId="276"/>
            <ac:spMk id="8" creationId="{0D941C60-6290-D8C1-0274-8E493D65E53B}"/>
          </ac:spMkLst>
        </pc:spChg>
        <pc:picChg chg="add mod">
          <ac:chgData name="Barbara Class" userId="ce38c013-f14e-4d1b-851f-f693be5c662b" providerId="ADAL" clId="{FA4DC85B-DD13-48C9-ACD3-FEB36293A8CB}" dt="2024-08-18T10:58:00.998" v="468" actId="1076"/>
          <ac:picMkLst>
            <pc:docMk/>
            <pc:sldMk cId="39783737" sldId="276"/>
            <ac:picMk id="10" creationId="{D04F760C-8933-C52D-3294-344B83115CB8}"/>
          </ac:picMkLst>
        </pc:picChg>
      </pc:sldChg>
      <pc:sldChg chg="addSp modSp mod ord">
        <pc:chgData name="Barbara Class" userId="ce38c013-f14e-4d1b-851f-f693be5c662b" providerId="ADAL" clId="{FA4DC85B-DD13-48C9-ACD3-FEB36293A8CB}" dt="2024-08-18T10:52:47.525" v="421" actId="1076"/>
        <pc:sldMkLst>
          <pc:docMk/>
          <pc:sldMk cId="2037049073" sldId="279"/>
        </pc:sldMkLst>
        <pc:picChg chg="add mod">
          <ac:chgData name="Barbara Class" userId="ce38c013-f14e-4d1b-851f-f693be5c662b" providerId="ADAL" clId="{FA4DC85B-DD13-48C9-ACD3-FEB36293A8CB}" dt="2024-08-18T10:52:47.525" v="421" actId="1076"/>
          <ac:picMkLst>
            <pc:docMk/>
            <pc:sldMk cId="2037049073" sldId="279"/>
            <ac:picMk id="8" creationId="{6E5FB0EB-B212-A405-2729-621D806097FD}"/>
          </ac:picMkLst>
        </pc:picChg>
      </pc:sldChg>
      <pc:sldChg chg="delSp modSp mod ord">
        <pc:chgData name="Barbara Class" userId="ce38c013-f14e-4d1b-851f-f693be5c662b" providerId="ADAL" clId="{FA4DC85B-DD13-48C9-ACD3-FEB36293A8CB}" dt="2024-08-18T11:25:36.263" v="859" actId="20577"/>
        <pc:sldMkLst>
          <pc:docMk/>
          <pc:sldMk cId="2764132411" sldId="280"/>
        </pc:sldMkLst>
        <pc:spChg chg="mod">
          <ac:chgData name="Barbara Class" userId="ce38c013-f14e-4d1b-851f-f693be5c662b" providerId="ADAL" clId="{FA4DC85B-DD13-48C9-ACD3-FEB36293A8CB}" dt="2024-08-18T11:20:52.350" v="807" actId="14100"/>
          <ac:spMkLst>
            <pc:docMk/>
            <pc:sldMk cId="2764132411" sldId="280"/>
            <ac:spMk id="4" creationId="{BF2F74E9-1323-A27B-9DB3-C6BD0950642C}"/>
          </ac:spMkLst>
        </pc:spChg>
        <pc:spChg chg="mod">
          <ac:chgData name="Barbara Class" userId="ce38c013-f14e-4d1b-851f-f693be5c662b" providerId="ADAL" clId="{FA4DC85B-DD13-48C9-ACD3-FEB36293A8CB}" dt="2024-08-18T11:25:36.263" v="859" actId="20577"/>
          <ac:spMkLst>
            <pc:docMk/>
            <pc:sldMk cId="2764132411" sldId="280"/>
            <ac:spMk id="5" creationId="{49169642-7C92-BE1D-2DA6-A481934717C4}"/>
          </ac:spMkLst>
        </pc:spChg>
        <pc:spChg chg="del">
          <ac:chgData name="Barbara Class" userId="ce38c013-f14e-4d1b-851f-f693be5c662b" providerId="ADAL" clId="{FA4DC85B-DD13-48C9-ACD3-FEB36293A8CB}" dt="2024-08-18T11:21:03.454" v="808" actId="478"/>
          <ac:spMkLst>
            <pc:docMk/>
            <pc:sldMk cId="2764132411" sldId="280"/>
            <ac:spMk id="6" creationId="{5BAC9044-B7EE-BAAF-371B-1418F4F752D7}"/>
          </ac:spMkLst>
        </pc:spChg>
      </pc:sldChg>
      <pc:sldChg chg="addSp modSp mod">
        <pc:chgData name="Barbara Class" userId="ce38c013-f14e-4d1b-851f-f693be5c662b" providerId="ADAL" clId="{FA4DC85B-DD13-48C9-ACD3-FEB36293A8CB}" dt="2024-08-18T10:54:55.172" v="441" actId="1076"/>
        <pc:sldMkLst>
          <pc:docMk/>
          <pc:sldMk cId="1469206250" sldId="281"/>
        </pc:sldMkLst>
        <pc:picChg chg="add mod">
          <ac:chgData name="Barbara Class" userId="ce38c013-f14e-4d1b-851f-f693be5c662b" providerId="ADAL" clId="{FA4DC85B-DD13-48C9-ACD3-FEB36293A8CB}" dt="2024-08-18T10:54:55.172" v="441" actId="1076"/>
          <ac:picMkLst>
            <pc:docMk/>
            <pc:sldMk cId="1469206250" sldId="281"/>
            <ac:picMk id="10" creationId="{FC8B4C7D-7878-7DA3-9BB5-B647CDA30366}"/>
          </ac:picMkLst>
        </pc:picChg>
      </pc:sldChg>
      <pc:sldChg chg="addSp delSp modSp mod ord">
        <pc:chgData name="Barbara Class" userId="ce38c013-f14e-4d1b-851f-f693be5c662b" providerId="ADAL" clId="{FA4DC85B-DD13-48C9-ACD3-FEB36293A8CB}" dt="2024-08-18T11:09:40.823" v="564" actId="478"/>
        <pc:sldMkLst>
          <pc:docMk/>
          <pc:sldMk cId="3936803368" sldId="285"/>
        </pc:sldMkLst>
        <pc:spChg chg="mod">
          <ac:chgData name="Barbara Class" userId="ce38c013-f14e-4d1b-851f-f693be5c662b" providerId="ADAL" clId="{FA4DC85B-DD13-48C9-ACD3-FEB36293A8CB}" dt="2024-08-18T11:09:13.172" v="561" actId="20577"/>
          <ac:spMkLst>
            <pc:docMk/>
            <pc:sldMk cId="3936803368" sldId="285"/>
            <ac:spMk id="4" creationId="{BF2F74E9-1323-A27B-9DB3-C6BD0950642C}"/>
          </ac:spMkLst>
        </pc:spChg>
        <pc:picChg chg="add del mod">
          <ac:chgData name="Barbara Class" userId="ce38c013-f14e-4d1b-851f-f693be5c662b" providerId="ADAL" clId="{FA4DC85B-DD13-48C9-ACD3-FEB36293A8CB}" dt="2024-08-18T11:09:40.823" v="564" actId="478"/>
          <ac:picMkLst>
            <pc:docMk/>
            <pc:sldMk cId="3936803368" sldId="285"/>
            <ac:picMk id="8" creationId="{DA90FC14-9A42-E398-F3AF-B92E0A9CDE24}"/>
          </ac:picMkLst>
        </pc:picChg>
      </pc:sldChg>
      <pc:sldChg chg="modSp mod ord">
        <pc:chgData name="Barbara Class" userId="ce38c013-f14e-4d1b-851f-f693be5c662b" providerId="ADAL" clId="{FA4DC85B-DD13-48C9-ACD3-FEB36293A8CB}" dt="2024-08-18T11:18:15.846" v="781" actId="6549"/>
        <pc:sldMkLst>
          <pc:docMk/>
          <pc:sldMk cId="35653279" sldId="288"/>
        </pc:sldMkLst>
        <pc:spChg chg="mod">
          <ac:chgData name="Barbara Class" userId="ce38c013-f14e-4d1b-851f-f693be5c662b" providerId="ADAL" clId="{FA4DC85B-DD13-48C9-ACD3-FEB36293A8CB}" dt="2024-08-18T11:07:00.229" v="550" actId="114"/>
          <ac:spMkLst>
            <pc:docMk/>
            <pc:sldMk cId="35653279" sldId="288"/>
            <ac:spMk id="4" creationId="{BF2F74E9-1323-A27B-9DB3-C6BD0950642C}"/>
          </ac:spMkLst>
        </pc:spChg>
        <pc:spChg chg="mod">
          <ac:chgData name="Barbara Class" userId="ce38c013-f14e-4d1b-851f-f693be5c662b" providerId="ADAL" clId="{FA4DC85B-DD13-48C9-ACD3-FEB36293A8CB}" dt="2024-08-18T11:18:15.846" v="781" actId="6549"/>
          <ac:spMkLst>
            <pc:docMk/>
            <pc:sldMk cId="35653279" sldId="288"/>
            <ac:spMk id="9" creationId="{AD723272-537B-B3DB-8F24-8FBEA67FC163}"/>
          </ac:spMkLst>
        </pc:spChg>
        <pc:graphicFrameChg chg="modGraphic">
          <ac:chgData name="Barbara Class" userId="ce38c013-f14e-4d1b-851f-f693be5c662b" providerId="ADAL" clId="{FA4DC85B-DD13-48C9-ACD3-FEB36293A8CB}" dt="2024-08-18T11:17:39.959" v="780" actId="20577"/>
          <ac:graphicFrameMkLst>
            <pc:docMk/>
            <pc:sldMk cId="35653279" sldId="288"/>
            <ac:graphicFrameMk id="8" creationId="{EB6751B1-B90B-7DBE-2F0A-5DD3F2E0D8FB}"/>
          </ac:graphicFrameMkLst>
        </pc:graphicFrameChg>
      </pc:sldChg>
      <pc:sldChg chg="addSp modSp mod ord">
        <pc:chgData name="Barbara Class" userId="ce38c013-f14e-4d1b-851f-f693be5c662b" providerId="ADAL" clId="{FA4DC85B-DD13-48C9-ACD3-FEB36293A8CB}" dt="2024-08-18T11:09:06.846" v="557" actId="20577"/>
        <pc:sldMkLst>
          <pc:docMk/>
          <pc:sldMk cId="3258900032" sldId="323"/>
        </pc:sldMkLst>
        <pc:spChg chg="mod">
          <ac:chgData name="Barbara Class" userId="ce38c013-f14e-4d1b-851f-f693be5c662b" providerId="ADAL" clId="{FA4DC85B-DD13-48C9-ACD3-FEB36293A8CB}" dt="2024-08-18T11:09:06.846" v="557" actId="20577"/>
          <ac:spMkLst>
            <pc:docMk/>
            <pc:sldMk cId="3258900032" sldId="323"/>
            <ac:spMk id="4" creationId="{BF2F74E9-1323-A27B-9DB3-C6BD0950642C}"/>
          </ac:spMkLst>
        </pc:spChg>
        <pc:spChg chg="mod">
          <ac:chgData name="Barbara Class" userId="ce38c013-f14e-4d1b-851f-f693be5c662b" providerId="ADAL" clId="{FA4DC85B-DD13-48C9-ACD3-FEB36293A8CB}" dt="2024-08-18T10:13:22.016" v="134" actId="6549"/>
          <ac:spMkLst>
            <pc:docMk/>
            <pc:sldMk cId="3258900032" sldId="323"/>
            <ac:spMk id="7" creationId="{2128C344-20E3-7C76-B32C-60356EBCE333}"/>
          </ac:spMkLst>
        </pc:spChg>
        <pc:picChg chg="add mod">
          <ac:chgData name="Barbara Class" userId="ce38c013-f14e-4d1b-851f-f693be5c662b" providerId="ADAL" clId="{FA4DC85B-DD13-48C9-ACD3-FEB36293A8CB}" dt="2024-08-18T10:56:38.116" v="462" actId="1076"/>
          <ac:picMkLst>
            <pc:docMk/>
            <pc:sldMk cId="3258900032" sldId="323"/>
            <ac:picMk id="11" creationId="{9F16C718-5213-8D4E-AF4B-14C14BCEF2BA}"/>
          </ac:picMkLst>
        </pc:picChg>
      </pc:sldChg>
      <pc:sldChg chg="add">
        <pc:chgData name="Barbara Class" userId="ce38c013-f14e-4d1b-851f-f693be5c662b" providerId="ADAL" clId="{FA4DC85B-DD13-48C9-ACD3-FEB36293A8CB}" dt="2024-08-18T11:19:11.521" v="784"/>
        <pc:sldMkLst>
          <pc:docMk/>
          <pc:sldMk cId="3220393659" sldId="324"/>
        </pc:sldMkLst>
      </pc:sldChg>
      <pc:sldChg chg="addSp delSp modSp add del mod">
        <pc:chgData name="Barbara Class" userId="ce38c013-f14e-4d1b-851f-f693be5c662b" providerId="ADAL" clId="{FA4DC85B-DD13-48C9-ACD3-FEB36293A8CB}" dt="2024-08-18T11:05:32.444" v="523" actId="47"/>
        <pc:sldMkLst>
          <pc:docMk/>
          <pc:sldMk cId="3501045962" sldId="324"/>
        </pc:sldMkLst>
        <pc:spChg chg="add del">
          <ac:chgData name="Barbara Class" userId="ce38c013-f14e-4d1b-851f-f693be5c662b" providerId="ADAL" clId="{FA4DC85B-DD13-48C9-ACD3-FEB36293A8CB}" dt="2024-08-18T10:52:02.575" v="415" actId="478"/>
          <ac:spMkLst>
            <pc:docMk/>
            <pc:sldMk cId="3501045962" sldId="324"/>
            <ac:spMk id="5" creationId="{1B80DB72-52EF-4527-62C5-D766CCF54BC6}"/>
          </ac:spMkLst>
        </pc:spChg>
        <pc:spChg chg="mod">
          <ac:chgData name="Barbara Class" userId="ce38c013-f14e-4d1b-851f-f693be5c662b" providerId="ADAL" clId="{FA4DC85B-DD13-48C9-ACD3-FEB36293A8CB}" dt="2024-08-18T10:57:13.073" v="465" actId="14100"/>
          <ac:spMkLst>
            <pc:docMk/>
            <pc:sldMk cId="3501045962" sldId="324"/>
            <ac:spMk id="8" creationId="{F2A4BE15-225D-0669-C9D2-46979FD6FCD9}"/>
          </ac:spMkLst>
        </pc:spChg>
        <pc:spChg chg="add del">
          <ac:chgData name="Barbara Class" userId="ce38c013-f14e-4d1b-851f-f693be5c662b" providerId="ADAL" clId="{FA4DC85B-DD13-48C9-ACD3-FEB36293A8CB}" dt="2024-08-18T10:52:02.575" v="415" actId="478"/>
          <ac:spMkLst>
            <pc:docMk/>
            <pc:sldMk cId="3501045962" sldId="324"/>
            <ac:spMk id="9" creationId="{E43B99AD-F600-5764-97E9-A7E3D3DFDAEF}"/>
          </ac:spMkLst>
        </pc:spChg>
        <pc:spChg chg="add del">
          <ac:chgData name="Barbara Class" userId="ce38c013-f14e-4d1b-851f-f693be5c662b" providerId="ADAL" clId="{FA4DC85B-DD13-48C9-ACD3-FEB36293A8CB}" dt="2024-08-18T10:52:02.575" v="415" actId="478"/>
          <ac:spMkLst>
            <pc:docMk/>
            <pc:sldMk cId="3501045962" sldId="324"/>
            <ac:spMk id="10" creationId="{6A0C37C6-864B-EB4C-A42D-86F4D5DB7590}"/>
          </ac:spMkLst>
        </pc:spChg>
        <pc:spChg chg="add del">
          <ac:chgData name="Barbara Class" userId="ce38c013-f14e-4d1b-851f-f693be5c662b" providerId="ADAL" clId="{FA4DC85B-DD13-48C9-ACD3-FEB36293A8CB}" dt="2024-08-18T10:52:02.575" v="415" actId="478"/>
          <ac:spMkLst>
            <pc:docMk/>
            <pc:sldMk cId="3501045962" sldId="324"/>
            <ac:spMk id="11" creationId="{7C3BFDCA-953F-1D5B-F827-EF89DB13DC93}"/>
          </ac:spMkLst>
        </pc:spChg>
        <pc:spChg chg="add del mod">
          <ac:chgData name="Barbara Class" userId="ce38c013-f14e-4d1b-851f-f693be5c662b" providerId="ADAL" clId="{FA4DC85B-DD13-48C9-ACD3-FEB36293A8CB}" dt="2024-08-18T10:55:48.323" v="457" actId="478"/>
          <ac:spMkLst>
            <pc:docMk/>
            <pc:sldMk cId="3501045962" sldId="324"/>
            <ac:spMk id="14" creationId="{09B155E9-2440-BB97-8CEB-948EC8A56A3B}"/>
          </ac:spMkLst>
        </pc:spChg>
        <pc:picChg chg="add del mod">
          <ac:chgData name="Barbara Class" userId="ce38c013-f14e-4d1b-851f-f693be5c662b" providerId="ADAL" clId="{FA4DC85B-DD13-48C9-ACD3-FEB36293A8CB}" dt="2024-08-18T10:54:10.562" v="435" actId="1076"/>
          <ac:picMkLst>
            <pc:docMk/>
            <pc:sldMk cId="3501045962" sldId="324"/>
            <ac:picMk id="6" creationId="{169E494F-9ABD-8D30-DCFB-213FE4DBF096}"/>
          </ac:picMkLst>
        </pc:picChg>
      </pc:sldChg>
      <pc:sldChg chg="modSp add mod">
        <pc:chgData name="Barbara Class" userId="ce38c013-f14e-4d1b-851f-f693be5c662b" providerId="ADAL" clId="{FA4DC85B-DD13-48C9-ACD3-FEB36293A8CB}" dt="2024-08-18T11:26:08.830" v="891" actId="6549"/>
        <pc:sldMkLst>
          <pc:docMk/>
          <pc:sldMk cId="445611320" sldId="325"/>
        </pc:sldMkLst>
        <pc:spChg chg="mod">
          <ac:chgData name="Barbara Class" userId="ce38c013-f14e-4d1b-851f-f693be5c662b" providerId="ADAL" clId="{FA4DC85B-DD13-48C9-ACD3-FEB36293A8CB}" dt="2024-08-18T11:26:03.757" v="890" actId="20577"/>
          <ac:spMkLst>
            <pc:docMk/>
            <pc:sldMk cId="445611320" sldId="325"/>
            <ac:spMk id="4" creationId="{BF2F74E9-1323-A27B-9DB3-C6BD0950642C}"/>
          </ac:spMkLst>
        </pc:spChg>
        <pc:spChg chg="mod">
          <ac:chgData name="Barbara Class" userId="ce38c013-f14e-4d1b-851f-f693be5c662b" providerId="ADAL" clId="{FA4DC85B-DD13-48C9-ACD3-FEB36293A8CB}" dt="2024-08-18T11:26:08.830" v="891" actId="6549"/>
          <ac:spMkLst>
            <pc:docMk/>
            <pc:sldMk cId="445611320" sldId="325"/>
            <ac:spMk id="5" creationId="{49169642-7C92-BE1D-2DA6-A481934717C4}"/>
          </ac:spMkLst>
        </pc:spChg>
      </pc:sldChg>
    </pc:docChg>
  </pc:docChgLst>
  <pc:docChgLst>
    <pc:chgData name="Barbara Class" userId="ce38c013-f14e-4d1b-851f-f693be5c662b" providerId="ADAL" clId="{839A77BB-E49D-4ECE-814C-83889FBD523A}"/>
    <pc:docChg chg="undo custSel modSld">
      <pc:chgData name="Barbara Class" userId="ce38c013-f14e-4d1b-851f-f693be5c662b" providerId="ADAL" clId="{839A77BB-E49D-4ECE-814C-83889FBD523A}" dt="2024-08-23T14:33:28.216" v="1063" actId="113"/>
      <pc:docMkLst>
        <pc:docMk/>
      </pc:docMkLst>
      <pc:sldChg chg="modSp mod">
        <pc:chgData name="Barbara Class" userId="ce38c013-f14e-4d1b-851f-f693be5c662b" providerId="ADAL" clId="{839A77BB-E49D-4ECE-814C-83889FBD523A}" dt="2024-08-22T08:45:06.599" v="896" actId="113"/>
        <pc:sldMkLst>
          <pc:docMk/>
          <pc:sldMk cId="3636378796" sldId="257"/>
        </pc:sldMkLst>
        <pc:spChg chg="mod">
          <ac:chgData name="Barbara Class" userId="ce38c013-f14e-4d1b-851f-f693be5c662b" providerId="ADAL" clId="{839A77BB-E49D-4ECE-814C-83889FBD523A}" dt="2024-08-22T08:45:06.599" v="896" actId="113"/>
          <ac:spMkLst>
            <pc:docMk/>
            <pc:sldMk cId="3636378796" sldId="257"/>
            <ac:spMk id="4" creationId="{833C7F4A-CDF6-9E78-39E7-258E9E7E2083}"/>
          </ac:spMkLst>
        </pc:spChg>
      </pc:sldChg>
      <pc:sldChg chg="modNotesTx">
        <pc:chgData name="Barbara Class" userId="ce38c013-f14e-4d1b-851f-f693be5c662b" providerId="ADAL" clId="{839A77BB-E49D-4ECE-814C-83889FBD523A}" dt="2024-08-22T08:20:24.166" v="290" actId="20577"/>
        <pc:sldMkLst>
          <pc:docMk/>
          <pc:sldMk cId="3507441445" sldId="261"/>
        </pc:sldMkLst>
      </pc:sldChg>
      <pc:sldChg chg="modSp mod">
        <pc:chgData name="Barbara Class" userId="ce38c013-f14e-4d1b-851f-f693be5c662b" providerId="ADAL" clId="{839A77BB-E49D-4ECE-814C-83889FBD523A}" dt="2024-08-22T08:18:45.531" v="1" actId="14100"/>
        <pc:sldMkLst>
          <pc:docMk/>
          <pc:sldMk cId="4031629259" sldId="266"/>
        </pc:sldMkLst>
        <pc:spChg chg="mod">
          <ac:chgData name="Barbara Class" userId="ce38c013-f14e-4d1b-851f-f693be5c662b" providerId="ADAL" clId="{839A77BB-E49D-4ECE-814C-83889FBD523A}" dt="2024-08-22T08:18:45.531" v="1" actId="14100"/>
          <ac:spMkLst>
            <pc:docMk/>
            <pc:sldMk cId="4031629259" sldId="266"/>
            <ac:spMk id="24" creationId="{D09A6974-0F46-A09E-FA7F-4F5423ACD1D3}"/>
          </ac:spMkLst>
        </pc:spChg>
        <pc:spChg chg="mod">
          <ac:chgData name="Barbara Class" userId="ce38c013-f14e-4d1b-851f-f693be5c662b" providerId="ADAL" clId="{839A77BB-E49D-4ECE-814C-83889FBD523A}" dt="2024-08-22T08:18:37.880" v="0" actId="14100"/>
          <ac:spMkLst>
            <pc:docMk/>
            <pc:sldMk cId="4031629259" sldId="266"/>
            <ac:spMk id="26" creationId="{136D3978-B09B-BFB0-167A-5744CF4801B6}"/>
          </ac:spMkLst>
        </pc:spChg>
      </pc:sldChg>
      <pc:sldChg chg="addSp delSp modSp mod modNotesTx">
        <pc:chgData name="Barbara Class" userId="ce38c013-f14e-4d1b-851f-f693be5c662b" providerId="ADAL" clId="{839A77BB-E49D-4ECE-814C-83889FBD523A}" dt="2024-08-22T08:34:13.237" v="764" actId="20577"/>
        <pc:sldMkLst>
          <pc:docMk/>
          <pc:sldMk cId="2842269584" sldId="269"/>
        </pc:sldMkLst>
        <pc:spChg chg="mod">
          <ac:chgData name="Barbara Class" userId="ce38c013-f14e-4d1b-851f-f693be5c662b" providerId="ADAL" clId="{839A77BB-E49D-4ECE-814C-83889FBD523A}" dt="2024-08-22T08:28:35.435" v="540" actId="20577"/>
          <ac:spMkLst>
            <pc:docMk/>
            <pc:sldMk cId="2842269584" sldId="269"/>
            <ac:spMk id="4" creationId="{BF2F74E9-1323-A27B-9DB3-C6BD0950642C}"/>
          </ac:spMkLst>
        </pc:spChg>
        <pc:spChg chg="mod">
          <ac:chgData name="Barbara Class" userId="ce38c013-f14e-4d1b-851f-f693be5c662b" providerId="ADAL" clId="{839A77BB-E49D-4ECE-814C-83889FBD523A}" dt="2024-08-22T08:28:00.002" v="506" actId="14100"/>
          <ac:spMkLst>
            <pc:docMk/>
            <pc:sldMk cId="2842269584" sldId="269"/>
            <ac:spMk id="5" creationId="{25010214-6BA0-7C4F-55D8-707535B0136C}"/>
          </ac:spMkLst>
        </pc:spChg>
        <pc:spChg chg="mod">
          <ac:chgData name="Barbara Class" userId="ce38c013-f14e-4d1b-851f-f693be5c662b" providerId="ADAL" clId="{839A77BB-E49D-4ECE-814C-83889FBD523A}" dt="2024-08-22T08:27:50.266" v="503" actId="14100"/>
          <ac:spMkLst>
            <pc:docMk/>
            <pc:sldMk cId="2842269584" sldId="269"/>
            <ac:spMk id="6" creationId="{677EEC20-FBAA-3C1A-D7E2-9EA52F6D2273}"/>
          </ac:spMkLst>
        </pc:spChg>
        <pc:spChg chg="mod">
          <ac:chgData name="Barbara Class" userId="ce38c013-f14e-4d1b-851f-f693be5c662b" providerId="ADAL" clId="{839A77BB-E49D-4ECE-814C-83889FBD523A}" dt="2024-08-22T08:27:54.031" v="504" actId="14100"/>
          <ac:spMkLst>
            <pc:docMk/>
            <pc:sldMk cId="2842269584" sldId="269"/>
            <ac:spMk id="7" creationId="{5533BDAA-1FB0-653C-4D1C-342775450DE9}"/>
          </ac:spMkLst>
        </pc:spChg>
        <pc:spChg chg="add mod">
          <ac:chgData name="Barbara Class" userId="ce38c013-f14e-4d1b-851f-f693be5c662b" providerId="ADAL" clId="{839A77BB-E49D-4ECE-814C-83889FBD523A}" dt="2024-08-22T08:28:10.547" v="509" actId="14100"/>
          <ac:spMkLst>
            <pc:docMk/>
            <pc:sldMk cId="2842269584" sldId="269"/>
            <ac:spMk id="12" creationId="{BE4750E0-9138-406F-FBBB-D1E50CBE1332}"/>
          </ac:spMkLst>
        </pc:spChg>
        <pc:spChg chg="add mod">
          <ac:chgData name="Barbara Class" userId="ce38c013-f14e-4d1b-851f-f693be5c662b" providerId="ADAL" clId="{839A77BB-E49D-4ECE-814C-83889FBD523A}" dt="2024-08-22T08:34:13.237" v="764" actId="20577"/>
          <ac:spMkLst>
            <pc:docMk/>
            <pc:sldMk cId="2842269584" sldId="269"/>
            <ac:spMk id="13" creationId="{C7EA2CEB-CF97-1AFE-A0A2-DEAA66EE93B8}"/>
          </ac:spMkLst>
        </pc:spChg>
        <pc:picChg chg="add ord">
          <ac:chgData name="Barbara Class" userId="ce38c013-f14e-4d1b-851f-f693be5c662b" providerId="ADAL" clId="{839A77BB-E49D-4ECE-814C-83889FBD523A}" dt="2024-08-22T08:27:37.264" v="501" actId="167"/>
          <ac:picMkLst>
            <pc:docMk/>
            <pc:sldMk cId="2842269584" sldId="269"/>
            <ac:picMk id="9" creationId="{119E6EA4-874F-5C5B-7B59-8FEAB493E648}"/>
          </ac:picMkLst>
        </pc:picChg>
        <pc:picChg chg="del">
          <ac:chgData name="Barbara Class" userId="ce38c013-f14e-4d1b-851f-f693be5c662b" providerId="ADAL" clId="{839A77BB-E49D-4ECE-814C-83889FBD523A}" dt="2024-08-22T08:27:31.453" v="499" actId="478"/>
          <ac:picMkLst>
            <pc:docMk/>
            <pc:sldMk cId="2842269584" sldId="269"/>
            <ac:picMk id="10" creationId="{63803C1A-46F4-09C7-8424-763E83C6D0ED}"/>
          </ac:picMkLst>
        </pc:picChg>
        <pc:picChg chg="mod">
          <ac:chgData name="Barbara Class" userId="ce38c013-f14e-4d1b-851f-f693be5c662b" providerId="ADAL" clId="{839A77BB-E49D-4ECE-814C-83889FBD523A}" dt="2024-08-22T08:33:56.313" v="735" actId="1076"/>
          <ac:picMkLst>
            <pc:docMk/>
            <pc:sldMk cId="2842269584" sldId="269"/>
            <ac:picMk id="11" creationId="{50822C6F-F6D1-7BAF-7B78-5B49463CA505}"/>
          </ac:picMkLst>
        </pc:picChg>
      </pc:sldChg>
      <pc:sldChg chg="modSp mod">
        <pc:chgData name="Barbara Class" userId="ce38c013-f14e-4d1b-851f-f693be5c662b" providerId="ADAL" clId="{839A77BB-E49D-4ECE-814C-83889FBD523A}" dt="2024-08-22T08:45:42.188" v="897" actId="113"/>
        <pc:sldMkLst>
          <pc:docMk/>
          <pc:sldMk cId="2604973364" sldId="293"/>
        </pc:sldMkLst>
        <pc:spChg chg="mod">
          <ac:chgData name="Barbara Class" userId="ce38c013-f14e-4d1b-851f-f693be5c662b" providerId="ADAL" clId="{839A77BB-E49D-4ECE-814C-83889FBD523A}" dt="2024-08-22T08:45:42.188" v="897" actId="113"/>
          <ac:spMkLst>
            <pc:docMk/>
            <pc:sldMk cId="2604973364" sldId="293"/>
            <ac:spMk id="4" creationId="{833C7F4A-CDF6-9E78-39E7-258E9E7E2083}"/>
          </ac:spMkLst>
        </pc:spChg>
      </pc:sldChg>
      <pc:sldChg chg="modSp mod">
        <pc:chgData name="Barbara Class" userId="ce38c013-f14e-4d1b-851f-f693be5c662b" providerId="ADAL" clId="{839A77BB-E49D-4ECE-814C-83889FBD523A}" dt="2024-08-22T08:45:57.970" v="899" actId="14100"/>
        <pc:sldMkLst>
          <pc:docMk/>
          <pc:sldMk cId="437438064" sldId="294"/>
        </pc:sldMkLst>
        <pc:spChg chg="mod">
          <ac:chgData name="Barbara Class" userId="ce38c013-f14e-4d1b-851f-f693be5c662b" providerId="ADAL" clId="{839A77BB-E49D-4ECE-814C-83889FBD523A}" dt="2024-08-22T08:45:57.970" v="899" actId="14100"/>
          <ac:spMkLst>
            <pc:docMk/>
            <pc:sldMk cId="437438064" sldId="294"/>
            <ac:spMk id="4" creationId="{833C7F4A-CDF6-9E78-39E7-258E9E7E2083}"/>
          </ac:spMkLst>
        </pc:spChg>
      </pc:sldChg>
      <pc:sldChg chg="modSp mod">
        <pc:chgData name="Barbara Class" userId="ce38c013-f14e-4d1b-851f-f693be5c662b" providerId="ADAL" clId="{839A77BB-E49D-4ECE-814C-83889FBD523A}" dt="2024-08-22T08:21:22.543" v="308" actId="20577"/>
        <pc:sldMkLst>
          <pc:docMk/>
          <pc:sldMk cId="3258900032" sldId="323"/>
        </pc:sldMkLst>
        <pc:spChg chg="mod">
          <ac:chgData name="Barbara Class" userId="ce38c013-f14e-4d1b-851f-f693be5c662b" providerId="ADAL" clId="{839A77BB-E49D-4ECE-814C-83889FBD523A}" dt="2024-08-22T08:21:22.543" v="308" actId="20577"/>
          <ac:spMkLst>
            <pc:docMk/>
            <pc:sldMk cId="3258900032" sldId="323"/>
            <ac:spMk id="4" creationId="{BF2F74E9-1323-A27B-9DB3-C6BD0950642C}"/>
          </ac:spMkLst>
        </pc:spChg>
      </pc:sldChg>
      <pc:sldChg chg="addSp delSp modSp mod">
        <pc:chgData name="Barbara Class" userId="ce38c013-f14e-4d1b-851f-f693be5c662b" providerId="ADAL" clId="{839A77BB-E49D-4ECE-814C-83889FBD523A}" dt="2024-08-23T14:33:09.013" v="1062" actId="14100"/>
        <pc:sldMkLst>
          <pc:docMk/>
          <pc:sldMk cId="445611320" sldId="325"/>
        </pc:sldMkLst>
        <pc:spChg chg="mod">
          <ac:chgData name="Barbara Class" userId="ce38c013-f14e-4d1b-851f-f693be5c662b" providerId="ADAL" clId="{839A77BB-E49D-4ECE-814C-83889FBD523A}" dt="2024-08-22T08:39:15.887" v="815" actId="20577"/>
          <ac:spMkLst>
            <pc:docMk/>
            <pc:sldMk cId="445611320" sldId="325"/>
            <ac:spMk id="4" creationId="{BF2F74E9-1323-A27B-9DB3-C6BD0950642C}"/>
          </ac:spMkLst>
        </pc:spChg>
        <pc:spChg chg="del">
          <ac:chgData name="Barbara Class" userId="ce38c013-f14e-4d1b-851f-f693be5c662b" providerId="ADAL" clId="{839A77BB-E49D-4ECE-814C-83889FBD523A}" dt="2024-08-22T08:38:57.147" v="808" actId="478"/>
          <ac:spMkLst>
            <pc:docMk/>
            <pc:sldMk cId="445611320" sldId="325"/>
            <ac:spMk id="5" creationId="{49169642-7C92-BE1D-2DA6-A481934717C4}"/>
          </ac:spMkLst>
        </pc:spChg>
        <pc:spChg chg="add mod">
          <ac:chgData name="Barbara Class" userId="ce38c013-f14e-4d1b-851f-f693be5c662b" providerId="ADAL" clId="{839A77BB-E49D-4ECE-814C-83889FBD523A}" dt="2024-08-23T14:32:58.983" v="1060" actId="1076"/>
          <ac:spMkLst>
            <pc:docMk/>
            <pc:sldMk cId="445611320" sldId="325"/>
            <ac:spMk id="8" creationId="{54B77629-9027-2E38-0D97-0FCEC69E1FCB}"/>
          </ac:spMkLst>
        </pc:spChg>
        <pc:graphicFrameChg chg="add mod">
          <ac:chgData name="Barbara Class" userId="ce38c013-f14e-4d1b-851f-f693be5c662b" providerId="ADAL" clId="{839A77BB-E49D-4ECE-814C-83889FBD523A}" dt="2024-08-23T14:33:09.013" v="1062" actId="14100"/>
          <ac:graphicFrameMkLst>
            <pc:docMk/>
            <pc:sldMk cId="445611320" sldId="325"/>
            <ac:graphicFrameMk id="6" creationId="{984C4B64-C842-6241-9AD7-1D80D8AB5875}"/>
          </ac:graphicFrameMkLst>
        </pc:graphicFrameChg>
        <pc:graphicFrameChg chg="add del mod">
          <ac:chgData name="Barbara Class" userId="ce38c013-f14e-4d1b-851f-f693be5c662b" providerId="ADAL" clId="{839A77BB-E49D-4ECE-814C-83889FBD523A}" dt="2024-08-23T14:32:07.480" v="902" actId="478"/>
          <ac:graphicFrameMkLst>
            <pc:docMk/>
            <pc:sldMk cId="445611320" sldId="325"/>
            <ac:graphicFrameMk id="7" creationId="{06FC81B8-6593-1242-8D20-C89EDA2F9197}"/>
          </ac:graphicFrameMkLst>
        </pc:graphicFrameChg>
      </pc:sldChg>
      <pc:sldChg chg="modSp mod">
        <pc:chgData name="Barbara Class" userId="ce38c013-f14e-4d1b-851f-f693be5c662b" providerId="ADAL" clId="{839A77BB-E49D-4ECE-814C-83889FBD523A}" dt="2024-08-22T08:35:38.049" v="766" actId="255"/>
        <pc:sldMkLst>
          <pc:docMk/>
          <pc:sldMk cId="4027682443" sldId="326"/>
        </pc:sldMkLst>
        <pc:spChg chg="mod">
          <ac:chgData name="Barbara Class" userId="ce38c013-f14e-4d1b-851f-f693be5c662b" providerId="ADAL" clId="{839A77BB-E49D-4ECE-814C-83889FBD523A}" dt="2024-08-22T08:35:38.049" v="766" actId="255"/>
          <ac:spMkLst>
            <pc:docMk/>
            <pc:sldMk cId="4027682443" sldId="326"/>
            <ac:spMk id="5" creationId="{49169642-7C92-BE1D-2DA6-A481934717C4}"/>
          </ac:spMkLst>
        </pc:spChg>
      </pc:sldChg>
      <pc:sldChg chg="modSp mod">
        <pc:chgData name="Barbara Class" userId="ce38c013-f14e-4d1b-851f-f693be5c662b" providerId="ADAL" clId="{839A77BB-E49D-4ECE-814C-83889FBD523A}" dt="2024-08-22T08:46:32.333" v="900" actId="207"/>
        <pc:sldMkLst>
          <pc:docMk/>
          <pc:sldMk cId="663102988" sldId="327"/>
        </pc:sldMkLst>
        <pc:spChg chg="mod">
          <ac:chgData name="Barbara Class" userId="ce38c013-f14e-4d1b-851f-f693be5c662b" providerId="ADAL" clId="{839A77BB-E49D-4ECE-814C-83889FBD523A}" dt="2024-08-22T08:46:32.333" v="900" actId="207"/>
          <ac:spMkLst>
            <pc:docMk/>
            <pc:sldMk cId="663102988" sldId="327"/>
            <ac:spMk id="5" creationId="{49169642-7C92-BE1D-2DA6-A481934717C4}"/>
          </ac:spMkLst>
        </pc:spChg>
      </pc:sldChg>
      <pc:sldChg chg="modSp mod">
        <pc:chgData name="Barbara Class" userId="ce38c013-f14e-4d1b-851f-f693be5c662b" providerId="ADAL" clId="{839A77BB-E49D-4ECE-814C-83889FBD523A}" dt="2024-08-23T14:33:28.216" v="1063" actId="113"/>
        <pc:sldMkLst>
          <pc:docMk/>
          <pc:sldMk cId="935449441" sldId="333"/>
        </pc:sldMkLst>
        <pc:spChg chg="mod">
          <ac:chgData name="Barbara Class" userId="ce38c013-f14e-4d1b-851f-f693be5c662b" providerId="ADAL" clId="{839A77BB-E49D-4ECE-814C-83889FBD523A}" dt="2024-08-23T14:33:28.216" v="1063" actId="113"/>
          <ac:spMkLst>
            <pc:docMk/>
            <pc:sldMk cId="935449441" sldId="333"/>
            <ac:spMk id="5" creationId="{49169642-7C92-BE1D-2DA6-A481934717C4}"/>
          </ac:spMkLst>
        </pc:spChg>
      </pc:sldChg>
    </pc:docChg>
  </pc:docChgLst>
  <pc:docChgLst>
    <pc:chgData name="Barbara Class" userId="ce38c013-f14e-4d1b-851f-f693be5c662b" providerId="ADAL" clId="{D0AD288E-C40F-40E0-9E33-C8D72366DC0D}"/>
    <pc:docChg chg="undo custSel addSld modSld sldOrd">
      <pc:chgData name="Barbara Class" userId="ce38c013-f14e-4d1b-851f-f693be5c662b" providerId="ADAL" clId="{D0AD288E-C40F-40E0-9E33-C8D72366DC0D}" dt="2024-08-21T07:30:47.815" v="780" actId="20577"/>
      <pc:docMkLst>
        <pc:docMk/>
      </pc:docMkLst>
      <pc:sldChg chg="modSp mod">
        <pc:chgData name="Barbara Class" userId="ce38c013-f14e-4d1b-851f-f693be5c662b" providerId="ADAL" clId="{D0AD288E-C40F-40E0-9E33-C8D72366DC0D}" dt="2024-08-21T07:17:55.771" v="541" actId="20577"/>
        <pc:sldMkLst>
          <pc:docMk/>
          <pc:sldMk cId="3636378796" sldId="257"/>
        </pc:sldMkLst>
        <pc:spChg chg="mod">
          <ac:chgData name="Barbara Class" userId="ce38c013-f14e-4d1b-851f-f693be5c662b" providerId="ADAL" clId="{D0AD288E-C40F-40E0-9E33-C8D72366DC0D}" dt="2024-08-21T07:17:55.771" v="541" actId="20577"/>
          <ac:spMkLst>
            <pc:docMk/>
            <pc:sldMk cId="3636378796" sldId="257"/>
            <ac:spMk id="4" creationId="{833C7F4A-CDF6-9E78-39E7-258E9E7E2083}"/>
          </ac:spMkLst>
        </pc:spChg>
      </pc:sldChg>
      <pc:sldChg chg="modSp mod">
        <pc:chgData name="Barbara Class" userId="ce38c013-f14e-4d1b-851f-f693be5c662b" providerId="ADAL" clId="{D0AD288E-C40F-40E0-9E33-C8D72366DC0D}" dt="2024-08-21T07:30:47.815" v="780" actId="20577"/>
        <pc:sldMkLst>
          <pc:docMk/>
          <pc:sldMk cId="2842269584" sldId="269"/>
        </pc:sldMkLst>
        <pc:spChg chg="mod">
          <ac:chgData name="Barbara Class" userId="ce38c013-f14e-4d1b-851f-f693be5c662b" providerId="ADAL" clId="{D0AD288E-C40F-40E0-9E33-C8D72366DC0D}" dt="2024-08-21T07:30:47.815" v="780" actId="20577"/>
          <ac:spMkLst>
            <pc:docMk/>
            <pc:sldMk cId="2842269584" sldId="269"/>
            <ac:spMk id="4" creationId="{BF2F74E9-1323-A27B-9DB3-C6BD0950642C}"/>
          </ac:spMkLst>
        </pc:spChg>
      </pc:sldChg>
      <pc:sldChg chg="ord">
        <pc:chgData name="Barbara Class" userId="ce38c013-f14e-4d1b-851f-f693be5c662b" providerId="ADAL" clId="{D0AD288E-C40F-40E0-9E33-C8D72366DC0D}" dt="2024-08-21T07:23:29.972" v="622"/>
        <pc:sldMkLst>
          <pc:docMk/>
          <pc:sldMk cId="2037049073" sldId="279"/>
        </pc:sldMkLst>
      </pc:sldChg>
      <pc:sldChg chg="ord">
        <pc:chgData name="Barbara Class" userId="ce38c013-f14e-4d1b-851f-f693be5c662b" providerId="ADAL" clId="{D0AD288E-C40F-40E0-9E33-C8D72366DC0D}" dt="2024-08-21T07:23:23.785" v="620"/>
        <pc:sldMkLst>
          <pc:docMk/>
          <pc:sldMk cId="1469206250" sldId="281"/>
        </pc:sldMkLst>
      </pc:sldChg>
      <pc:sldChg chg="modSp mod">
        <pc:chgData name="Barbara Class" userId="ce38c013-f14e-4d1b-851f-f693be5c662b" providerId="ADAL" clId="{D0AD288E-C40F-40E0-9E33-C8D72366DC0D}" dt="2024-08-21T07:28:02.276" v="710" actId="20577"/>
        <pc:sldMkLst>
          <pc:docMk/>
          <pc:sldMk cId="3936803368" sldId="285"/>
        </pc:sldMkLst>
        <pc:spChg chg="mod">
          <ac:chgData name="Barbara Class" userId="ce38c013-f14e-4d1b-851f-f693be5c662b" providerId="ADAL" clId="{D0AD288E-C40F-40E0-9E33-C8D72366DC0D}" dt="2024-08-21T07:27:19.205" v="705" actId="114"/>
          <ac:spMkLst>
            <pc:docMk/>
            <pc:sldMk cId="3936803368" sldId="285"/>
            <ac:spMk id="4" creationId="{BF2F74E9-1323-A27B-9DB3-C6BD0950642C}"/>
          </ac:spMkLst>
        </pc:spChg>
        <pc:spChg chg="mod">
          <ac:chgData name="Barbara Class" userId="ce38c013-f14e-4d1b-851f-f693be5c662b" providerId="ADAL" clId="{D0AD288E-C40F-40E0-9E33-C8D72366DC0D}" dt="2024-08-21T07:28:02.276" v="710" actId="20577"/>
          <ac:spMkLst>
            <pc:docMk/>
            <pc:sldMk cId="3936803368" sldId="285"/>
            <ac:spMk id="6" creationId="{51E40E5F-A308-942E-D403-1685169BEA15}"/>
          </ac:spMkLst>
        </pc:spChg>
      </pc:sldChg>
      <pc:sldChg chg="modSp mod">
        <pc:chgData name="Barbara Class" userId="ce38c013-f14e-4d1b-851f-f693be5c662b" providerId="ADAL" clId="{D0AD288E-C40F-40E0-9E33-C8D72366DC0D}" dt="2024-08-21T07:28:54.426" v="742" actId="14100"/>
        <pc:sldMkLst>
          <pc:docMk/>
          <pc:sldMk cId="35653279" sldId="288"/>
        </pc:sldMkLst>
        <pc:spChg chg="mod">
          <ac:chgData name="Barbara Class" userId="ce38c013-f14e-4d1b-851f-f693be5c662b" providerId="ADAL" clId="{D0AD288E-C40F-40E0-9E33-C8D72366DC0D}" dt="2024-08-21T07:28:54.426" v="742" actId="14100"/>
          <ac:spMkLst>
            <pc:docMk/>
            <pc:sldMk cId="35653279" sldId="288"/>
            <ac:spMk id="4" creationId="{BF2F74E9-1323-A27B-9DB3-C6BD0950642C}"/>
          </ac:spMkLst>
        </pc:spChg>
      </pc:sldChg>
      <pc:sldChg chg="modSp mod">
        <pc:chgData name="Barbara Class" userId="ce38c013-f14e-4d1b-851f-f693be5c662b" providerId="ADAL" clId="{D0AD288E-C40F-40E0-9E33-C8D72366DC0D}" dt="2024-08-21T07:18:52.501" v="558" actId="1076"/>
        <pc:sldMkLst>
          <pc:docMk/>
          <pc:sldMk cId="1513425338" sldId="321"/>
        </pc:sldMkLst>
        <pc:spChg chg="mod">
          <ac:chgData name="Barbara Class" userId="ce38c013-f14e-4d1b-851f-f693be5c662b" providerId="ADAL" clId="{D0AD288E-C40F-40E0-9E33-C8D72366DC0D}" dt="2024-08-21T07:18:45.961" v="557" actId="20577"/>
          <ac:spMkLst>
            <pc:docMk/>
            <pc:sldMk cId="1513425338" sldId="321"/>
            <ac:spMk id="4" creationId="{BF2F74E9-1323-A27B-9DB3-C6BD0950642C}"/>
          </ac:spMkLst>
        </pc:spChg>
        <pc:picChg chg="mod">
          <ac:chgData name="Barbara Class" userId="ce38c013-f14e-4d1b-851f-f693be5c662b" providerId="ADAL" clId="{D0AD288E-C40F-40E0-9E33-C8D72366DC0D}" dt="2024-08-21T07:18:52.501" v="558" actId="1076"/>
          <ac:picMkLst>
            <pc:docMk/>
            <pc:sldMk cId="1513425338" sldId="321"/>
            <ac:picMk id="7" creationId="{56423E5E-B708-AB2C-FEC0-89A24B6737F1}"/>
          </ac:picMkLst>
        </pc:picChg>
      </pc:sldChg>
      <pc:sldChg chg="modSp mod">
        <pc:chgData name="Barbara Class" userId="ce38c013-f14e-4d1b-851f-f693be5c662b" providerId="ADAL" clId="{D0AD288E-C40F-40E0-9E33-C8D72366DC0D}" dt="2024-08-21T07:24:48.641" v="661" actId="113"/>
        <pc:sldMkLst>
          <pc:docMk/>
          <pc:sldMk cId="3258900032" sldId="323"/>
        </pc:sldMkLst>
        <pc:spChg chg="mod">
          <ac:chgData name="Barbara Class" userId="ce38c013-f14e-4d1b-851f-f693be5c662b" providerId="ADAL" clId="{D0AD288E-C40F-40E0-9E33-C8D72366DC0D}" dt="2024-08-21T07:24:36.313" v="660" actId="114"/>
          <ac:spMkLst>
            <pc:docMk/>
            <pc:sldMk cId="3258900032" sldId="323"/>
            <ac:spMk id="4" creationId="{BF2F74E9-1323-A27B-9DB3-C6BD0950642C}"/>
          </ac:spMkLst>
        </pc:spChg>
        <pc:spChg chg="mod">
          <ac:chgData name="Barbara Class" userId="ce38c013-f14e-4d1b-851f-f693be5c662b" providerId="ADAL" clId="{D0AD288E-C40F-40E0-9E33-C8D72366DC0D}" dt="2024-08-21T07:24:48.641" v="661" actId="113"/>
          <ac:spMkLst>
            <pc:docMk/>
            <pc:sldMk cId="3258900032" sldId="323"/>
            <ac:spMk id="5" creationId="{49169642-7C92-BE1D-2DA6-A481934717C4}"/>
          </ac:spMkLst>
        </pc:spChg>
      </pc:sldChg>
      <pc:sldChg chg="modSp mod">
        <pc:chgData name="Barbara Class" userId="ce38c013-f14e-4d1b-851f-f693be5c662b" providerId="ADAL" clId="{D0AD288E-C40F-40E0-9E33-C8D72366DC0D}" dt="2024-08-19T05:33:45.667" v="218"/>
        <pc:sldMkLst>
          <pc:docMk/>
          <pc:sldMk cId="663102988" sldId="327"/>
        </pc:sldMkLst>
        <pc:spChg chg="mod">
          <ac:chgData name="Barbara Class" userId="ce38c013-f14e-4d1b-851f-f693be5c662b" providerId="ADAL" clId="{D0AD288E-C40F-40E0-9E33-C8D72366DC0D}" dt="2024-08-19T05:33:45.667" v="218"/>
          <ac:spMkLst>
            <pc:docMk/>
            <pc:sldMk cId="663102988" sldId="327"/>
            <ac:spMk id="5" creationId="{49169642-7C92-BE1D-2DA6-A481934717C4}"/>
          </ac:spMkLst>
        </pc:spChg>
      </pc:sldChg>
      <pc:sldChg chg="delSp modSp mod">
        <pc:chgData name="Barbara Class" userId="ce38c013-f14e-4d1b-851f-f693be5c662b" providerId="ADAL" clId="{D0AD288E-C40F-40E0-9E33-C8D72366DC0D}" dt="2024-08-19T08:07:35.925" v="532" actId="20577"/>
        <pc:sldMkLst>
          <pc:docMk/>
          <pc:sldMk cId="3743796441" sldId="329"/>
        </pc:sldMkLst>
        <pc:spChg chg="mod">
          <ac:chgData name="Barbara Class" userId="ce38c013-f14e-4d1b-851f-f693be5c662b" providerId="ADAL" clId="{D0AD288E-C40F-40E0-9E33-C8D72366DC0D}" dt="2024-08-19T08:07:35.925" v="532" actId="20577"/>
          <ac:spMkLst>
            <pc:docMk/>
            <pc:sldMk cId="3743796441" sldId="329"/>
            <ac:spMk id="5" creationId="{49169642-7C92-BE1D-2DA6-A481934717C4}"/>
          </ac:spMkLst>
        </pc:spChg>
        <pc:spChg chg="del">
          <ac:chgData name="Barbara Class" userId="ce38c013-f14e-4d1b-851f-f693be5c662b" providerId="ADAL" clId="{D0AD288E-C40F-40E0-9E33-C8D72366DC0D}" dt="2024-08-19T05:47:54.298" v="355" actId="478"/>
          <ac:spMkLst>
            <pc:docMk/>
            <pc:sldMk cId="3743796441" sldId="329"/>
            <ac:spMk id="6" creationId="{8E3EDF43-4779-5663-7F5F-6C246FECC41B}"/>
          </ac:spMkLst>
        </pc:spChg>
      </pc:sldChg>
      <pc:sldChg chg="modSp mod">
        <pc:chgData name="Barbara Class" userId="ce38c013-f14e-4d1b-851f-f693be5c662b" providerId="ADAL" clId="{D0AD288E-C40F-40E0-9E33-C8D72366DC0D}" dt="2024-08-20T05:45:39.716" v="540"/>
        <pc:sldMkLst>
          <pc:docMk/>
          <pc:sldMk cId="322211196" sldId="330"/>
        </pc:sldMkLst>
        <pc:spChg chg="mod">
          <ac:chgData name="Barbara Class" userId="ce38c013-f14e-4d1b-851f-f693be5c662b" providerId="ADAL" clId="{D0AD288E-C40F-40E0-9E33-C8D72366DC0D}" dt="2024-08-20T05:45:39.716" v="540"/>
          <ac:spMkLst>
            <pc:docMk/>
            <pc:sldMk cId="322211196" sldId="330"/>
            <ac:spMk id="5" creationId="{49169642-7C92-BE1D-2DA6-A481934717C4}"/>
          </ac:spMkLst>
        </pc:spChg>
      </pc:sldChg>
      <pc:sldChg chg="delSp modSp add mod">
        <pc:chgData name="Barbara Class" userId="ce38c013-f14e-4d1b-851f-f693be5c662b" providerId="ADAL" clId="{D0AD288E-C40F-40E0-9E33-C8D72366DC0D}" dt="2024-08-19T05:32:26.100" v="216" actId="20577"/>
        <pc:sldMkLst>
          <pc:docMk/>
          <pc:sldMk cId="2754189952" sldId="331"/>
        </pc:sldMkLst>
        <pc:spChg chg="mod">
          <ac:chgData name="Barbara Class" userId="ce38c013-f14e-4d1b-851f-f693be5c662b" providerId="ADAL" clId="{D0AD288E-C40F-40E0-9E33-C8D72366DC0D}" dt="2024-08-19T05:32:26.100" v="216" actId="20577"/>
          <ac:spMkLst>
            <pc:docMk/>
            <pc:sldMk cId="2754189952" sldId="331"/>
            <ac:spMk id="4" creationId="{BF2F74E9-1323-A27B-9DB3-C6BD0950642C}"/>
          </ac:spMkLst>
        </pc:spChg>
        <pc:spChg chg="del">
          <ac:chgData name="Barbara Class" userId="ce38c013-f14e-4d1b-851f-f693be5c662b" providerId="ADAL" clId="{D0AD288E-C40F-40E0-9E33-C8D72366DC0D}" dt="2024-08-19T05:31:57.785" v="87" actId="478"/>
          <ac:spMkLst>
            <pc:docMk/>
            <pc:sldMk cId="2754189952" sldId="331"/>
            <ac:spMk id="5" creationId="{49169642-7C92-BE1D-2DA6-A481934717C4}"/>
          </ac:spMkLst>
        </pc:spChg>
      </pc:sldChg>
    </pc:docChg>
  </pc:docChgLst>
  <pc:docChgLst>
    <pc:chgData name="Barbara Class" userId="ce38c013-f14e-4d1b-851f-f693be5c662b" providerId="ADAL" clId="{C4C11F74-CDD9-4BA9-96E0-4E876304EA28}"/>
    <pc:docChg chg="undo custSel addSld delSld modSld">
      <pc:chgData name="Barbara Class" userId="ce38c013-f14e-4d1b-851f-f693be5c662b" providerId="ADAL" clId="{C4C11F74-CDD9-4BA9-96E0-4E876304EA28}" dt="2024-08-21T09:17:50.820" v="3088" actId="47"/>
      <pc:docMkLst>
        <pc:docMk/>
      </pc:docMkLst>
      <pc:sldChg chg="modSp mod">
        <pc:chgData name="Barbara Class" userId="ce38c013-f14e-4d1b-851f-f693be5c662b" providerId="ADAL" clId="{C4C11F74-CDD9-4BA9-96E0-4E876304EA28}" dt="2024-08-21T07:33:16.965" v="77" actId="20577"/>
        <pc:sldMkLst>
          <pc:docMk/>
          <pc:sldMk cId="445611320" sldId="325"/>
        </pc:sldMkLst>
        <pc:spChg chg="mod">
          <ac:chgData name="Barbara Class" userId="ce38c013-f14e-4d1b-851f-f693be5c662b" providerId="ADAL" clId="{C4C11F74-CDD9-4BA9-96E0-4E876304EA28}" dt="2024-08-21T07:32:58.042" v="32" actId="20577"/>
          <ac:spMkLst>
            <pc:docMk/>
            <pc:sldMk cId="445611320" sldId="325"/>
            <ac:spMk id="4" creationId="{BF2F74E9-1323-A27B-9DB3-C6BD0950642C}"/>
          </ac:spMkLst>
        </pc:spChg>
        <pc:spChg chg="mod">
          <ac:chgData name="Barbara Class" userId="ce38c013-f14e-4d1b-851f-f693be5c662b" providerId="ADAL" clId="{C4C11F74-CDD9-4BA9-96E0-4E876304EA28}" dt="2024-08-21T07:33:16.965" v="77" actId="20577"/>
          <ac:spMkLst>
            <pc:docMk/>
            <pc:sldMk cId="445611320" sldId="325"/>
            <ac:spMk id="5" creationId="{49169642-7C92-BE1D-2DA6-A481934717C4}"/>
          </ac:spMkLst>
        </pc:spChg>
      </pc:sldChg>
      <pc:sldChg chg="modSp mod">
        <pc:chgData name="Barbara Class" userId="ce38c013-f14e-4d1b-851f-f693be5c662b" providerId="ADAL" clId="{C4C11F74-CDD9-4BA9-96E0-4E876304EA28}" dt="2024-08-21T08:12:08.719" v="1788" actId="207"/>
        <pc:sldMkLst>
          <pc:docMk/>
          <pc:sldMk cId="663102988" sldId="327"/>
        </pc:sldMkLst>
        <pc:spChg chg="mod">
          <ac:chgData name="Barbara Class" userId="ce38c013-f14e-4d1b-851f-f693be5c662b" providerId="ADAL" clId="{C4C11F74-CDD9-4BA9-96E0-4E876304EA28}" dt="2024-08-21T08:12:08.719" v="1788" actId="207"/>
          <ac:spMkLst>
            <pc:docMk/>
            <pc:sldMk cId="663102988" sldId="327"/>
            <ac:spMk id="5" creationId="{49169642-7C92-BE1D-2DA6-A481934717C4}"/>
          </ac:spMkLst>
        </pc:spChg>
      </pc:sldChg>
      <pc:sldChg chg="addSp modSp mod">
        <pc:chgData name="Barbara Class" userId="ce38c013-f14e-4d1b-851f-f693be5c662b" providerId="ADAL" clId="{C4C11F74-CDD9-4BA9-96E0-4E876304EA28}" dt="2024-08-21T07:58:19.031" v="462" actId="6549"/>
        <pc:sldMkLst>
          <pc:docMk/>
          <pc:sldMk cId="3743796441" sldId="329"/>
        </pc:sldMkLst>
        <pc:spChg chg="mod">
          <ac:chgData name="Barbara Class" userId="ce38c013-f14e-4d1b-851f-f693be5c662b" providerId="ADAL" clId="{C4C11F74-CDD9-4BA9-96E0-4E876304EA28}" dt="2024-08-21T07:58:19.031" v="462" actId="6549"/>
          <ac:spMkLst>
            <pc:docMk/>
            <pc:sldMk cId="3743796441" sldId="329"/>
            <ac:spMk id="5" creationId="{49169642-7C92-BE1D-2DA6-A481934717C4}"/>
          </ac:spMkLst>
        </pc:spChg>
        <pc:spChg chg="add mod">
          <ac:chgData name="Barbara Class" userId="ce38c013-f14e-4d1b-851f-f693be5c662b" providerId="ADAL" clId="{C4C11F74-CDD9-4BA9-96E0-4E876304EA28}" dt="2024-08-21T07:48:27.124" v="109" actId="20577"/>
          <ac:spMkLst>
            <pc:docMk/>
            <pc:sldMk cId="3743796441" sldId="329"/>
            <ac:spMk id="6" creationId="{298C49CF-8F67-2C32-54D1-908F397460DA}"/>
          </ac:spMkLst>
        </pc:spChg>
      </pc:sldChg>
      <pc:sldChg chg="del">
        <pc:chgData name="Barbara Class" userId="ce38c013-f14e-4d1b-851f-f693be5c662b" providerId="ADAL" clId="{C4C11F74-CDD9-4BA9-96E0-4E876304EA28}" dt="2024-08-21T08:53:12.919" v="3087" actId="47"/>
        <pc:sldMkLst>
          <pc:docMk/>
          <pc:sldMk cId="322211196" sldId="330"/>
        </pc:sldMkLst>
      </pc:sldChg>
      <pc:sldChg chg="del">
        <pc:chgData name="Barbara Class" userId="ce38c013-f14e-4d1b-851f-f693be5c662b" providerId="ADAL" clId="{C4C11F74-CDD9-4BA9-96E0-4E876304EA28}" dt="2024-08-21T09:17:50.820" v="3088" actId="47"/>
        <pc:sldMkLst>
          <pc:docMk/>
          <pc:sldMk cId="2754189952" sldId="331"/>
        </pc:sldMkLst>
      </pc:sldChg>
      <pc:sldChg chg="modSp add mod">
        <pc:chgData name="Barbara Class" userId="ce38c013-f14e-4d1b-851f-f693be5c662b" providerId="ADAL" clId="{C4C11F74-CDD9-4BA9-96E0-4E876304EA28}" dt="2024-08-21T07:49:38.847" v="114"/>
        <pc:sldMkLst>
          <pc:docMk/>
          <pc:sldMk cId="3332247618" sldId="332"/>
        </pc:sldMkLst>
        <pc:spChg chg="mod">
          <ac:chgData name="Barbara Class" userId="ce38c013-f14e-4d1b-851f-f693be5c662b" providerId="ADAL" clId="{C4C11F74-CDD9-4BA9-96E0-4E876304EA28}" dt="2024-08-21T07:49:38.847" v="114"/>
          <ac:spMkLst>
            <pc:docMk/>
            <pc:sldMk cId="3332247618" sldId="332"/>
            <ac:spMk id="5" creationId="{49169642-7C92-BE1D-2DA6-A481934717C4}"/>
          </ac:spMkLst>
        </pc:spChg>
      </pc:sldChg>
      <pc:sldChg chg="delSp modSp add mod">
        <pc:chgData name="Barbara Class" userId="ce38c013-f14e-4d1b-851f-f693be5c662b" providerId="ADAL" clId="{C4C11F74-CDD9-4BA9-96E0-4E876304EA28}" dt="2024-08-21T08:44:51.017" v="2589" actId="20577"/>
        <pc:sldMkLst>
          <pc:docMk/>
          <pc:sldMk cId="935449441" sldId="333"/>
        </pc:sldMkLst>
        <pc:spChg chg="mod">
          <ac:chgData name="Barbara Class" userId="ce38c013-f14e-4d1b-851f-f693be5c662b" providerId="ADAL" clId="{C4C11F74-CDD9-4BA9-96E0-4E876304EA28}" dt="2024-08-21T07:55:31.101" v="350" actId="20577"/>
          <ac:spMkLst>
            <pc:docMk/>
            <pc:sldMk cId="935449441" sldId="333"/>
            <ac:spMk id="4" creationId="{BF2F74E9-1323-A27B-9DB3-C6BD0950642C}"/>
          </ac:spMkLst>
        </pc:spChg>
        <pc:spChg chg="mod">
          <ac:chgData name="Barbara Class" userId="ce38c013-f14e-4d1b-851f-f693be5c662b" providerId="ADAL" clId="{C4C11F74-CDD9-4BA9-96E0-4E876304EA28}" dt="2024-08-21T08:44:51.017" v="2589" actId="20577"/>
          <ac:spMkLst>
            <pc:docMk/>
            <pc:sldMk cId="935449441" sldId="333"/>
            <ac:spMk id="5" creationId="{49169642-7C92-BE1D-2DA6-A481934717C4}"/>
          </ac:spMkLst>
        </pc:spChg>
        <pc:spChg chg="del">
          <ac:chgData name="Barbara Class" userId="ce38c013-f14e-4d1b-851f-f693be5c662b" providerId="ADAL" clId="{C4C11F74-CDD9-4BA9-96E0-4E876304EA28}" dt="2024-08-21T08:06:43.748" v="1251" actId="478"/>
          <ac:spMkLst>
            <pc:docMk/>
            <pc:sldMk cId="935449441" sldId="333"/>
            <ac:spMk id="6" creationId="{298C49CF-8F67-2C32-54D1-908F397460DA}"/>
          </ac:spMkLst>
        </pc:spChg>
      </pc:sldChg>
      <pc:sldChg chg="modSp add mod">
        <pc:chgData name="Barbara Class" userId="ce38c013-f14e-4d1b-851f-f693be5c662b" providerId="ADAL" clId="{C4C11F74-CDD9-4BA9-96E0-4E876304EA28}" dt="2024-08-21T08:50:50.656" v="3086" actId="20577"/>
        <pc:sldMkLst>
          <pc:docMk/>
          <pc:sldMk cId="809614800" sldId="334"/>
        </pc:sldMkLst>
        <pc:spChg chg="mod">
          <ac:chgData name="Barbara Class" userId="ce38c013-f14e-4d1b-851f-f693be5c662b" providerId="ADAL" clId="{C4C11F74-CDD9-4BA9-96E0-4E876304EA28}" dt="2024-08-21T08:41:02.738" v="2236" actId="20577"/>
          <ac:spMkLst>
            <pc:docMk/>
            <pc:sldMk cId="809614800" sldId="334"/>
            <ac:spMk id="4" creationId="{BF2F74E9-1323-A27B-9DB3-C6BD0950642C}"/>
          </ac:spMkLst>
        </pc:spChg>
        <pc:spChg chg="mod">
          <ac:chgData name="Barbara Class" userId="ce38c013-f14e-4d1b-851f-f693be5c662b" providerId="ADAL" clId="{C4C11F74-CDD9-4BA9-96E0-4E876304EA28}" dt="2024-08-21T08:50:50.656" v="3086" actId="20577"/>
          <ac:spMkLst>
            <pc:docMk/>
            <pc:sldMk cId="809614800" sldId="334"/>
            <ac:spMk id="5" creationId="{49169642-7C92-BE1D-2DA6-A481934717C4}"/>
          </ac:spMkLst>
        </pc:spChg>
      </pc:sldChg>
    </pc:docChg>
  </pc:docChgLst>
  <pc:docChgLst>
    <pc:chgData name="Barbara Class" userId="ce38c013-f14e-4d1b-851f-f693be5c662b" providerId="ADAL" clId="{A75EA83F-5DC2-4428-BB4D-680FE88D6FDA}"/>
    <pc:docChg chg="custSel addSld delSld modSld sldOrd">
      <pc:chgData name="Barbara Class" userId="ce38c013-f14e-4d1b-851f-f693be5c662b" providerId="ADAL" clId="{A75EA83F-5DC2-4428-BB4D-680FE88D6FDA}" dt="2024-08-17T17:53:25.859" v="2412"/>
      <pc:docMkLst>
        <pc:docMk/>
      </pc:docMkLst>
      <pc:sldChg chg="modSp mod">
        <pc:chgData name="Barbara Class" userId="ce38c013-f14e-4d1b-851f-f693be5c662b" providerId="ADAL" clId="{A75EA83F-5DC2-4428-BB4D-680FE88D6FDA}" dt="2024-08-17T16:48:26.087" v="56" actId="14100"/>
        <pc:sldMkLst>
          <pc:docMk/>
          <pc:sldMk cId="3636378796" sldId="257"/>
        </pc:sldMkLst>
        <pc:spChg chg="mod">
          <ac:chgData name="Barbara Class" userId="ce38c013-f14e-4d1b-851f-f693be5c662b" providerId="ADAL" clId="{A75EA83F-5DC2-4428-BB4D-680FE88D6FDA}" dt="2024-08-17T16:48:26.087" v="56" actId="14100"/>
          <ac:spMkLst>
            <pc:docMk/>
            <pc:sldMk cId="3636378796" sldId="257"/>
            <ac:spMk id="4" creationId="{833C7F4A-CDF6-9E78-39E7-258E9E7E2083}"/>
          </ac:spMkLst>
        </pc:spChg>
      </pc:sldChg>
      <pc:sldChg chg="addSp modSp add mod modNotesTx">
        <pc:chgData name="Barbara Class" userId="ce38c013-f14e-4d1b-851f-f693be5c662b" providerId="ADAL" clId="{A75EA83F-5DC2-4428-BB4D-680FE88D6FDA}" dt="2024-08-17T16:54:55.498" v="179" actId="1076"/>
        <pc:sldMkLst>
          <pc:docMk/>
          <pc:sldMk cId="3507441445" sldId="261"/>
        </pc:sldMkLst>
        <pc:spChg chg="mod">
          <ac:chgData name="Barbara Class" userId="ce38c013-f14e-4d1b-851f-f693be5c662b" providerId="ADAL" clId="{A75EA83F-5DC2-4428-BB4D-680FE88D6FDA}" dt="2024-08-17T16:50:20.782" v="105" actId="20577"/>
          <ac:spMkLst>
            <pc:docMk/>
            <pc:sldMk cId="3507441445" sldId="261"/>
            <ac:spMk id="4" creationId="{BF2F74E9-1323-A27B-9DB3-C6BD0950642C}"/>
          </ac:spMkLst>
        </pc:spChg>
        <pc:spChg chg="add mod">
          <ac:chgData name="Barbara Class" userId="ce38c013-f14e-4d1b-851f-f693be5c662b" providerId="ADAL" clId="{A75EA83F-5DC2-4428-BB4D-680FE88D6FDA}" dt="2024-08-17T16:52:47.256" v="111" actId="14100"/>
          <ac:spMkLst>
            <pc:docMk/>
            <pc:sldMk cId="3507441445" sldId="261"/>
            <ac:spMk id="8" creationId="{F2A4BE15-225D-0669-C9D2-46979FD6FCD9}"/>
          </ac:spMkLst>
        </pc:spChg>
        <pc:spChg chg="mod">
          <ac:chgData name="Barbara Class" userId="ce38c013-f14e-4d1b-851f-f693be5c662b" providerId="ADAL" clId="{A75EA83F-5DC2-4428-BB4D-680FE88D6FDA}" dt="2024-08-17T16:52:34.121" v="107" actId="14100"/>
          <ac:spMkLst>
            <pc:docMk/>
            <pc:sldMk cId="3507441445" sldId="261"/>
            <ac:spMk id="9" creationId="{E43B99AD-F600-5764-97E9-A7E3D3DFDAEF}"/>
          </ac:spMkLst>
        </pc:spChg>
        <pc:spChg chg="add mod">
          <ac:chgData name="Barbara Class" userId="ce38c013-f14e-4d1b-851f-f693be5c662b" providerId="ADAL" clId="{A75EA83F-5DC2-4428-BB4D-680FE88D6FDA}" dt="2024-08-17T16:54:55.498" v="179" actId="1076"/>
          <ac:spMkLst>
            <pc:docMk/>
            <pc:sldMk cId="3507441445" sldId="261"/>
            <ac:spMk id="12" creationId="{4BB58C22-9958-05AB-E8D8-9D5A5632430F}"/>
          </ac:spMkLst>
        </pc:spChg>
      </pc:sldChg>
      <pc:sldChg chg="add">
        <pc:chgData name="Barbara Class" userId="ce38c013-f14e-4d1b-851f-f693be5c662b" providerId="ADAL" clId="{A75EA83F-5DC2-4428-BB4D-680FE88D6FDA}" dt="2024-08-16T14:40:25.161" v="2"/>
        <pc:sldMkLst>
          <pc:docMk/>
          <pc:sldMk cId="1889242848" sldId="263"/>
        </pc:sldMkLst>
      </pc:sldChg>
      <pc:sldChg chg="add">
        <pc:chgData name="Barbara Class" userId="ce38c013-f14e-4d1b-851f-f693be5c662b" providerId="ADAL" clId="{A75EA83F-5DC2-4428-BB4D-680FE88D6FDA}" dt="2024-08-16T14:40:25.161" v="2"/>
        <pc:sldMkLst>
          <pc:docMk/>
          <pc:sldMk cId="1946934404" sldId="265"/>
        </pc:sldMkLst>
      </pc:sldChg>
      <pc:sldChg chg="modSp add mod ord">
        <pc:chgData name="Barbara Class" userId="ce38c013-f14e-4d1b-851f-f693be5c662b" providerId="ADAL" clId="{A75EA83F-5DC2-4428-BB4D-680FE88D6FDA}" dt="2024-08-17T16:49:00.168" v="87" actId="20577"/>
        <pc:sldMkLst>
          <pc:docMk/>
          <pc:sldMk cId="4031629259" sldId="266"/>
        </pc:sldMkLst>
        <pc:spChg chg="mod">
          <ac:chgData name="Barbara Class" userId="ce38c013-f14e-4d1b-851f-f693be5c662b" providerId="ADAL" clId="{A75EA83F-5DC2-4428-BB4D-680FE88D6FDA}" dt="2024-08-17T16:49:00.168" v="87" actId="20577"/>
          <ac:spMkLst>
            <pc:docMk/>
            <pc:sldMk cId="4031629259" sldId="266"/>
            <ac:spMk id="4" creationId="{BF2F74E9-1323-A27B-9DB3-C6BD0950642C}"/>
          </ac:spMkLst>
        </pc:spChg>
      </pc:sldChg>
      <pc:sldChg chg="add">
        <pc:chgData name="Barbara Class" userId="ce38c013-f14e-4d1b-851f-f693be5c662b" providerId="ADAL" clId="{A75EA83F-5DC2-4428-BB4D-680FE88D6FDA}" dt="2024-08-16T14:40:25.161" v="2"/>
        <pc:sldMkLst>
          <pc:docMk/>
          <pc:sldMk cId="756863258" sldId="267"/>
        </pc:sldMkLst>
      </pc:sldChg>
      <pc:sldChg chg="add">
        <pc:chgData name="Barbara Class" userId="ce38c013-f14e-4d1b-851f-f693be5c662b" providerId="ADAL" clId="{A75EA83F-5DC2-4428-BB4D-680FE88D6FDA}" dt="2024-08-16T14:40:25.161" v="2"/>
        <pc:sldMkLst>
          <pc:docMk/>
          <pc:sldMk cId="3574266029" sldId="268"/>
        </pc:sldMkLst>
      </pc:sldChg>
      <pc:sldChg chg="add">
        <pc:chgData name="Barbara Class" userId="ce38c013-f14e-4d1b-851f-f693be5c662b" providerId="ADAL" clId="{A75EA83F-5DC2-4428-BB4D-680FE88D6FDA}" dt="2024-08-16T14:40:25.161" v="2"/>
        <pc:sldMkLst>
          <pc:docMk/>
          <pc:sldMk cId="2842269584" sldId="269"/>
        </pc:sldMkLst>
      </pc:sldChg>
      <pc:sldChg chg="add">
        <pc:chgData name="Barbara Class" userId="ce38c013-f14e-4d1b-851f-f693be5c662b" providerId="ADAL" clId="{A75EA83F-5DC2-4428-BB4D-680FE88D6FDA}" dt="2024-08-16T14:40:25.161" v="2"/>
        <pc:sldMkLst>
          <pc:docMk/>
          <pc:sldMk cId="2259008130" sldId="270"/>
        </pc:sldMkLst>
      </pc:sldChg>
      <pc:sldChg chg="add">
        <pc:chgData name="Barbara Class" userId="ce38c013-f14e-4d1b-851f-f693be5c662b" providerId="ADAL" clId="{A75EA83F-5DC2-4428-BB4D-680FE88D6FDA}" dt="2024-08-16T14:40:25.161" v="2"/>
        <pc:sldMkLst>
          <pc:docMk/>
          <pc:sldMk cId="3737862654" sldId="271"/>
        </pc:sldMkLst>
      </pc:sldChg>
      <pc:sldChg chg="add">
        <pc:chgData name="Barbara Class" userId="ce38c013-f14e-4d1b-851f-f693be5c662b" providerId="ADAL" clId="{A75EA83F-5DC2-4428-BB4D-680FE88D6FDA}" dt="2024-08-16T14:40:25.161" v="2"/>
        <pc:sldMkLst>
          <pc:docMk/>
          <pc:sldMk cId="647205410" sldId="272"/>
        </pc:sldMkLst>
      </pc:sldChg>
      <pc:sldChg chg="add">
        <pc:chgData name="Barbara Class" userId="ce38c013-f14e-4d1b-851f-f693be5c662b" providerId="ADAL" clId="{A75EA83F-5DC2-4428-BB4D-680FE88D6FDA}" dt="2024-08-16T14:40:25.161" v="2"/>
        <pc:sldMkLst>
          <pc:docMk/>
          <pc:sldMk cId="4199793110" sldId="275"/>
        </pc:sldMkLst>
      </pc:sldChg>
      <pc:sldChg chg="add ord">
        <pc:chgData name="Barbara Class" userId="ce38c013-f14e-4d1b-851f-f693be5c662b" providerId="ADAL" clId="{A75EA83F-5DC2-4428-BB4D-680FE88D6FDA}" dt="2024-08-17T17:53:25.859" v="2412"/>
        <pc:sldMkLst>
          <pc:docMk/>
          <pc:sldMk cId="39783737" sldId="276"/>
        </pc:sldMkLst>
      </pc:sldChg>
      <pc:sldChg chg="add">
        <pc:chgData name="Barbara Class" userId="ce38c013-f14e-4d1b-851f-f693be5c662b" providerId="ADAL" clId="{A75EA83F-5DC2-4428-BB4D-680FE88D6FDA}" dt="2024-08-16T14:40:25.161" v="2"/>
        <pc:sldMkLst>
          <pc:docMk/>
          <pc:sldMk cId="3056043483" sldId="277"/>
        </pc:sldMkLst>
      </pc:sldChg>
      <pc:sldChg chg="add">
        <pc:chgData name="Barbara Class" userId="ce38c013-f14e-4d1b-851f-f693be5c662b" providerId="ADAL" clId="{A75EA83F-5DC2-4428-BB4D-680FE88D6FDA}" dt="2024-08-16T14:40:25.161" v="2"/>
        <pc:sldMkLst>
          <pc:docMk/>
          <pc:sldMk cId="3182140736" sldId="278"/>
        </pc:sldMkLst>
      </pc:sldChg>
      <pc:sldChg chg="add ord">
        <pc:chgData name="Barbara Class" userId="ce38c013-f14e-4d1b-851f-f693be5c662b" providerId="ADAL" clId="{A75EA83F-5DC2-4428-BB4D-680FE88D6FDA}" dt="2024-08-17T17:00:20.427" v="181"/>
        <pc:sldMkLst>
          <pc:docMk/>
          <pc:sldMk cId="2037049073" sldId="279"/>
        </pc:sldMkLst>
      </pc:sldChg>
      <pc:sldChg chg="add ord">
        <pc:chgData name="Barbara Class" userId="ce38c013-f14e-4d1b-851f-f693be5c662b" providerId="ADAL" clId="{A75EA83F-5DC2-4428-BB4D-680FE88D6FDA}" dt="2024-08-17T17:00:20.427" v="181"/>
        <pc:sldMkLst>
          <pc:docMk/>
          <pc:sldMk cId="2764132411" sldId="280"/>
        </pc:sldMkLst>
      </pc:sldChg>
      <pc:sldChg chg="add ord">
        <pc:chgData name="Barbara Class" userId="ce38c013-f14e-4d1b-851f-f693be5c662b" providerId="ADAL" clId="{A75EA83F-5DC2-4428-BB4D-680FE88D6FDA}" dt="2024-08-17T17:00:20.427" v="181"/>
        <pc:sldMkLst>
          <pc:docMk/>
          <pc:sldMk cId="1469206250" sldId="281"/>
        </pc:sldMkLst>
      </pc:sldChg>
      <pc:sldChg chg="add">
        <pc:chgData name="Barbara Class" userId="ce38c013-f14e-4d1b-851f-f693be5c662b" providerId="ADAL" clId="{A75EA83F-5DC2-4428-BB4D-680FE88D6FDA}" dt="2024-08-16T14:40:25.161" v="2"/>
        <pc:sldMkLst>
          <pc:docMk/>
          <pc:sldMk cId="2198069286" sldId="282"/>
        </pc:sldMkLst>
      </pc:sldChg>
      <pc:sldChg chg="modSp add mod ord">
        <pc:chgData name="Barbara Class" userId="ce38c013-f14e-4d1b-851f-f693be5c662b" providerId="ADAL" clId="{A75EA83F-5DC2-4428-BB4D-680FE88D6FDA}" dt="2024-08-17T17:41:00.039" v="2343" actId="113"/>
        <pc:sldMkLst>
          <pc:docMk/>
          <pc:sldMk cId="3936803368" sldId="285"/>
        </pc:sldMkLst>
        <pc:spChg chg="mod">
          <ac:chgData name="Barbara Class" userId="ce38c013-f14e-4d1b-851f-f693be5c662b" providerId="ADAL" clId="{A75EA83F-5DC2-4428-BB4D-680FE88D6FDA}" dt="2024-08-17T17:38:10.222" v="2167" actId="20577"/>
          <ac:spMkLst>
            <pc:docMk/>
            <pc:sldMk cId="3936803368" sldId="285"/>
            <ac:spMk id="4" creationId="{BF2F74E9-1323-A27B-9DB3-C6BD0950642C}"/>
          </ac:spMkLst>
        </pc:spChg>
        <pc:spChg chg="mod">
          <ac:chgData name="Barbara Class" userId="ce38c013-f14e-4d1b-851f-f693be5c662b" providerId="ADAL" clId="{A75EA83F-5DC2-4428-BB4D-680FE88D6FDA}" dt="2024-08-17T17:41:00.039" v="2343" actId="113"/>
          <ac:spMkLst>
            <pc:docMk/>
            <pc:sldMk cId="3936803368" sldId="285"/>
            <ac:spMk id="6" creationId="{51E40E5F-A308-942E-D403-1685169BEA15}"/>
          </ac:spMkLst>
        </pc:spChg>
        <pc:spChg chg="mod">
          <ac:chgData name="Barbara Class" userId="ce38c013-f14e-4d1b-851f-f693be5c662b" providerId="ADAL" clId="{A75EA83F-5DC2-4428-BB4D-680FE88D6FDA}" dt="2024-08-17T17:39:12.372" v="2322" actId="20577"/>
          <ac:spMkLst>
            <pc:docMk/>
            <pc:sldMk cId="3936803368" sldId="285"/>
            <ac:spMk id="7" creationId="{2128C344-20E3-7C76-B32C-60356EBCE333}"/>
          </ac:spMkLst>
        </pc:spChg>
      </pc:sldChg>
      <pc:sldChg chg="add ord">
        <pc:chgData name="Barbara Class" userId="ce38c013-f14e-4d1b-851f-f693be5c662b" providerId="ADAL" clId="{A75EA83F-5DC2-4428-BB4D-680FE88D6FDA}" dt="2024-08-17T17:43:01.601" v="2347"/>
        <pc:sldMkLst>
          <pc:docMk/>
          <pc:sldMk cId="1829881200" sldId="286"/>
        </pc:sldMkLst>
      </pc:sldChg>
      <pc:sldChg chg="add">
        <pc:chgData name="Barbara Class" userId="ce38c013-f14e-4d1b-851f-f693be5c662b" providerId="ADAL" clId="{A75EA83F-5DC2-4428-BB4D-680FE88D6FDA}" dt="2024-08-16T14:40:25.161" v="2"/>
        <pc:sldMkLst>
          <pc:docMk/>
          <pc:sldMk cId="632345081" sldId="287"/>
        </pc:sldMkLst>
      </pc:sldChg>
      <pc:sldChg chg="addSp delSp modSp add mod ord">
        <pc:chgData name="Barbara Class" userId="ce38c013-f14e-4d1b-851f-f693be5c662b" providerId="ADAL" clId="{A75EA83F-5DC2-4428-BB4D-680FE88D6FDA}" dt="2024-08-17T17:37:54.053" v="2164"/>
        <pc:sldMkLst>
          <pc:docMk/>
          <pc:sldMk cId="35653279" sldId="288"/>
        </pc:sldMkLst>
        <pc:spChg chg="mod">
          <ac:chgData name="Barbara Class" userId="ce38c013-f14e-4d1b-851f-f693be5c662b" providerId="ADAL" clId="{A75EA83F-5DC2-4428-BB4D-680FE88D6FDA}" dt="2024-08-17T17:23:45.116" v="1742"/>
          <ac:spMkLst>
            <pc:docMk/>
            <pc:sldMk cId="35653279" sldId="288"/>
            <ac:spMk id="4" creationId="{BF2F74E9-1323-A27B-9DB3-C6BD0950642C}"/>
          </ac:spMkLst>
        </pc:spChg>
        <pc:spChg chg="del mod">
          <ac:chgData name="Barbara Class" userId="ce38c013-f14e-4d1b-851f-f693be5c662b" providerId="ADAL" clId="{A75EA83F-5DC2-4428-BB4D-680FE88D6FDA}" dt="2024-08-17T17:23:47.988" v="1743" actId="478"/>
          <ac:spMkLst>
            <pc:docMk/>
            <pc:sldMk cId="35653279" sldId="288"/>
            <ac:spMk id="6" creationId="{51E40E5F-A308-942E-D403-1685169BEA15}"/>
          </ac:spMkLst>
        </pc:spChg>
        <pc:spChg chg="mod">
          <ac:chgData name="Barbara Class" userId="ce38c013-f14e-4d1b-851f-f693be5c662b" providerId="ADAL" clId="{A75EA83F-5DC2-4428-BB4D-680FE88D6FDA}" dt="2024-08-17T17:26:24.385" v="1918" actId="20577"/>
          <ac:spMkLst>
            <pc:docMk/>
            <pc:sldMk cId="35653279" sldId="288"/>
            <ac:spMk id="7" creationId="{2128C344-20E3-7C76-B32C-60356EBCE333}"/>
          </ac:spMkLst>
        </pc:spChg>
        <pc:spChg chg="add mod">
          <ac:chgData name="Barbara Class" userId="ce38c013-f14e-4d1b-851f-f693be5c662b" providerId="ADAL" clId="{A75EA83F-5DC2-4428-BB4D-680FE88D6FDA}" dt="2024-08-17T17:35:21.009" v="2146" actId="1076"/>
          <ac:spMkLst>
            <pc:docMk/>
            <pc:sldMk cId="35653279" sldId="288"/>
            <ac:spMk id="9" creationId="{AD723272-537B-B3DB-8F24-8FBEA67FC163}"/>
          </ac:spMkLst>
        </pc:spChg>
        <pc:spChg chg="add mod">
          <ac:chgData name="Barbara Class" userId="ce38c013-f14e-4d1b-851f-f693be5c662b" providerId="ADAL" clId="{A75EA83F-5DC2-4428-BB4D-680FE88D6FDA}" dt="2024-08-17T17:37:10.808" v="2161" actId="208"/>
          <ac:spMkLst>
            <pc:docMk/>
            <pc:sldMk cId="35653279" sldId="288"/>
            <ac:spMk id="10" creationId="{A7478220-E0FF-EA77-E57F-00EE6D456EB1}"/>
          </ac:spMkLst>
        </pc:spChg>
        <pc:spChg chg="add mod">
          <ac:chgData name="Barbara Class" userId="ce38c013-f14e-4d1b-851f-f693be5c662b" providerId="ADAL" clId="{A75EA83F-5DC2-4428-BB4D-680FE88D6FDA}" dt="2024-08-17T17:37:00.689" v="2160" actId="1076"/>
          <ac:spMkLst>
            <pc:docMk/>
            <pc:sldMk cId="35653279" sldId="288"/>
            <ac:spMk id="11" creationId="{F805B465-7B3D-BE6B-97D5-567AE88D578F}"/>
          </ac:spMkLst>
        </pc:spChg>
        <pc:graphicFrameChg chg="add mod modGraphic">
          <ac:chgData name="Barbara Class" userId="ce38c013-f14e-4d1b-851f-f693be5c662b" providerId="ADAL" clId="{A75EA83F-5DC2-4428-BB4D-680FE88D6FDA}" dt="2024-08-17T17:28:09.629" v="2088" actId="20577"/>
          <ac:graphicFrameMkLst>
            <pc:docMk/>
            <pc:sldMk cId="35653279" sldId="288"/>
            <ac:graphicFrameMk id="8" creationId="{EB6751B1-B90B-7DBE-2F0A-5DD3F2E0D8FB}"/>
          </ac:graphicFrameMkLst>
        </pc:graphicFrameChg>
      </pc:sldChg>
      <pc:sldChg chg="add">
        <pc:chgData name="Barbara Class" userId="ce38c013-f14e-4d1b-851f-f693be5c662b" providerId="ADAL" clId="{A75EA83F-5DC2-4428-BB4D-680FE88D6FDA}" dt="2024-08-16T14:40:25.161" v="2"/>
        <pc:sldMkLst>
          <pc:docMk/>
          <pc:sldMk cId="94210729" sldId="289"/>
        </pc:sldMkLst>
      </pc:sldChg>
      <pc:sldChg chg="add">
        <pc:chgData name="Barbara Class" userId="ce38c013-f14e-4d1b-851f-f693be5c662b" providerId="ADAL" clId="{A75EA83F-5DC2-4428-BB4D-680FE88D6FDA}" dt="2024-08-16T14:40:25.161" v="2"/>
        <pc:sldMkLst>
          <pc:docMk/>
          <pc:sldMk cId="2919904733" sldId="290"/>
        </pc:sldMkLst>
      </pc:sldChg>
      <pc:sldChg chg="add">
        <pc:chgData name="Barbara Class" userId="ce38c013-f14e-4d1b-851f-f693be5c662b" providerId="ADAL" clId="{A75EA83F-5DC2-4428-BB4D-680FE88D6FDA}" dt="2024-08-16T14:40:25.161" v="2"/>
        <pc:sldMkLst>
          <pc:docMk/>
          <pc:sldMk cId="2279054572" sldId="291"/>
        </pc:sldMkLst>
      </pc:sldChg>
      <pc:sldChg chg="add">
        <pc:chgData name="Barbara Class" userId="ce38c013-f14e-4d1b-851f-f693be5c662b" providerId="ADAL" clId="{A75EA83F-5DC2-4428-BB4D-680FE88D6FDA}" dt="2024-08-16T14:40:25.161" v="2"/>
        <pc:sldMkLst>
          <pc:docMk/>
          <pc:sldMk cId="1122969025" sldId="292"/>
        </pc:sldMkLst>
      </pc:sldChg>
      <pc:sldChg chg="new">
        <pc:chgData name="Barbara Class" userId="ce38c013-f14e-4d1b-851f-f693be5c662b" providerId="ADAL" clId="{A75EA83F-5DC2-4428-BB4D-680FE88D6FDA}" dt="2024-08-16T14:39:16.617" v="0" actId="680"/>
        <pc:sldMkLst>
          <pc:docMk/>
          <pc:sldMk cId="3789442304" sldId="319"/>
        </pc:sldMkLst>
      </pc:sldChg>
      <pc:sldChg chg="new">
        <pc:chgData name="Barbara Class" userId="ce38c013-f14e-4d1b-851f-f693be5c662b" providerId="ADAL" clId="{A75EA83F-5DC2-4428-BB4D-680FE88D6FDA}" dt="2024-08-16T14:39:18.450" v="1" actId="680"/>
        <pc:sldMkLst>
          <pc:docMk/>
          <pc:sldMk cId="4243477334" sldId="320"/>
        </pc:sldMkLst>
      </pc:sldChg>
      <pc:sldChg chg="delSp modSp add mod ord">
        <pc:chgData name="Barbara Class" userId="ce38c013-f14e-4d1b-851f-f693be5c662b" providerId="ADAL" clId="{A75EA83F-5DC2-4428-BB4D-680FE88D6FDA}" dt="2024-08-17T17:13:43.302" v="1371" actId="6549"/>
        <pc:sldMkLst>
          <pc:docMk/>
          <pc:sldMk cId="1513425338" sldId="321"/>
        </pc:sldMkLst>
        <pc:spChg chg="mod">
          <ac:chgData name="Barbara Class" userId="ce38c013-f14e-4d1b-851f-f693be5c662b" providerId="ADAL" clId="{A75EA83F-5DC2-4428-BB4D-680FE88D6FDA}" dt="2024-08-17T17:01:34.799" v="212" actId="20577"/>
          <ac:spMkLst>
            <pc:docMk/>
            <pc:sldMk cId="1513425338" sldId="321"/>
            <ac:spMk id="4" creationId="{BF2F74E9-1323-A27B-9DB3-C6BD0950642C}"/>
          </ac:spMkLst>
        </pc:spChg>
        <pc:spChg chg="mod">
          <ac:chgData name="Barbara Class" userId="ce38c013-f14e-4d1b-851f-f693be5c662b" providerId="ADAL" clId="{A75EA83F-5DC2-4428-BB4D-680FE88D6FDA}" dt="2024-08-17T17:13:43.302" v="1371" actId="6549"/>
          <ac:spMkLst>
            <pc:docMk/>
            <pc:sldMk cId="1513425338" sldId="321"/>
            <ac:spMk id="6" creationId="{51E40E5F-A308-942E-D403-1685169BEA15}"/>
          </ac:spMkLst>
        </pc:spChg>
        <pc:spChg chg="del">
          <ac:chgData name="Barbara Class" userId="ce38c013-f14e-4d1b-851f-f693be5c662b" providerId="ADAL" clId="{A75EA83F-5DC2-4428-BB4D-680FE88D6FDA}" dt="2024-08-17T17:01:53.463" v="249" actId="478"/>
          <ac:spMkLst>
            <pc:docMk/>
            <pc:sldMk cId="1513425338" sldId="321"/>
            <ac:spMk id="7" creationId="{2128C344-20E3-7C76-B32C-60356EBCE333}"/>
          </ac:spMkLst>
        </pc:spChg>
      </pc:sldChg>
      <pc:sldChg chg="addSp new del mod">
        <pc:chgData name="Barbara Class" userId="ce38c013-f14e-4d1b-851f-f693be5c662b" providerId="ADAL" clId="{A75EA83F-5DC2-4428-BB4D-680FE88D6FDA}" dt="2024-08-17T17:43:54.616" v="2355" actId="47"/>
        <pc:sldMkLst>
          <pc:docMk/>
          <pc:sldMk cId="1148436023" sldId="322"/>
        </pc:sldMkLst>
        <pc:spChg chg="add">
          <ac:chgData name="Barbara Class" userId="ce38c013-f14e-4d1b-851f-f693be5c662b" providerId="ADAL" clId="{A75EA83F-5DC2-4428-BB4D-680FE88D6FDA}" dt="2024-08-17T17:42:56.758" v="2345" actId="22"/>
          <ac:spMkLst>
            <pc:docMk/>
            <pc:sldMk cId="1148436023" sldId="322"/>
            <ac:spMk id="6" creationId="{6BCE0D5F-4B57-89C0-F218-47D6088201CC}"/>
          </ac:spMkLst>
        </pc:spChg>
      </pc:sldChg>
      <pc:sldChg chg="add del">
        <pc:chgData name="Barbara Class" userId="ce38c013-f14e-4d1b-851f-f693be5c662b" providerId="ADAL" clId="{A75EA83F-5DC2-4428-BB4D-680FE88D6FDA}" dt="2024-08-17T17:37:17.551" v="2162" actId="47"/>
        <pc:sldMkLst>
          <pc:docMk/>
          <pc:sldMk cId="4052761844" sldId="322"/>
        </pc:sldMkLst>
      </pc:sldChg>
      <pc:sldChg chg="addSp delSp modSp add mod">
        <pc:chgData name="Barbara Class" userId="ce38c013-f14e-4d1b-851f-f693be5c662b" providerId="ADAL" clId="{A75EA83F-5DC2-4428-BB4D-680FE88D6FDA}" dt="2024-08-17T17:52:59.360" v="2410" actId="113"/>
        <pc:sldMkLst>
          <pc:docMk/>
          <pc:sldMk cId="3258900032" sldId="323"/>
        </pc:sldMkLst>
        <pc:spChg chg="mod">
          <ac:chgData name="Barbara Class" userId="ce38c013-f14e-4d1b-851f-f693be5c662b" providerId="ADAL" clId="{A75EA83F-5DC2-4428-BB4D-680FE88D6FDA}" dt="2024-08-17T17:46:44.836" v="2399" actId="20577"/>
          <ac:spMkLst>
            <pc:docMk/>
            <pc:sldMk cId="3258900032" sldId="323"/>
            <ac:spMk id="4" creationId="{BF2F74E9-1323-A27B-9DB3-C6BD0950642C}"/>
          </ac:spMkLst>
        </pc:spChg>
        <pc:spChg chg="mod">
          <ac:chgData name="Barbara Class" userId="ce38c013-f14e-4d1b-851f-f693be5c662b" providerId="ADAL" clId="{A75EA83F-5DC2-4428-BB4D-680FE88D6FDA}" dt="2024-08-17T17:52:59.360" v="2410" actId="113"/>
          <ac:spMkLst>
            <pc:docMk/>
            <pc:sldMk cId="3258900032" sldId="323"/>
            <ac:spMk id="5" creationId="{49169642-7C92-BE1D-2DA6-A481934717C4}"/>
          </ac:spMkLst>
        </pc:spChg>
        <pc:spChg chg="del mod">
          <ac:chgData name="Barbara Class" userId="ce38c013-f14e-4d1b-851f-f693be5c662b" providerId="ADAL" clId="{A75EA83F-5DC2-4428-BB4D-680FE88D6FDA}" dt="2024-08-17T17:43:14.087" v="2351"/>
          <ac:spMkLst>
            <pc:docMk/>
            <pc:sldMk cId="3258900032" sldId="323"/>
            <ac:spMk id="6" creationId="{51E40E5F-A308-942E-D403-1685169BEA15}"/>
          </ac:spMkLst>
        </pc:spChg>
        <pc:spChg chg="mod">
          <ac:chgData name="Barbara Class" userId="ce38c013-f14e-4d1b-851f-f693be5c662b" providerId="ADAL" clId="{A75EA83F-5DC2-4428-BB4D-680FE88D6FDA}" dt="2024-08-17T17:48:04.255" v="2404" actId="1076"/>
          <ac:spMkLst>
            <pc:docMk/>
            <pc:sldMk cId="3258900032" sldId="323"/>
            <ac:spMk id="7" creationId="{2128C344-20E3-7C76-B32C-60356EBCE333}"/>
          </ac:spMkLst>
        </pc:spChg>
        <pc:spChg chg="add mod">
          <ac:chgData name="Barbara Class" userId="ce38c013-f14e-4d1b-851f-f693be5c662b" providerId="ADAL" clId="{A75EA83F-5DC2-4428-BB4D-680FE88D6FDA}" dt="2024-08-17T17:46:17.235" v="2393" actId="122"/>
          <ac:spMkLst>
            <pc:docMk/>
            <pc:sldMk cId="3258900032" sldId="323"/>
            <ac:spMk id="9" creationId="{0682FD00-ABF4-922D-F3A7-BCB6CA96B072}"/>
          </ac:spMkLst>
        </pc:spChg>
        <pc:cxnChg chg="add mod">
          <ac:chgData name="Barbara Class" userId="ce38c013-f14e-4d1b-851f-f693be5c662b" providerId="ADAL" clId="{A75EA83F-5DC2-4428-BB4D-680FE88D6FDA}" dt="2024-08-17T17:46:06.066" v="2391" actId="14100"/>
          <ac:cxnSpMkLst>
            <pc:docMk/>
            <pc:sldMk cId="3258900032" sldId="323"/>
            <ac:cxnSpMk id="8" creationId="{DFE2E383-7C67-8AF9-EEC4-7406B02F2B75}"/>
          </ac:cxnSpMkLst>
        </pc:cxnChg>
        <pc:cxnChg chg="add mod">
          <ac:chgData name="Barbara Class" userId="ce38c013-f14e-4d1b-851f-f693be5c662b" providerId="ADAL" clId="{A75EA83F-5DC2-4428-BB4D-680FE88D6FDA}" dt="2024-08-17T17:46:11.291" v="2392" actId="14100"/>
          <ac:cxnSpMkLst>
            <pc:docMk/>
            <pc:sldMk cId="3258900032" sldId="323"/>
            <ac:cxnSpMk id="10" creationId="{F0F7040F-D1BB-0AD1-BB40-BF462E03396D}"/>
          </ac:cxnSpMkLst>
        </pc:cxnChg>
      </pc:sldChg>
    </pc:docChg>
  </pc:docChgLst>
  <pc:docChgLst>
    <pc:chgData name="Barbara Class" userId="ce38c013-f14e-4d1b-851f-f693be5c662b" providerId="ADAL" clId="{77B3FC2B-E8A8-4314-9B4E-707D61E9FE3D}"/>
    <pc:docChg chg="undo redo custSel addSld delSld modSld sldOrd">
      <pc:chgData name="Barbara Class" userId="ce38c013-f14e-4d1b-851f-f693be5c662b" providerId="ADAL" clId="{77B3FC2B-E8A8-4314-9B4E-707D61E9FE3D}" dt="2024-09-17T09:13:39.684" v="2693" actId="313"/>
      <pc:docMkLst>
        <pc:docMk/>
      </pc:docMkLst>
      <pc:sldChg chg="addSp delSp modSp mod ord">
        <pc:chgData name="Barbara Class" userId="ce38c013-f14e-4d1b-851f-f693be5c662b" providerId="ADAL" clId="{77B3FC2B-E8A8-4314-9B4E-707D61E9FE3D}" dt="2024-09-17T07:18:32.028" v="723" actId="20577"/>
        <pc:sldMkLst>
          <pc:docMk/>
          <pc:sldMk cId="3507441445" sldId="261"/>
        </pc:sldMkLst>
        <pc:spChg chg="del mod">
          <ac:chgData name="Barbara Class" userId="ce38c013-f14e-4d1b-851f-f693be5c662b" providerId="ADAL" clId="{77B3FC2B-E8A8-4314-9B4E-707D61E9FE3D}" dt="2024-09-17T06:32:28.154" v="151" actId="478"/>
          <ac:spMkLst>
            <pc:docMk/>
            <pc:sldMk cId="3507441445" sldId="261"/>
            <ac:spMk id="2" creationId="{BB135A2F-DD94-B017-0416-5EFD98196D2C}"/>
          </ac:spMkLst>
        </pc:spChg>
        <pc:spChg chg="mod">
          <ac:chgData name="Barbara Class" userId="ce38c013-f14e-4d1b-851f-f693be5c662b" providerId="ADAL" clId="{77B3FC2B-E8A8-4314-9B4E-707D61E9FE3D}" dt="2024-09-17T07:18:32.028" v="723" actId="20577"/>
          <ac:spMkLst>
            <pc:docMk/>
            <pc:sldMk cId="3507441445" sldId="261"/>
            <ac:spMk id="4" creationId="{BF2F74E9-1323-A27B-9DB3-C6BD0950642C}"/>
          </ac:spMkLst>
        </pc:spChg>
        <pc:spChg chg="del">
          <ac:chgData name="Barbara Class" userId="ce38c013-f14e-4d1b-851f-f693be5c662b" providerId="ADAL" clId="{77B3FC2B-E8A8-4314-9B4E-707D61E9FE3D}" dt="2024-09-17T06:32:42.928" v="152" actId="478"/>
          <ac:spMkLst>
            <pc:docMk/>
            <pc:sldMk cId="3507441445" sldId="261"/>
            <ac:spMk id="5" creationId="{1B80DB72-52EF-4527-62C5-D766CCF54BC6}"/>
          </ac:spMkLst>
        </pc:spChg>
        <pc:spChg chg="del mod">
          <ac:chgData name="Barbara Class" userId="ce38c013-f14e-4d1b-851f-f693be5c662b" providerId="ADAL" clId="{77B3FC2B-E8A8-4314-9B4E-707D61E9FE3D}" dt="2024-09-17T06:33:02.085" v="154" actId="478"/>
          <ac:spMkLst>
            <pc:docMk/>
            <pc:sldMk cId="3507441445" sldId="261"/>
            <ac:spMk id="8" creationId="{F2A4BE15-225D-0669-C9D2-46979FD6FCD9}"/>
          </ac:spMkLst>
        </pc:spChg>
        <pc:spChg chg="add mod">
          <ac:chgData name="Barbara Class" userId="ce38c013-f14e-4d1b-851f-f693be5c662b" providerId="ADAL" clId="{77B3FC2B-E8A8-4314-9B4E-707D61E9FE3D}" dt="2024-09-17T06:30:56.294" v="28"/>
          <ac:spMkLst>
            <pc:docMk/>
            <pc:sldMk cId="3507441445" sldId="261"/>
            <ac:spMk id="9" creationId="{77ED928B-03FD-F2B2-E75E-EC9B88BEDBA9}"/>
          </ac:spMkLst>
        </pc:spChg>
        <pc:spChg chg="add del mod">
          <ac:chgData name="Barbara Class" userId="ce38c013-f14e-4d1b-851f-f693be5c662b" providerId="ADAL" clId="{77B3FC2B-E8A8-4314-9B4E-707D61E9FE3D}" dt="2024-09-17T06:33:23.816" v="156" actId="478"/>
          <ac:spMkLst>
            <pc:docMk/>
            <pc:sldMk cId="3507441445" sldId="261"/>
            <ac:spMk id="10" creationId="{3E1E0E62-224B-8253-C819-0FEA44615E9D}"/>
          </ac:spMkLst>
        </pc:spChg>
        <pc:spChg chg="del">
          <ac:chgData name="Barbara Class" userId="ce38c013-f14e-4d1b-851f-f693be5c662b" providerId="ADAL" clId="{77B3FC2B-E8A8-4314-9B4E-707D61E9FE3D}" dt="2024-09-17T06:29:51.936" v="21" actId="478"/>
          <ac:spMkLst>
            <pc:docMk/>
            <pc:sldMk cId="3507441445" sldId="261"/>
            <ac:spMk id="12" creationId="{4BB58C22-9958-05AB-E8D8-9D5A5632430F}"/>
          </ac:spMkLst>
        </pc:spChg>
        <pc:spChg chg="del">
          <ac:chgData name="Barbara Class" userId="ce38c013-f14e-4d1b-851f-f693be5c662b" providerId="ADAL" clId="{77B3FC2B-E8A8-4314-9B4E-707D61E9FE3D}" dt="2024-09-17T06:31:51.925" v="46" actId="478"/>
          <ac:spMkLst>
            <pc:docMk/>
            <pc:sldMk cId="3507441445" sldId="261"/>
            <ac:spMk id="13" creationId="{9E1F0C36-AEAE-AD43-040F-670962F1D2D4}"/>
          </ac:spMkLst>
        </pc:spChg>
        <pc:spChg chg="add del mod">
          <ac:chgData name="Barbara Class" userId="ce38c013-f14e-4d1b-851f-f693be5c662b" providerId="ADAL" clId="{77B3FC2B-E8A8-4314-9B4E-707D61E9FE3D}" dt="2024-09-17T06:33:15.001" v="155" actId="478"/>
          <ac:spMkLst>
            <pc:docMk/>
            <pc:sldMk cId="3507441445" sldId="261"/>
            <ac:spMk id="15" creationId="{FA455DF0-B212-D69B-6120-D74210F82A37}"/>
          </ac:spMkLst>
        </pc:spChg>
        <pc:spChg chg="add del mod">
          <ac:chgData name="Barbara Class" userId="ce38c013-f14e-4d1b-851f-f693be5c662b" providerId="ADAL" clId="{77B3FC2B-E8A8-4314-9B4E-707D61E9FE3D}" dt="2024-09-17T06:44:11.328" v="513" actId="478"/>
          <ac:spMkLst>
            <pc:docMk/>
            <pc:sldMk cId="3507441445" sldId="261"/>
            <ac:spMk id="17" creationId="{FBA22CA6-DC22-4ECC-FAE4-A791CA8811B8}"/>
          </ac:spMkLst>
        </pc:spChg>
        <pc:cxnChg chg="add mod">
          <ac:chgData name="Barbara Class" userId="ce38c013-f14e-4d1b-851f-f693be5c662b" providerId="ADAL" clId="{77B3FC2B-E8A8-4314-9B4E-707D61E9FE3D}" dt="2024-09-17T06:34:38.612" v="162" actId="693"/>
          <ac:cxnSpMkLst>
            <pc:docMk/>
            <pc:sldMk cId="3507441445" sldId="261"/>
            <ac:cxnSpMk id="14" creationId="{A7E77D77-3EFF-1E0C-9CA0-70FA615B724A}"/>
          </ac:cxnSpMkLst>
        </pc:cxnChg>
      </pc:sldChg>
      <pc:sldChg chg="modSp mod">
        <pc:chgData name="Barbara Class" userId="ce38c013-f14e-4d1b-851f-f693be5c662b" providerId="ADAL" clId="{77B3FC2B-E8A8-4314-9B4E-707D61E9FE3D}" dt="2024-09-17T09:07:02.398" v="2313" actId="14100"/>
        <pc:sldMkLst>
          <pc:docMk/>
          <pc:sldMk cId="4031629259" sldId="266"/>
        </pc:sldMkLst>
        <pc:spChg chg="mod">
          <ac:chgData name="Barbara Class" userId="ce38c013-f14e-4d1b-851f-f693be5c662b" providerId="ADAL" clId="{77B3FC2B-E8A8-4314-9B4E-707D61E9FE3D}" dt="2024-09-17T06:28:08.717" v="0" actId="6549"/>
          <ac:spMkLst>
            <pc:docMk/>
            <pc:sldMk cId="4031629259" sldId="266"/>
            <ac:spMk id="13" creationId="{922BC22E-5E31-7B4E-2B57-5FC2F224D41C}"/>
          </ac:spMkLst>
        </pc:spChg>
        <pc:spChg chg="mod">
          <ac:chgData name="Barbara Class" userId="ce38c013-f14e-4d1b-851f-f693be5c662b" providerId="ADAL" clId="{77B3FC2B-E8A8-4314-9B4E-707D61E9FE3D}" dt="2024-09-17T09:07:02.398" v="2313" actId="14100"/>
          <ac:spMkLst>
            <pc:docMk/>
            <pc:sldMk cId="4031629259" sldId="266"/>
            <ac:spMk id="27" creationId="{CEB682D4-F30D-8DFD-8B0F-014F50D5665C}"/>
          </ac:spMkLst>
        </pc:spChg>
      </pc:sldChg>
      <pc:sldChg chg="delSp modSp mod ord">
        <pc:chgData name="Barbara Class" userId="ce38c013-f14e-4d1b-851f-f693be5c662b" providerId="ADAL" clId="{77B3FC2B-E8A8-4314-9B4E-707D61E9FE3D}" dt="2024-09-17T07:26:31.399" v="742" actId="20577"/>
        <pc:sldMkLst>
          <pc:docMk/>
          <pc:sldMk cId="1513425338" sldId="321"/>
        </pc:sldMkLst>
        <pc:spChg chg="mod">
          <ac:chgData name="Barbara Class" userId="ce38c013-f14e-4d1b-851f-f693be5c662b" providerId="ADAL" clId="{77B3FC2B-E8A8-4314-9B4E-707D61E9FE3D}" dt="2024-09-17T07:26:31.399" v="742" actId="20577"/>
          <ac:spMkLst>
            <pc:docMk/>
            <pc:sldMk cId="1513425338" sldId="321"/>
            <ac:spMk id="6" creationId="{51E40E5F-A308-942E-D403-1685169BEA15}"/>
          </ac:spMkLst>
        </pc:spChg>
        <pc:spChg chg="del mod">
          <ac:chgData name="Barbara Class" userId="ce38c013-f14e-4d1b-851f-f693be5c662b" providerId="ADAL" clId="{77B3FC2B-E8A8-4314-9B4E-707D61E9FE3D}" dt="2024-09-17T06:37:43.769" v="374" actId="478"/>
          <ac:spMkLst>
            <pc:docMk/>
            <pc:sldMk cId="1513425338" sldId="321"/>
            <ac:spMk id="8" creationId="{2BE74068-0244-F008-AA23-98785CB4C845}"/>
          </ac:spMkLst>
        </pc:spChg>
        <pc:graphicFrameChg chg="mod modGraphic">
          <ac:chgData name="Barbara Class" userId="ce38c013-f14e-4d1b-851f-f693be5c662b" providerId="ADAL" clId="{77B3FC2B-E8A8-4314-9B4E-707D61E9FE3D}" dt="2024-09-17T06:41:26.372" v="493" actId="20577"/>
          <ac:graphicFrameMkLst>
            <pc:docMk/>
            <pc:sldMk cId="1513425338" sldId="321"/>
            <ac:graphicFrameMk id="10" creationId="{5D9A18B4-B790-EB80-48A6-D8C367683C90}"/>
          </ac:graphicFrameMkLst>
        </pc:graphicFrameChg>
        <pc:cxnChg chg="mod">
          <ac:chgData name="Barbara Class" userId="ce38c013-f14e-4d1b-851f-f693be5c662b" providerId="ADAL" clId="{77B3FC2B-E8A8-4314-9B4E-707D61E9FE3D}" dt="2024-09-17T06:37:53.194" v="380" actId="1036"/>
          <ac:cxnSpMkLst>
            <pc:docMk/>
            <pc:sldMk cId="1513425338" sldId="321"/>
            <ac:cxnSpMk id="11" creationId="{ECC210EE-8CD8-E18A-C70E-D7CC7C388A71}"/>
          </ac:cxnSpMkLst>
        </pc:cxnChg>
      </pc:sldChg>
      <pc:sldChg chg="modSp mod">
        <pc:chgData name="Barbara Class" userId="ce38c013-f14e-4d1b-851f-f693be5c662b" providerId="ADAL" clId="{77B3FC2B-E8A8-4314-9B4E-707D61E9FE3D}" dt="2024-09-17T07:07:23.234" v="691" actId="20577"/>
        <pc:sldMkLst>
          <pc:docMk/>
          <pc:sldMk cId="1334752733" sldId="335"/>
        </pc:sldMkLst>
        <pc:spChg chg="mod">
          <ac:chgData name="Barbara Class" userId="ce38c013-f14e-4d1b-851f-f693be5c662b" providerId="ADAL" clId="{77B3FC2B-E8A8-4314-9B4E-707D61E9FE3D}" dt="2024-09-17T06:38:36.102" v="452" actId="14100"/>
          <ac:spMkLst>
            <pc:docMk/>
            <pc:sldMk cId="1334752733" sldId="335"/>
            <ac:spMk id="4" creationId="{BF2F74E9-1323-A27B-9DB3-C6BD0950642C}"/>
          </ac:spMkLst>
        </pc:spChg>
        <pc:spChg chg="mod">
          <ac:chgData name="Barbara Class" userId="ce38c013-f14e-4d1b-851f-f693be5c662b" providerId="ADAL" clId="{77B3FC2B-E8A8-4314-9B4E-707D61E9FE3D}" dt="2024-09-17T07:07:23.234" v="691" actId="20577"/>
          <ac:spMkLst>
            <pc:docMk/>
            <pc:sldMk cId="1334752733" sldId="335"/>
            <ac:spMk id="7" creationId="{16F2025F-D66F-95C7-345F-893BEA10FB59}"/>
          </ac:spMkLst>
        </pc:spChg>
      </pc:sldChg>
      <pc:sldChg chg="ord">
        <pc:chgData name="Barbara Class" userId="ce38c013-f14e-4d1b-851f-f693be5c662b" providerId="ADAL" clId="{77B3FC2B-E8A8-4314-9B4E-707D61E9FE3D}" dt="2024-09-17T07:49:07.703" v="1143"/>
        <pc:sldMkLst>
          <pc:docMk/>
          <pc:sldMk cId="450740191" sldId="338"/>
        </pc:sldMkLst>
      </pc:sldChg>
      <pc:sldChg chg="modSp del mod">
        <pc:chgData name="Barbara Class" userId="ce38c013-f14e-4d1b-851f-f693be5c662b" providerId="ADAL" clId="{77B3FC2B-E8A8-4314-9B4E-707D61E9FE3D}" dt="2024-09-17T09:02:50.007" v="2180" actId="47"/>
        <pc:sldMkLst>
          <pc:docMk/>
          <pc:sldMk cId="2676553510" sldId="339"/>
        </pc:sldMkLst>
        <pc:spChg chg="mod">
          <ac:chgData name="Barbara Class" userId="ce38c013-f14e-4d1b-851f-f693be5c662b" providerId="ADAL" clId="{77B3FC2B-E8A8-4314-9B4E-707D61E9FE3D}" dt="2024-09-17T06:50:37.170" v="547" actId="20577"/>
          <ac:spMkLst>
            <pc:docMk/>
            <pc:sldMk cId="2676553510" sldId="339"/>
            <ac:spMk id="3" creationId="{A4CA3F4E-D5AE-C44F-3980-84372DE6AC2E}"/>
          </ac:spMkLst>
        </pc:spChg>
        <pc:spChg chg="mod">
          <ac:chgData name="Barbara Class" userId="ce38c013-f14e-4d1b-851f-f693be5c662b" providerId="ADAL" clId="{77B3FC2B-E8A8-4314-9B4E-707D61E9FE3D}" dt="2024-09-17T08:18:03.649" v="1213" actId="13926"/>
          <ac:spMkLst>
            <pc:docMk/>
            <pc:sldMk cId="2676553510" sldId="339"/>
            <ac:spMk id="4" creationId="{833C7F4A-CDF6-9E78-39E7-258E9E7E2083}"/>
          </ac:spMkLst>
        </pc:spChg>
      </pc:sldChg>
      <pc:sldChg chg="modSp mod">
        <pc:chgData name="Barbara Class" userId="ce38c013-f14e-4d1b-851f-f693be5c662b" providerId="ADAL" clId="{77B3FC2B-E8A8-4314-9B4E-707D61E9FE3D}" dt="2024-09-17T06:29:21.714" v="20" actId="20577"/>
        <pc:sldMkLst>
          <pc:docMk/>
          <pc:sldMk cId="1919949906" sldId="343"/>
        </pc:sldMkLst>
        <pc:spChg chg="mod">
          <ac:chgData name="Barbara Class" userId="ce38c013-f14e-4d1b-851f-f693be5c662b" providerId="ADAL" clId="{77B3FC2B-E8A8-4314-9B4E-707D61E9FE3D}" dt="2024-09-17T06:29:21.714" v="20" actId="20577"/>
          <ac:spMkLst>
            <pc:docMk/>
            <pc:sldMk cId="1919949906" sldId="343"/>
            <ac:spMk id="12" creationId="{41BF3798-FD4C-5F54-021F-4A5A2AD15475}"/>
          </ac:spMkLst>
        </pc:spChg>
      </pc:sldChg>
      <pc:sldChg chg="addSp modSp mod">
        <pc:chgData name="Barbara Class" userId="ce38c013-f14e-4d1b-851f-f693be5c662b" providerId="ADAL" clId="{77B3FC2B-E8A8-4314-9B4E-707D61E9FE3D}" dt="2024-09-17T07:45:44.523" v="1059" actId="20577"/>
        <pc:sldMkLst>
          <pc:docMk/>
          <pc:sldMk cId="2312823956" sldId="345"/>
        </pc:sldMkLst>
        <pc:spChg chg="mod">
          <ac:chgData name="Barbara Class" userId="ce38c013-f14e-4d1b-851f-f693be5c662b" providerId="ADAL" clId="{77B3FC2B-E8A8-4314-9B4E-707D61E9FE3D}" dt="2024-09-17T07:45:44.523" v="1059" actId="20577"/>
          <ac:spMkLst>
            <pc:docMk/>
            <pc:sldMk cId="2312823956" sldId="345"/>
            <ac:spMk id="5" creationId="{49169642-7C92-BE1D-2DA6-A481934717C4}"/>
          </ac:spMkLst>
        </pc:spChg>
        <pc:picChg chg="add mod">
          <ac:chgData name="Barbara Class" userId="ce38c013-f14e-4d1b-851f-f693be5c662b" providerId="ADAL" clId="{77B3FC2B-E8A8-4314-9B4E-707D61E9FE3D}" dt="2024-09-17T07:45:29.193" v="1036" actId="1076"/>
          <ac:picMkLst>
            <pc:docMk/>
            <pc:sldMk cId="2312823956" sldId="345"/>
            <ac:picMk id="6" creationId="{AFFCAFC3-9DD5-6FC5-9BB7-CDD2D0127568}"/>
          </ac:picMkLst>
        </pc:picChg>
      </pc:sldChg>
      <pc:sldChg chg="modSp mod">
        <pc:chgData name="Barbara Class" userId="ce38c013-f14e-4d1b-851f-f693be5c662b" providerId="ADAL" clId="{77B3FC2B-E8A8-4314-9B4E-707D61E9FE3D}" dt="2024-09-17T07:48:58.006" v="1141"/>
        <pc:sldMkLst>
          <pc:docMk/>
          <pc:sldMk cId="481385653" sldId="347"/>
        </pc:sldMkLst>
        <pc:spChg chg="mod">
          <ac:chgData name="Barbara Class" userId="ce38c013-f14e-4d1b-851f-f693be5c662b" providerId="ADAL" clId="{77B3FC2B-E8A8-4314-9B4E-707D61E9FE3D}" dt="2024-09-17T07:48:58.006" v="1141"/>
          <ac:spMkLst>
            <pc:docMk/>
            <pc:sldMk cId="481385653" sldId="347"/>
            <ac:spMk id="4" creationId="{BF2F74E9-1323-A27B-9DB3-C6BD0950642C}"/>
          </ac:spMkLst>
        </pc:spChg>
        <pc:spChg chg="mod">
          <ac:chgData name="Barbara Class" userId="ce38c013-f14e-4d1b-851f-f693be5c662b" providerId="ADAL" clId="{77B3FC2B-E8A8-4314-9B4E-707D61E9FE3D}" dt="2024-09-17T07:48:49.448" v="1140" actId="21"/>
          <ac:spMkLst>
            <pc:docMk/>
            <pc:sldMk cId="481385653" sldId="347"/>
            <ac:spMk id="6" creationId="{51E40E5F-A308-942E-D403-1685169BEA15}"/>
          </ac:spMkLst>
        </pc:spChg>
      </pc:sldChg>
      <pc:sldChg chg="modSp add mod">
        <pc:chgData name="Barbara Class" userId="ce38c013-f14e-4d1b-851f-f693be5c662b" providerId="ADAL" clId="{77B3FC2B-E8A8-4314-9B4E-707D61E9FE3D}" dt="2024-09-17T08:49:13.528" v="2179" actId="20577"/>
        <pc:sldMkLst>
          <pc:docMk/>
          <pc:sldMk cId="2117454397" sldId="350"/>
        </pc:sldMkLst>
        <pc:spChg chg="mod">
          <ac:chgData name="Barbara Class" userId="ce38c013-f14e-4d1b-851f-f693be5c662b" providerId="ADAL" clId="{77B3FC2B-E8A8-4314-9B4E-707D61E9FE3D}" dt="2024-09-17T08:24:12.630" v="1458" actId="6549"/>
          <ac:spMkLst>
            <pc:docMk/>
            <pc:sldMk cId="2117454397" sldId="350"/>
            <ac:spMk id="4" creationId="{BF2F74E9-1323-A27B-9DB3-C6BD0950642C}"/>
          </ac:spMkLst>
        </pc:spChg>
        <pc:spChg chg="mod">
          <ac:chgData name="Barbara Class" userId="ce38c013-f14e-4d1b-851f-f693be5c662b" providerId="ADAL" clId="{77B3FC2B-E8A8-4314-9B4E-707D61E9FE3D}" dt="2024-09-17T08:49:13.528" v="2179" actId="20577"/>
          <ac:spMkLst>
            <pc:docMk/>
            <pc:sldMk cId="2117454397" sldId="350"/>
            <ac:spMk id="5" creationId="{49169642-7C92-BE1D-2DA6-A481934717C4}"/>
          </ac:spMkLst>
        </pc:spChg>
      </pc:sldChg>
      <pc:sldChg chg="add del">
        <pc:chgData name="Barbara Class" userId="ce38c013-f14e-4d1b-851f-f693be5c662b" providerId="ADAL" clId="{77B3FC2B-E8A8-4314-9B4E-707D61E9FE3D}" dt="2024-09-17T06:44:47.318" v="515" actId="47"/>
        <pc:sldMkLst>
          <pc:docMk/>
          <pc:sldMk cId="3483896992" sldId="350"/>
        </pc:sldMkLst>
      </pc:sldChg>
      <pc:sldChg chg="modSp add mod">
        <pc:chgData name="Barbara Class" userId="ce38c013-f14e-4d1b-851f-f693be5c662b" providerId="ADAL" clId="{77B3FC2B-E8A8-4314-9B4E-707D61E9FE3D}" dt="2024-09-17T09:13:39.684" v="2693" actId="313"/>
        <pc:sldMkLst>
          <pc:docMk/>
          <pc:sldMk cId="42455457" sldId="351"/>
        </pc:sldMkLst>
        <pc:spChg chg="mod">
          <ac:chgData name="Barbara Class" userId="ce38c013-f14e-4d1b-851f-f693be5c662b" providerId="ADAL" clId="{77B3FC2B-E8A8-4314-9B4E-707D61E9FE3D}" dt="2024-09-17T09:13:39.684" v="2693" actId="313"/>
          <ac:spMkLst>
            <pc:docMk/>
            <pc:sldMk cId="42455457" sldId="351"/>
            <ac:spMk id="4" creationId="{833C7F4A-CDF6-9E78-39E7-258E9E7E2083}"/>
          </ac:spMkLst>
        </pc:spChg>
      </pc:sldChg>
      <pc:sldChg chg="modSp add mod">
        <pc:chgData name="Barbara Class" userId="ce38c013-f14e-4d1b-851f-f693be5c662b" providerId="ADAL" clId="{77B3FC2B-E8A8-4314-9B4E-707D61E9FE3D}" dt="2024-09-17T09:08:20.757" v="2358" actId="20577"/>
        <pc:sldMkLst>
          <pc:docMk/>
          <pc:sldMk cId="3269399897" sldId="352"/>
        </pc:sldMkLst>
        <pc:spChg chg="mod">
          <ac:chgData name="Barbara Class" userId="ce38c013-f14e-4d1b-851f-f693be5c662b" providerId="ADAL" clId="{77B3FC2B-E8A8-4314-9B4E-707D61E9FE3D}" dt="2024-09-17T07:35:00.691" v="816" actId="14100"/>
          <ac:spMkLst>
            <pc:docMk/>
            <pc:sldMk cId="3269399897" sldId="352"/>
            <ac:spMk id="3" creationId="{A4CA3F4E-D5AE-C44F-3980-84372DE6AC2E}"/>
          </ac:spMkLst>
        </pc:spChg>
        <pc:spChg chg="mod">
          <ac:chgData name="Barbara Class" userId="ce38c013-f14e-4d1b-851f-f693be5c662b" providerId="ADAL" clId="{77B3FC2B-E8A8-4314-9B4E-707D61E9FE3D}" dt="2024-09-17T09:08:20.757" v="2358" actId="20577"/>
          <ac:spMkLst>
            <pc:docMk/>
            <pc:sldMk cId="3269399897" sldId="352"/>
            <ac:spMk id="4" creationId="{833C7F4A-CDF6-9E78-39E7-258E9E7E2083}"/>
          </ac:spMkLst>
        </pc:spChg>
      </pc:sldChg>
    </pc:docChg>
  </pc:docChgLst>
  <pc:docChgLst>
    <pc:chgData name="Barbara Class" userId="ce38c013-f14e-4d1b-851f-f693be5c662b" providerId="ADAL" clId="{830AC474-F4D6-46C7-84E4-58235D3C8DCC}"/>
    <pc:docChg chg="undo custSel addSld delSld modSld">
      <pc:chgData name="Barbara Class" userId="ce38c013-f14e-4d1b-851f-f693be5c662b" providerId="ADAL" clId="{830AC474-F4D6-46C7-84E4-58235D3C8DCC}" dt="2024-09-13T11:10:13.209" v="714" actId="20577"/>
      <pc:docMkLst>
        <pc:docMk/>
      </pc:docMkLst>
      <pc:sldChg chg="modSp mod">
        <pc:chgData name="Barbara Class" userId="ce38c013-f14e-4d1b-851f-f693be5c662b" providerId="ADAL" clId="{830AC474-F4D6-46C7-84E4-58235D3C8DCC}" dt="2024-09-13T11:09:14.834" v="706" actId="20577"/>
        <pc:sldMkLst>
          <pc:docMk/>
          <pc:sldMk cId="1334752733" sldId="335"/>
        </pc:sldMkLst>
        <pc:spChg chg="mod">
          <ac:chgData name="Barbara Class" userId="ce38c013-f14e-4d1b-851f-f693be5c662b" providerId="ADAL" clId="{830AC474-F4D6-46C7-84E4-58235D3C8DCC}" dt="2024-09-13T11:09:14.834" v="706" actId="20577"/>
          <ac:spMkLst>
            <pc:docMk/>
            <pc:sldMk cId="1334752733" sldId="335"/>
            <ac:spMk id="2" creationId="{CDA09B0F-3B2F-5920-15E4-727DBE4DEBAA}"/>
          </ac:spMkLst>
        </pc:spChg>
      </pc:sldChg>
      <pc:sldChg chg="modSp mod">
        <pc:chgData name="Barbara Class" userId="ce38c013-f14e-4d1b-851f-f693be5c662b" providerId="ADAL" clId="{830AC474-F4D6-46C7-84E4-58235D3C8DCC}" dt="2024-09-13T11:10:13.209" v="714" actId="20577"/>
        <pc:sldMkLst>
          <pc:docMk/>
          <pc:sldMk cId="2312823956" sldId="345"/>
        </pc:sldMkLst>
        <pc:spChg chg="mod">
          <ac:chgData name="Barbara Class" userId="ce38c013-f14e-4d1b-851f-f693be5c662b" providerId="ADAL" clId="{830AC474-F4D6-46C7-84E4-58235D3C8DCC}" dt="2024-09-13T11:10:13.209" v="714" actId="20577"/>
          <ac:spMkLst>
            <pc:docMk/>
            <pc:sldMk cId="2312823956" sldId="345"/>
            <ac:spMk id="5" creationId="{49169642-7C92-BE1D-2DA6-A481934717C4}"/>
          </ac:spMkLst>
        </pc:spChg>
      </pc:sldChg>
      <pc:sldChg chg="modSp mod">
        <pc:chgData name="Barbara Class" userId="ce38c013-f14e-4d1b-851f-f693be5c662b" providerId="ADAL" clId="{830AC474-F4D6-46C7-84E4-58235D3C8DCC}" dt="2024-09-13T11:09:39.134" v="708" actId="255"/>
        <pc:sldMkLst>
          <pc:docMk/>
          <pc:sldMk cId="2368530174" sldId="346"/>
        </pc:sldMkLst>
        <pc:spChg chg="mod">
          <ac:chgData name="Barbara Class" userId="ce38c013-f14e-4d1b-851f-f693be5c662b" providerId="ADAL" clId="{830AC474-F4D6-46C7-84E4-58235D3C8DCC}" dt="2024-09-13T11:09:39.134" v="708" actId="255"/>
          <ac:spMkLst>
            <pc:docMk/>
            <pc:sldMk cId="2368530174" sldId="346"/>
            <ac:spMk id="2" creationId="{E0271A61-A80D-DB47-5D2C-86922E4D94BC}"/>
          </ac:spMkLst>
        </pc:spChg>
      </pc:sldChg>
      <pc:sldChg chg="addSp delSp modSp add mod">
        <pc:chgData name="Barbara Class" userId="ce38c013-f14e-4d1b-851f-f693be5c662b" providerId="ADAL" clId="{830AC474-F4D6-46C7-84E4-58235D3C8DCC}" dt="2024-09-13T10:54:28.080" v="357" actId="1076"/>
        <pc:sldMkLst>
          <pc:docMk/>
          <pc:sldMk cId="3339734636" sldId="348"/>
        </pc:sldMkLst>
        <pc:spChg chg="del">
          <ac:chgData name="Barbara Class" userId="ce38c013-f14e-4d1b-851f-f693be5c662b" providerId="ADAL" clId="{830AC474-F4D6-46C7-84E4-58235D3C8DCC}" dt="2024-09-13T08:41:50.779" v="38" actId="478"/>
          <ac:spMkLst>
            <pc:docMk/>
            <pc:sldMk cId="3339734636" sldId="348"/>
            <ac:spMk id="2" creationId="{53AE90CA-E3FC-DFE7-7BE8-3CBEF202B40C}"/>
          </ac:spMkLst>
        </pc:spChg>
        <pc:spChg chg="mod">
          <ac:chgData name="Barbara Class" userId="ce38c013-f14e-4d1b-851f-f693be5c662b" providerId="ADAL" clId="{830AC474-F4D6-46C7-84E4-58235D3C8DCC}" dt="2024-09-13T09:02:44.800" v="164" actId="20577"/>
          <ac:spMkLst>
            <pc:docMk/>
            <pc:sldMk cId="3339734636" sldId="348"/>
            <ac:spMk id="4" creationId="{BF2F74E9-1323-A27B-9DB3-C6BD0950642C}"/>
          </ac:spMkLst>
        </pc:spChg>
        <pc:spChg chg="mod">
          <ac:chgData name="Barbara Class" userId="ce38c013-f14e-4d1b-851f-f693be5c662b" providerId="ADAL" clId="{830AC474-F4D6-46C7-84E4-58235D3C8DCC}" dt="2024-09-13T09:21:32.338" v="200" actId="6549"/>
          <ac:spMkLst>
            <pc:docMk/>
            <pc:sldMk cId="3339734636" sldId="348"/>
            <ac:spMk id="5" creationId="{49169642-7C92-BE1D-2DA6-A481934717C4}"/>
          </ac:spMkLst>
        </pc:spChg>
        <pc:spChg chg="del mod">
          <ac:chgData name="Barbara Class" userId="ce38c013-f14e-4d1b-851f-f693be5c662b" providerId="ADAL" clId="{830AC474-F4D6-46C7-84E4-58235D3C8DCC}" dt="2024-09-13T08:41:45.024" v="36"/>
          <ac:spMkLst>
            <pc:docMk/>
            <pc:sldMk cId="3339734636" sldId="348"/>
            <ac:spMk id="6" creationId="{51E40E5F-A308-942E-D403-1685169BEA15}"/>
          </ac:spMkLst>
        </pc:spChg>
        <pc:spChg chg="del">
          <ac:chgData name="Barbara Class" userId="ce38c013-f14e-4d1b-851f-f693be5c662b" providerId="ADAL" clId="{830AC474-F4D6-46C7-84E4-58235D3C8DCC}" dt="2024-09-13T08:41:53.984" v="39" actId="478"/>
          <ac:spMkLst>
            <pc:docMk/>
            <pc:sldMk cId="3339734636" sldId="348"/>
            <ac:spMk id="8" creationId="{CFDF4C04-43AD-1267-7BF4-8B656847DACA}"/>
          </ac:spMkLst>
        </pc:spChg>
        <pc:spChg chg="del">
          <ac:chgData name="Barbara Class" userId="ce38c013-f14e-4d1b-851f-f693be5c662b" providerId="ADAL" clId="{830AC474-F4D6-46C7-84E4-58235D3C8DCC}" dt="2024-09-13T08:41:45.022" v="34" actId="478"/>
          <ac:spMkLst>
            <pc:docMk/>
            <pc:sldMk cId="3339734636" sldId="348"/>
            <ac:spMk id="9" creationId="{F7F7E4BB-891F-BB4D-78D9-6D5BCA5611E0}"/>
          </ac:spMkLst>
        </pc:spChg>
        <pc:spChg chg="add mod">
          <ac:chgData name="Barbara Class" userId="ce38c013-f14e-4d1b-851f-f693be5c662b" providerId="ADAL" clId="{830AC474-F4D6-46C7-84E4-58235D3C8DCC}" dt="2024-09-13T09:03:34.110" v="191" actId="1076"/>
          <ac:spMkLst>
            <pc:docMk/>
            <pc:sldMk cId="3339734636" sldId="348"/>
            <ac:spMk id="10" creationId="{A824744C-91B1-BBF2-9859-9F6FB657F846}"/>
          </ac:spMkLst>
        </pc:spChg>
        <pc:spChg chg="add del mod">
          <ac:chgData name="Barbara Class" userId="ce38c013-f14e-4d1b-851f-f693be5c662b" providerId="ADAL" clId="{830AC474-F4D6-46C7-84E4-58235D3C8DCC}" dt="2024-09-13T09:03:18.301" v="189" actId="478"/>
          <ac:spMkLst>
            <pc:docMk/>
            <pc:sldMk cId="3339734636" sldId="348"/>
            <ac:spMk id="11" creationId="{BF2F5BC2-06E7-1AD7-B061-0EA8C5664AAD}"/>
          </ac:spMkLst>
        </pc:spChg>
        <pc:spChg chg="del">
          <ac:chgData name="Barbara Class" userId="ce38c013-f14e-4d1b-851f-f693be5c662b" providerId="ADAL" clId="{830AC474-F4D6-46C7-84E4-58235D3C8DCC}" dt="2024-09-13T08:41:48.354" v="37" actId="478"/>
          <ac:spMkLst>
            <pc:docMk/>
            <pc:sldMk cId="3339734636" sldId="348"/>
            <ac:spMk id="12" creationId="{B228621C-447D-FF8A-D98C-14288231EF35}"/>
          </ac:spMkLst>
        </pc:spChg>
        <pc:spChg chg="add del mod">
          <ac:chgData name="Barbara Class" userId="ce38c013-f14e-4d1b-851f-f693be5c662b" providerId="ADAL" clId="{830AC474-F4D6-46C7-84E4-58235D3C8DCC}" dt="2024-09-13T08:52:39.386" v="135" actId="478"/>
          <ac:spMkLst>
            <pc:docMk/>
            <pc:sldMk cId="3339734636" sldId="348"/>
            <ac:spMk id="13" creationId="{DC726DC7-E74D-93FD-9BB4-604D332FAB93}"/>
          </ac:spMkLst>
        </pc:spChg>
        <pc:spChg chg="add mod">
          <ac:chgData name="Barbara Class" userId="ce38c013-f14e-4d1b-851f-f693be5c662b" providerId="ADAL" clId="{830AC474-F4D6-46C7-84E4-58235D3C8DCC}" dt="2024-09-13T09:03:34.110" v="191" actId="1076"/>
          <ac:spMkLst>
            <pc:docMk/>
            <pc:sldMk cId="3339734636" sldId="348"/>
            <ac:spMk id="14" creationId="{AC546178-6CCA-A8E5-A647-F4FE910EC58F}"/>
          </ac:spMkLst>
        </pc:spChg>
        <pc:spChg chg="add mod">
          <ac:chgData name="Barbara Class" userId="ce38c013-f14e-4d1b-851f-f693be5c662b" providerId="ADAL" clId="{830AC474-F4D6-46C7-84E4-58235D3C8DCC}" dt="2024-09-13T10:51:52.762" v="290" actId="20577"/>
          <ac:spMkLst>
            <pc:docMk/>
            <pc:sldMk cId="3339734636" sldId="348"/>
            <ac:spMk id="15" creationId="{9D46DDBC-DBA4-9E0F-303C-951EBEEF4125}"/>
          </ac:spMkLst>
        </pc:spChg>
        <pc:spChg chg="add mod">
          <ac:chgData name="Barbara Class" userId="ce38c013-f14e-4d1b-851f-f693be5c662b" providerId="ADAL" clId="{830AC474-F4D6-46C7-84E4-58235D3C8DCC}" dt="2024-09-13T09:34:01.636" v="219" actId="1076"/>
          <ac:spMkLst>
            <pc:docMk/>
            <pc:sldMk cId="3339734636" sldId="348"/>
            <ac:spMk id="16" creationId="{0DBADBCB-D1F0-B3F4-CD98-6D2A8076129D}"/>
          </ac:spMkLst>
        </pc:spChg>
        <pc:spChg chg="add mod">
          <ac:chgData name="Barbara Class" userId="ce38c013-f14e-4d1b-851f-f693be5c662b" providerId="ADAL" clId="{830AC474-F4D6-46C7-84E4-58235D3C8DCC}" dt="2024-09-13T10:52:26.658" v="301" actId="1076"/>
          <ac:spMkLst>
            <pc:docMk/>
            <pc:sldMk cId="3339734636" sldId="348"/>
            <ac:spMk id="17" creationId="{36BE5E18-B52F-6162-D8B5-D29521C07176}"/>
          </ac:spMkLst>
        </pc:spChg>
        <pc:spChg chg="add mod">
          <ac:chgData name="Barbara Class" userId="ce38c013-f14e-4d1b-851f-f693be5c662b" providerId="ADAL" clId="{830AC474-F4D6-46C7-84E4-58235D3C8DCC}" dt="2024-09-13T10:53:11.112" v="317" actId="1076"/>
          <ac:spMkLst>
            <pc:docMk/>
            <pc:sldMk cId="3339734636" sldId="348"/>
            <ac:spMk id="18" creationId="{D59D41E6-85D5-DAB7-9FDF-F90A11108CCA}"/>
          </ac:spMkLst>
        </pc:spChg>
        <pc:spChg chg="add mod">
          <ac:chgData name="Barbara Class" userId="ce38c013-f14e-4d1b-851f-f693be5c662b" providerId="ADAL" clId="{830AC474-F4D6-46C7-84E4-58235D3C8DCC}" dt="2024-09-13T10:53:25.798" v="326" actId="20577"/>
          <ac:spMkLst>
            <pc:docMk/>
            <pc:sldMk cId="3339734636" sldId="348"/>
            <ac:spMk id="19" creationId="{8E78A10E-9868-732B-CD5E-63D8A22F7534}"/>
          </ac:spMkLst>
        </pc:spChg>
        <pc:spChg chg="add mod">
          <ac:chgData name="Barbara Class" userId="ce38c013-f14e-4d1b-851f-f693be5c662b" providerId="ADAL" clId="{830AC474-F4D6-46C7-84E4-58235D3C8DCC}" dt="2024-09-13T10:54:24.276" v="356" actId="1076"/>
          <ac:spMkLst>
            <pc:docMk/>
            <pc:sldMk cId="3339734636" sldId="348"/>
            <ac:spMk id="20" creationId="{FD6EB37E-E33C-8050-0B0C-143CC5629EE2}"/>
          </ac:spMkLst>
        </pc:spChg>
        <pc:spChg chg="add mod">
          <ac:chgData name="Barbara Class" userId="ce38c013-f14e-4d1b-851f-f693be5c662b" providerId="ADAL" clId="{830AC474-F4D6-46C7-84E4-58235D3C8DCC}" dt="2024-09-13T10:54:19.580" v="355" actId="20577"/>
          <ac:spMkLst>
            <pc:docMk/>
            <pc:sldMk cId="3339734636" sldId="348"/>
            <ac:spMk id="21" creationId="{ADD451EB-B8C8-F506-B22A-58F4E1BAB4A2}"/>
          </ac:spMkLst>
        </pc:spChg>
        <pc:spChg chg="add mod">
          <ac:chgData name="Barbara Class" userId="ce38c013-f14e-4d1b-851f-f693be5c662b" providerId="ADAL" clId="{830AC474-F4D6-46C7-84E4-58235D3C8DCC}" dt="2024-09-13T10:54:28.080" v="357" actId="1076"/>
          <ac:spMkLst>
            <pc:docMk/>
            <pc:sldMk cId="3339734636" sldId="348"/>
            <ac:spMk id="22" creationId="{1E28E868-88EA-A7DE-528E-0F931325A360}"/>
          </ac:spMkLst>
        </pc:spChg>
        <pc:picChg chg="add mod">
          <ac:chgData name="Barbara Class" userId="ce38c013-f14e-4d1b-851f-f693be5c662b" providerId="ADAL" clId="{830AC474-F4D6-46C7-84E4-58235D3C8DCC}" dt="2024-09-13T09:03:34.110" v="191" actId="1076"/>
          <ac:picMkLst>
            <pc:docMk/>
            <pc:sldMk cId="3339734636" sldId="348"/>
            <ac:picMk id="7" creationId="{4E9308A9-6DF0-B94D-BDF3-B39CFF26E1D1}"/>
          </ac:picMkLst>
        </pc:picChg>
      </pc:sldChg>
      <pc:sldChg chg="add del">
        <pc:chgData name="Barbara Class" userId="ce38c013-f14e-4d1b-851f-f693be5c662b" providerId="ADAL" clId="{830AC474-F4D6-46C7-84E4-58235D3C8DCC}" dt="2024-09-13T11:00:19.619" v="359" actId="47"/>
        <pc:sldMkLst>
          <pc:docMk/>
          <pc:sldMk cId="463789353" sldId="349"/>
        </pc:sldMkLst>
      </pc:sldChg>
      <pc:sldChg chg="delSp modSp add mod">
        <pc:chgData name="Barbara Class" userId="ce38c013-f14e-4d1b-851f-f693be5c662b" providerId="ADAL" clId="{830AC474-F4D6-46C7-84E4-58235D3C8DCC}" dt="2024-09-13T11:07:12.518" v="536" actId="6549"/>
        <pc:sldMkLst>
          <pc:docMk/>
          <pc:sldMk cId="3040744488" sldId="349"/>
        </pc:sldMkLst>
        <pc:spChg chg="del">
          <ac:chgData name="Barbara Class" userId="ce38c013-f14e-4d1b-851f-f693be5c662b" providerId="ADAL" clId="{830AC474-F4D6-46C7-84E4-58235D3C8DCC}" dt="2024-09-13T11:00:56.264" v="373" actId="478"/>
          <ac:spMkLst>
            <pc:docMk/>
            <pc:sldMk cId="3040744488" sldId="349"/>
            <ac:spMk id="2" creationId="{53AE90CA-E3FC-DFE7-7BE8-3CBEF202B40C}"/>
          </ac:spMkLst>
        </pc:spChg>
        <pc:spChg chg="mod">
          <ac:chgData name="Barbara Class" userId="ce38c013-f14e-4d1b-851f-f693be5c662b" providerId="ADAL" clId="{830AC474-F4D6-46C7-84E4-58235D3C8DCC}" dt="2024-09-13T11:00:31.156" v="370" actId="20577"/>
          <ac:spMkLst>
            <pc:docMk/>
            <pc:sldMk cId="3040744488" sldId="349"/>
            <ac:spMk id="4" creationId="{BF2F74E9-1323-A27B-9DB3-C6BD0950642C}"/>
          </ac:spMkLst>
        </pc:spChg>
        <pc:spChg chg="mod">
          <ac:chgData name="Barbara Class" userId="ce38c013-f14e-4d1b-851f-f693be5c662b" providerId="ADAL" clId="{830AC474-F4D6-46C7-84E4-58235D3C8DCC}" dt="2024-09-13T11:07:12.518" v="536" actId="6549"/>
          <ac:spMkLst>
            <pc:docMk/>
            <pc:sldMk cId="3040744488" sldId="349"/>
            <ac:spMk id="6" creationId="{51E40E5F-A308-942E-D403-1685169BEA15}"/>
          </ac:spMkLst>
        </pc:spChg>
        <pc:spChg chg="del">
          <ac:chgData name="Barbara Class" userId="ce38c013-f14e-4d1b-851f-f693be5c662b" providerId="ADAL" clId="{830AC474-F4D6-46C7-84E4-58235D3C8DCC}" dt="2024-09-13T11:00:59.102" v="374" actId="478"/>
          <ac:spMkLst>
            <pc:docMk/>
            <pc:sldMk cId="3040744488" sldId="349"/>
            <ac:spMk id="8" creationId="{CFDF4C04-43AD-1267-7BF4-8B656847DACA}"/>
          </ac:spMkLst>
        </pc:spChg>
        <pc:spChg chg="del">
          <ac:chgData name="Barbara Class" userId="ce38c013-f14e-4d1b-851f-f693be5c662b" providerId="ADAL" clId="{830AC474-F4D6-46C7-84E4-58235D3C8DCC}" dt="2024-09-13T11:00:49.832" v="371" actId="478"/>
          <ac:spMkLst>
            <pc:docMk/>
            <pc:sldMk cId="3040744488" sldId="349"/>
            <ac:spMk id="9" creationId="{F7F7E4BB-891F-BB4D-78D9-6D5BCA5611E0}"/>
          </ac:spMkLst>
        </pc:spChg>
        <pc:spChg chg="del">
          <ac:chgData name="Barbara Class" userId="ce38c013-f14e-4d1b-851f-f693be5c662b" providerId="ADAL" clId="{830AC474-F4D6-46C7-84E4-58235D3C8DCC}" dt="2024-09-13T11:00:53.272" v="372" actId="478"/>
          <ac:spMkLst>
            <pc:docMk/>
            <pc:sldMk cId="3040744488" sldId="349"/>
            <ac:spMk id="12" creationId="{B228621C-447D-FF8A-D98C-14288231EF35}"/>
          </ac:spMkLst>
        </pc:spChg>
        <pc:spChg chg="del">
          <ac:chgData name="Barbara Class" userId="ce38c013-f14e-4d1b-851f-f693be5c662b" providerId="ADAL" clId="{830AC474-F4D6-46C7-84E4-58235D3C8DCC}" dt="2024-09-13T11:01:02.005" v="375" actId="478"/>
          <ac:spMkLst>
            <pc:docMk/>
            <pc:sldMk cId="3040744488" sldId="349"/>
            <ac:spMk id="13" creationId="{DC726DC7-E74D-93FD-9BB4-604D332FAB93}"/>
          </ac:spMkLst>
        </pc:spChg>
      </pc:sldChg>
      <pc:sldChg chg="delSp modSp add del mod">
        <pc:chgData name="Barbara Class" userId="ce38c013-f14e-4d1b-851f-f693be5c662b" providerId="ADAL" clId="{830AC474-F4D6-46C7-84E4-58235D3C8DCC}" dt="2024-09-13T11:06:58.395" v="535" actId="47"/>
        <pc:sldMkLst>
          <pc:docMk/>
          <pc:sldMk cId="2440350272" sldId="350"/>
        </pc:sldMkLst>
        <pc:spChg chg="mod">
          <ac:chgData name="Barbara Class" userId="ce38c013-f14e-4d1b-851f-f693be5c662b" providerId="ADAL" clId="{830AC474-F4D6-46C7-84E4-58235D3C8DCC}" dt="2024-09-13T11:06:54.504" v="534" actId="20577"/>
          <ac:spMkLst>
            <pc:docMk/>
            <pc:sldMk cId="2440350272" sldId="350"/>
            <ac:spMk id="4" creationId="{BF2F74E9-1323-A27B-9DB3-C6BD0950642C}"/>
          </ac:spMkLst>
        </pc:spChg>
        <pc:spChg chg="del">
          <ac:chgData name="Barbara Class" userId="ce38c013-f14e-4d1b-851f-f693be5c662b" providerId="ADAL" clId="{830AC474-F4D6-46C7-84E4-58235D3C8DCC}" dt="2024-09-13T11:05:59.435" v="392" actId="478"/>
          <ac:spMkLst>
            <pc:docMk/>
            <pc:sldMk cId="2440350272" sldId="350"/>
            <ac:spMk id="5" creationId="{49169642-7C92-BE1D-2DA6-A481934717C4}"/>
          </ac:spMkLst>
        </pc:spChg>
        <pc:spChg chg="del">
          <ac:chgData name="Barbara Class" userId="ce38c013-f14e-4d1b-851f-f693be5c662b" providerId="ADAL" clId="{830AC474-F4D6-46C7-84E4-58235D3C8DCC}" dt="2024-09-13T11:05:38.527" v="391" actId="478"/>
          <ac:spMkLst>
            <pc:docMk/>
            <pc:sldMk cId="2440350272" sldId="350"/>
            <ac:spMk id="10" creationId="{A824744C-91B1-BBF2-9859-9F6FB657F846}"/>
          </ac:spMkLst>
        </pc:spChg>
        <pc:spChg chg="del">
          <ac:chgData name="Barbara Class" userId="ce38c013-f14e-4d1b-851f-f693be5c662b" providerId="ADAL" clId="{830AC474-F4D6-46C7-84E4-58235D3C8DCC}" dt="2024-09-13T11:03:38.993" v="388" actId="478"/>
          <ac:spMkLst>
            <pc:docMk/>
            <pc:sldMk cId="2440350272" sldId="350"/>
            <ac:spMk id="14" creationId="{AC546178-6CCA-A8E5-A647-F4FE910EC58F}"/>
          </ac:spMkLst>
        </pc:spChg>
        <pc:spChg chg="del">
          <ac:chgData name="Barbara Class" userId="ce38c013-f14e-4d1b-851f-f693be5c662b" providerId="ADAL" clId="{830AC474-F4D6-46C7-84E4-58235D3C8DCC}" dt="2024-09-13T11:05:30.403" v="389" actId="478"/>
          <ac:spMkLst>
            <pc:docMk/>
            <pc:sldMk cId="2440350272" sldId="350"/>
            <ac:spMk id="15" creationId="{9D46DDBC-DBA4-9E0F-303C-951EBEEF4125}"/>
          </ac:spMkLst>
        </pc:spChg>
        <pc:spChg chg="del">
          <ac:chgData name="Barbara Class" userId="ce38c013-f14e-4d1b-851f-f693be5c662b" providerId="ADAL" clId="{830AC474-F4D6-46C7-84E4-58235D3C8DCC}" dt="2024-09-13T11:05:30.403" v="389" actId="478"/>
          <ac:spMkLst>
            <pc:docMk/>
            <pc:sldMk cId="2440350272" sldId="350"/>
            <ac:spMk id="16" creationId="{0DBADBCB-D1F0-B3F4-CD98-6D2A8076129D}"/>
          </ac:spMkLst>
        </pc:spChg>
        <pc:spChg chg="del">
          <ac:chgData name="Barbara Class" userId="ce38c013-f14e-4d1b-851f-f693be5c662b" providerId="ADAL" clId="{830AC474-F4D6-46C7-84E4-58235D3C8DCC}" dt="2024-09-13T11:05:30.403" v="389" actId="478"/>
          <ac:spMkLst>
            <pc:docMk/>
            <pc:sldMk cId="2440350272" sldId="350"/>
            <ac:spMk id="17" creationId="{36BE5E18-B52F-6162-D8B5-D29521C07176}"/>
          </ac:spMkLst>
        </pc:spChg>
        <pc:spChg chg="del">
          <ac:chgData name="Barbara Class" userId="ce38c013-f14e-4d1b-851f-f693be5c662b" providerId="ADAL" clId="{830AC474-F4D6-46C7-84E4-58235D3C8DCC}" dt="2024-09-13T11:05:34.465" v="390" actId="478"/>
          <ac:spMkLst>
            <pc:docMk/>
            <pc:sldMk cId="2440350272" sldId="350"/>
            <ac:spMk id="18" creationId="{D59D41E6-85D5-DAB7-9FDF-F90A11108CCA}"/>
          </ac:spMkLst>
        </pc:spChg>
        <pc:spChg chg="del">
          <ac:chgData name="Barbara Class" userId="ce38c013-f14e-4d1b-851f-f693be5c662b" providerId="ADAL" clId="{830AC474-F4D6-46C7-84E4-58235D3C8DCC}" dt="2024-09-13T11:05:30.403" v="389" actId="478"/>
          <ac:spMkLst>
            <pc:docMk/>
            <pc:sldMk cId="2440350272" sldId="350"/>
            <ac:spMk id="19" creationId="{8E78A10E-9868-732B-CD5E-63D8A22F7534}"/>
          </ac:spMkLst>
        </pc:spChg>
        <pc:spChg chg="del">
          <ac:chgData name="Barbara Class" userId="ce38c013-f14e-4d1b-851f-f693be5c662b" providerId="ADAL" clId="{830AC474-F4D6-46C7-84E4-58235D3C8DCC}" dt="2024-09-13T11:05:30.403" v="389" actId="478"/>
          <ac:spMkLst>
            <pc:docMk/>
            <pc:sldMk cId="2440350272" sldId="350"/>
            <ac:spMk id="20" creationId="{FD6EB37E-E33C-8050-0B0C-143CC5629EE2}"/>
          </ac:spMkLst>
        </pc:spChg>
        <pc:spChg chg="del">
          <ac:chgData name="Barbara Class" userId="ce38c013-f14e-4d1b-851f-f693be5c662b" providerId="ADAL" clId="{830AC474-F4D6-46C7-84E4-58235D3C8DCC}" dt="2024-09-13T11:05:30.403" v="389" actId="478"/>
          <ac:spMkLst>
            <pc:docMk/>
            <pc:sldMk cId="2440350272" sldId="350"/>
            <ac:spMk id="21" creationId="{ADD451EB-B8C8-F506-B22A-58F4E1BAB4A2}"/>
          </ac:spMkLst>
        </pc:spChg>
        <pc:spChg chg="del">
          <ac:chgData name="Barbara Class" userId="ce38c013-f14e-4d1b-851f-f693be5c662b" providerId="ADAL" clId="{830AC474-F4D6-46C7-84E4-58235D3C8DCC}" dt="2024-09-13T11:05:30.403" v="389" actId="478"/>
          <ac:spMkLst>
            <pc:docMk/>
            <pc:sldMk cId="2440350272" sldId="350"/>
            <ac:spMk id="22" creationId="{1E28E868-88EA-A7DE-528E-0F931325A360}"/>
          </ac:spMkLst>
        </pc:spChg>
        <pc:picChg chg="del">
          <ac:chgData name="Barbara Class" userId="ce38c013-f14e-4d1b-851f-f693be5c662b" providerId="ADAL" clId="{830AC474-F4D6-46C7-84E4-58235D3C8DCC}" dt="2024-09-13T11:03:34.382" v="387" actId="478"/>
          <ac:picMkLst>
            <pc:docMk/>
            <pc:sldMk cId="2440350272" sldId="350"/>
            <ac:picMk id="7" creationId="{4E9308A9-6DF0-B94D-BDF3-B39CFF26E1D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2BA5AA-2D0F-43B6-8E26-87D53ABFDCE1}" type="doc">
      <dgm:prSet loTypeId="urn:microsoft.com/office/officeart/2005/8/layout/pyramid1" loCatId="pyramid" qsTypeId="urn:microsoft.com/office/officeart/2005/8/quickstyle/simple1" qsCatId="simple" csTypeId="urn:microsoft.com/office/officeart/2005/8/colors/accent1_2" csCatId="accent1" phldr="1"/>
      <dgm:spPr/>
    </dgm:pt>
    <dgm:pt modelId="{51553333-EC08-42CC-88B4-BDC4484069E8}">
      <dgm:prSet phldrT="[Texte]" custT="1"/>
      <dgm: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t>
        <a:bodyPr/>
        <a:lstStyle/>
        <a:p>
          <a:pPr>
            <a:lnSpc>
              <a:spcPct val="100000"/>
            </a:lnSpc>
            <a:spcAft>
              <a:spcPts val="0"/>
            </a:spcAft>
          </a:pPr>
          <a:r>
            <a:rPr lang="fr-CH" sz="1700" dirty="0"/>
            <a:t>Pratiques et gouvernances</a:t>
          </a:r>
        </a:p>
      </dgm:t>
    </dgm:pt>
    <dgm:pt modelId="{C40902DD-4BB2-4C5C-B005-47B846013331}" type="parTrans" cxnId="{E2AC5138-E944-4A16-9530-AFAFA256DC0A}">
      <dgm:prSet/>
      <dgm:spPr/>
      <dgm:t>
        <a:bodyPr/>
        <a:lstStyle/>
        <a:p>
          <a:endParaRPr lang="fr-CH"/>
        </a:p>
      </dgm:t>
    </dgm:pt>
    <dgm:pt modelId="{7D231127-C3DD-4C3F-BB1B-F2F60FADBB0B}" type="sibTrans" cxnId="{E2AC5138-E944-4A16-9530-AFAFA256DC0A}">
      <dgm:prSet/>
      <dgm:spPr/>
      <dgm:t>
        <a:bodyPr/>
        <a:lstStyle/>
        <a:p>
          <a:endParaRPr lang="fr-CH"/>
        </a:p>
      </dgm:t>
    </dgm:pt>
    <dgm:pt modelId="{494AD37B-2B1E-483D-82A4-4F345F7C5B3D}">
      <dgm:prSet phldrT="[Texte]" custT="1"/>
      <dgm:spPr>
        <a:solidFill>
          <a:schemeClr val="tx2">
            <a:lumMod val="40000"/>
            <a:lumOff val="60000"/>
          </a:schemeClr>
        </a:solidFill>
      </dgm:spPr>
      <dgm:t>
        <a:bodyPr/>
        <a:lstStyle/>
        <a:p>
          <a:r>
            <a:rPr lang="fr-CH" sz="1700" dirty="0">
              <a:solidFill>
                <a:schemeClr val="bg1"/>
              </a:solidFill>
            </a:rPr>
            <a:t>Finalité</a:t>
          </a:r>
        </a:p>
      </dgm:t>
    </dgm:pt>
    <dgm:pt modelId="{C6996EFE-5DAB-43EC-AF92-91828F69380B}" type="parTrans" cxnId="{65F5CCBD-2FF6-4224-BB72-6AFF3F95C279}">
      <dgm:prSet/>
      <dgm:spPr/>
      <dgm:t>
        <a:bodyPr/>
        <a:lstStyle/>
        <a:p>
          <a:endParaRPr lang="fr-CH"/>
        </a:p>
      </dgm:t>
    </dgm:pt>
    <dgm:pt modelId="{22F36C11-DB04-4F79-A519-E58F813BCDA4}" type="sibTrans" cxnId="{65F5CCBD-2FF6-4224-BB72-6AFF3F95C279}">
      <dgm:prSet/>
      <dgm:spPr/>
      <dgm:t>
        <a:bodyPr/>
        <a:lstStyle/>
        <a:p>
          <a:endParaRPr lang="fr-CH"/>
        </a:p>
      </dgm:t>
    </dgm:pt>
    <dgm:pt modelId="{CDBAEB85-502E-4F67-8C30-CEFB12BC4B8B}">
      <dgm:prSet phldrT="[Texte]" custT="1"/>
      <dgm:spPr>
        <a:solidFill>
          <a:schemeClr val="accent1">
            <a:lumMod val="75000"/>
          </a:schemeClr>
        </a:solidFill>
      </dgm:spPr>
      <dgm:t>
        <a:bodyPr/>
        <a:lstStyle/>
        <a:p>
          <a:r>
            <a:rPr lang="fr-CH" sz="1700" dirty="0">
              <a:solidFill>
                <a:schemeClr val="bg1"/>
              </a:solidFill>
            </a:rPr>
            <a:t>Paradigme</a:t>
          </a:r>
        </a:p>
      </dgm:t>
    </dgm:pt>
    <dgm:pt modelId="{17CC5833-00E9-4070-B913-5A9799A7EFE8}" type="parTrans" cxnId="{8696BAF1-90C7-4245-9E13-A530A495B055}">
      <dgm:prSet/>
      <dgm:spPr/>
      <dgm:t>
        <a:bodyPr/>
        <a:lstStyle/>
        <a:p>
          <a:endParaRPr lang="fr-CH"/>
        </a:p>
      </dgm:t>
    </dgm:pt>
    <dgm:pt modelId="{C21DCE9C-16BB-4B13-8DB2-114E52FFA732}" type="sibTrans" cxnId="{8696BAF1-90C7-4245-9E13-A530A495B055}">
      <dgm:prSet/>
      <dgm:spPr/>
      <dgm:t>
        <a:bodyPr/>
        <a:lstStyle/>
        <a:p>
          <a:endParaRPr lang="fr-CH"/>
        </a:p>
      </dgm:t>
    </dgm:pt>
    <dgm:pt modelId="{53C8C085-4EEE-42BF-82E2-08BD2924BDB9}" type="pres">
      <dgm:prSet presAssocID="{102BA5AA-2D0F-43B6-8E26-87D53ABFDCE1}" presName="Name0" presStyleCnt="0">
        <dgm:presLayoutVars>
          <dgm:dir/>
          <dgm:animLvl val="lvl"/>
          <dgm:resizeHandles val="exact"/>
        </dgm:presLayoutVars>
      </dgm:prSet>
      <dgm:spPr/>
    </dgm:pt>
    <dgm:pt modelId="{7A81AA5E-08EA-4E43-AF75-ABF3EC0C751F}" type="pres">
      <dgm:prSet presAssocID="{51553333-EC08-42CC-88B4-BDC4484069E8}" presName="Name8" presStyleCnt="0"/>
      <dgm:spPr/>
    </dgm:pt>
    <dgm:pt modelId="{F99EC0B6-11C6-49EE-A299-6E6A0B5EC822}" type="pres">
      <dgm:prSet presAssocID="{51553333-EC08-42CC-88B4-BDC4484069E8}" presName="level" presStyleLbl="node1" presStyleIdx="0" presStyleCnt="3">
        <dgm:presLayoutVars>
          <dgm:chMax val="1"/>
          <dgm:bulletEnabled val="1"/>
        </dgm:presLayoutVars>
      </dgm:prSet>
      <dgm:spPr/>
    </dgm:pt>
    <dgm:pt modelId="{093A4788-D6D0-4456-A72C-474BD2A0A777}" type="pres">
      <dgm:prSet presAssocID="{51553333-EC08-42CC-88B4-BDC4484069E8}" presName="levelTx" presStyleLbl="revTx" presStyleIdx="0" presStyleCnt="0">
        <dgm:presLayoutVars>
          <dgm:chMax val="1"/>
          <dgm:bulletEnabled val="1"/>
        </dgm:presLayoutVars>
      </dgm:prSet>
      <dgm:spPr/>
    </dgm:pt>
    <dgm:pt modelId="{E005CE43-26CB-4F56-9838-C292D053FB30}" type="pres">
      <dgm:prSet presAssocID="{494AD37B-2B1E-483D-82A4-4F345F7C5B3D}" presName="Name8" presStyleCnt="0"/>
      <dgm:spPr/>
    </dgm:pt>
    <dgm:pt modelId="{137842DF-0637-4898-A57D-646C6686EA90}" type="pres">
      <dgm:prSet presAssocID="{494AD37B-2B1E-483D-82A4-4F345F7C5B3D}" presName="level" presStyleLbl="node1" presStyleIdx="1" presStyleCnt="3">
        <dgm:presLayoutVars>
          <dgm:chMax val="1"/>
          <dgm:bulletEnabled val="1"/>
        </dgm:presLayoutVars>
      </dgm:prSet>
      <dgm:spPr/>
    </dgm:pt>
    <dgm:pt modelId="{D40633FE-670A-4885-87E8-19D647252F4F}" type="pres">
      <dgm:prSet presAssocID="{494AD37B-2B1E-483D-82A4-4F345F7C5B3D}" presName="levelTx" presStyleLbl="revTx" presStyleIdx="0" presStyleCnt="0">
        <dgm:presLayoutVars>
          <dgm:chMax val="1"/>
          <dgm:bulletEnabled val="1"/>
        </dgm:presLayoutVars>
      </dgm:prSet>
      <dgm:spPr/>
    </dgm:pt>
    <dgm:pt modelId="{B7CF5C3A-9BF5-43E3-82F1-AF203850F230}" type="pres">
      <dgm:prSet presAssocID="{CDBAEB85-502E-4F67-8C30-CEFB12BC4B8B}" presName="Name8" presStyleCnt="0"/>
      <dgm:spPr/>
    </dgm:pt>
    <dgm:pt modelId="{B19FC0E2-B5BB-4346-B4C3-9845C49320FB}" type="pres">
      <dgm:prSet presAssocID="{CDBAEB85-502E-4F67-8C30-CEFB12BC4B8B}" presName="level" presStyleLbl="node1" presStyleIdx="2" presStyleCnt="3">
        <dgm:presLayoutVars>
          <dgm:chMax val="1"/>
          <dgm:bulletEnabled val="1"/>
        </dgm:presLayoutVars>
      </dgm:prSet>
      <dgm:spPr/>
    </dgm:pt>
    <dgm:pt modelId="{588B183A-2869-4185-A5AA-B10BC6524643}" type="pres">
      <dgm:prSet presAssocID="{CDBAEB85-502E-4F67-8C30-CEFB12BC4B8B}" presName="levelTx" presStyleLbl="revTx" presStyleIdx="0" presStyleCnt="0">
        <dgm:presLayoutVars>
          <dgm:chMax val="1"/>
          <dgm:bulletEnabled val="1"/>
        </dgm:presLayoutVars>
      </dgm:prSet>
      <dgm:spPr/>
    </dgm:pt>
  </dgm:ptLst>
  <dgm:cxnLst>
    <dgm:cxn modelId="{14977E0D-4EB0-49E4-8AFF-5BB43241E0DB}" type="presOf" srcId="{494AD37B-2B1E-483D-82A4-4F345F7C5B3D}" destId="{D40633FE-670A-4885-87E8-19D647252F4F}" srcOrd="1" destOrd="0" presId="urn:microsoft.com/office/officeart/2005/8/layout/pyramid1"/>
    <dgm:cxn modelId="{AE152617-43E2-4BD4-A5DF-39E234514F5E}" type="presOf" srcId="{51553333-EC08-42CC-88B4-BDC4484069E8}" destId="{093A4788-D6D0-4456-A72C-474BD2A0A777}" srcOrd="1" destOrd="0" presId="urn:microsoft.com/office/officeart/2005/8/layout/pyramid1"/>
    <dgm:cxn modelId="{E2AC5138-E944-4A16-9530-AFAFA256DC0A}" srcId="{102BA5AA-2D0F-43B6-8E26-87D53ABFDCE1}" destId="{51553333-EC08-42CC-88B4-BDC4484069E8}" srcOrd="0" destOrd="0" parTransId="{C40902DD-4BB2-4C5C-B005-47B846013331}" sibTransId="{7D231127-C3DD-4C3F-BB1B-F2F60FADBB0B}"/>
    <dgm:cxn modelId="{9514385E-E865-45E3-83C8-C0F8B70D7AAE}" type="presOf" srcId="{51553333-EC08-42CC-88B4-BDC4484069E8}" destId="{F99EC0B6-11C6-49EE-A299-6E6A0B5EC822}" srcOrd="0" destOrd="0" presId="urn:microsoft.com/office/officeart/2005/8/layout/pyramid1"/>
    <dgm:cxn modelId="{0486CA86-CBCD-45FF-BC0E-410E29B26C1C}" type="presOf" srcId="{494AD37B-2B1E-483D-82A4-4F345F7C5B3D}" destId="{137842DF-0637-4898-A57D-646C6686EA90}" srcOrd="0" destOrd="0" presId="urn:microsoft.com/office/officeart/2005/8/layout/pyramid1"/>
    <dgm:cxn modelId="{D4F577B2-849F-4722-B8E9-64F3FCE98324}" type="presOf" srcId="{102BA5AA-2D0F-43B6-8E26-87D53ABFDCE1}" destId="{53C8C085-4EEE-42BF-82E2-08BD2924BDB9}" srcOrd="0" destOrd="0" presId="urn:microsoft.com/office/officeart/2005/8/layout/pyramid1"/>
    <dgm:cxn modelId="{65F5CCBD-2FF6-4224-BB72-6AFF3F95C279}" srcId="{102BA5AA-2D0F-43B6-8E26-87D53ABFDCE1}" destId="{494AD37B-2B1E-483D-82A4-4F345F7C5B3D}" srcOrd="1" destOrd="0" parTransId="{C6996EFE-5DAB-43EC-AF92-91828F69380B}" sibTransId="{22F36C11-DB04-4F79-A519-E58F813BCDA4}"/>
    <dgm:cxn modelId="{4A1E1CE9-305C-4D57-8C7B-0B1C3F41D482}" type="presOf" srcId="{CDBAEB85-502E-4F67-8C30-CEFB12BC4B8B}" destId="{588B183A-2869-4185-A5AA-B10BC6524643}" srcOrd="1" destOrd="0" presId="urn:microsoft.com/office/officeart/2005/8/layout/pyramid1"/>
    <dgm:cxn modelId="{C7E4CBED-FFCE-4585-B282-5DC09AB84EE7}" type="presOf" srcId="{CDBAEB85-502E-4F67-8C30-CEFB12BC4B8B}" destId="{B19FC0E2-B5BB-4346-B4C3-9845C49320FB}" srcOrd="0" destOrd="0" presId="urn:microsoft.com/office/officeart/2005/8/layout/pyramid1"/>
    <dgm:cxn modelId="{8696BAF1-90C7-4245-9E13-A530A495B055}" srcId="{102BA5AA-2D0F-43B6-8E26-87D53ABFDCE1}" destId="{CDBAEB85-502E-4F67-8C30-CEFB12BC4B8B}" srcOrd="2" destOrd="0" parTransId="{17CC5833-00E9-4070-B913-5A9799A7EFE8}" sibTransId="{C21DCE9C-16BB-4B13-8DB2-114E52FFA732}"/>
    <dgm:cxn modelId="{455E6056-B119-4A4C-9AE3-D418EC29FFE5}" type="presParOf" srcId="{53C8C085-4EEE-42BF-82E2-08BD2924BDB9}" destId="{7A81AA5E-08EA-4E43-AF75-ABF3EC0C751F}" srcOrd="0" destOrd="0" presId="urn:microsoft.com/office/officeart/2005/8/layout/pyramid1"/>
    <dgm:cxn modelId="{3483F139-2107-41AF-9064-FBC45196B110}" type="presParOf" srcId="{7A81AA5E-08EA-4E43-AF75-ABF3EC0C751F}" destId="{F99EC0B6-11C6-49EE-A299-6E6A0B5EC822}" srcOrd="0" destOrd="0" presId="urn:microsoft.com/office/officeart/2005/8/layout/pyramid1"/>
    <dgm:cxn modelId="{B7731210-0933-4C2E-9F51-C86DE4596229}" type="presParOf" srcId="{7A81AA5E-08EA-4E43-AF75-ABF3EC0C751F}" destId="{093A4788-D6D0-4456-A72C-474BD2A0A777}" srcOrd="1" destOrd="0" presId="urn:microsoft.com/office/officeart/2005/8/layout/pyramid1"/>
    <dgm:cxn modelId="{BF0B26FC-5AC2-4326-A600-731EA1783C3B}" type="presParOf" srcId="{53C8C085-4EEE-42BF-82E2-08BD2924BDB9}" destId="{E005CE43-26CB-4F56-9838-C292D053FB30}" srcOrd="1" destOrd="0" presId="urn:microsoft.com/office/officeart/2005/8/layout/pyramid1"/>
    <dgm:cxn modelId="{C19445D3-186F-41A8-A1D0-BCF1F33DCDB6}" type="presParOf" srcId="{E005CE43-26CB-4F56-9838-C292D053FB30}" destId="{137842DF-0637-4898-A57D-646C6686EA90}" srcOrd="0" destOrd="0" presId="urn:microsoft.com/office/officeart/2005/8/layout/pyramid1"/>
    <dgm:cxn modelId="{731CE20C-6E83-479A-924D-095A95719688}" type="presParOf" srcId="{E005CE43-26CB-4F56-9838-C292D053FB30}" destId="{D40633FE-670A-4885-87E8-19D647252F4F}" srcOrd="1" destOrd="0" presId="urn:microsoft.com/office/officeart/2005/8/layout/pyramid1"/>
    <dgm:cxn modelId="{FAE0C835-604E-48DE-9AEC-D649F76D0C99}" type="presParOf" srcId="{53C8C085-4EEE-42BF-82E2-08BD2924BDB9}" destId="{B7CF5C3A-9BF5-43E3-82F1-AF203850F230}" srcOrd="2" destOrd="0" presId="urn:microsoft.com/office/officeart/2005/8/layout/pyramid1"/>
    <dgm:cxn modelId="{CF9187D8-C8A2-42A2-9296-48710D53A207}" type="presParOf" srcId="{B7CF5C3A-9BF5-43E3-82F1-AF203850F230}" destId="{B19FC0E2-B5BB-4346-B4C3-9845C49320FB}" srcOrd="0" destOrd="0" presId="urn:microsoft.com/office/officeart/2005/8/layout/pyramid1"/>
    <dgm:cxn modelId="{1E616F6F-0040-4F52-BD26-DEBF1610C588}" type="presParOf" srcId="{B7CF5C3A-9BF5-43E3-82F1-AF203850F230}" destId="{588B183A-2869-4185-A5AA-B10BC652464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EC0B6-11C6-49EE-A299-6E6A0B5EC822}">
      <dsp:nvSpPr>
        <dsp:cNvPr id="0" name=""/>
        <dsp:cNvSpPr/>
      </dsp:nvSpPr>
      <dsp:spPr>
        <a:xfrm>
          <a:off x="1391868" y="0"/>
          <a:ext cx="1391867" cy="993004"/>
        </a:xfrm>
        <a:prstGeom prst="trapezoid">
          <a:avLst>
            <a:gd name="adj" fmla="val 70084"/>
          </a:avLst>
        </a:prstGeom>
        <a:noFill/>
        <a:ln w="1905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100000"/>
            </a:lnSpc>
            <a:spcBef>
              <a:spcPct val="0"/>
            </a:spcBef>
            <a:spcAft>
              <a:spcPts val="0"/>
            </a:spcAft>
            <a:buNone/>
          </a:pPr>
          <a:r>
            <a:rPr lang="fr-CH" sz="1700" kern="1200" dirty="0"/>
            <a:t>Pratiques et gouvernances</a:t>
          </a:r>
        </a:p>
      </dsp:txBody>
      <dsp:txXfrm>
        <a:off x="1391868" y="0"/>
        <a:ext cx="1391867" cy="993004"/>
      </dsp:txXfrm>
    </dsp:sp>
    <dsp:sp modelId="{137842DF-0637-4898-A57D-646C6686EA90}">
      <dsp:nvSpPr>
        <dsp:cNvPr id="0" name=""/>
        <dsp:cNvSpPr/>
      </dsp:nvSpPr>
      <dsp:spPr>
        <a:xfrm>
          <a:off x="695934" y="993004"/>
          <a:ext cx="2783735" cy="993004"/>
        </a:xfrm>
        <a:prstGeom prst="trapezoid">
          <a:avLst>
            <a:gd name="adj" fmla="val 70084"/>
          </a:avLst>
        </a:prstGeom>
        <a:solidFill>
          <a:schemeClr val="tx2">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CH" sz="1700" kern="1200" dirty="0">
              <a:solidFill>
                <a:schemeClr val="bg1"/>
              </a:solidFill>
            </a:rPr>
            <a:t>Finalité</a:t>
          </a:r>
        </a:p>
      </dsp:txBody>
      <dsp:txXfrm>
        <a:off x="1183087" y="993004"/>
        <a:ext cx="1809428" cy="993004"/>
      </dsp:txXfrm>
    </dsp:sp>
    <dsp:sp modelId="{B19FC0E2-B5BB-4346-B4C3-9845C49320FB}">
      <dsp:nvSpPr>
        <dsp:cNvPr id="0" name=""/>
        <dsp:cNvSpPr/>
      </dsp:nvSpPr>
      <dsp:spPr>
        <a:xfrm>
          <a:off x="0" y="1986009"/>
          <a:ext cx="4175604" cy="993004"/>
        </a:xfrm>
        <a:prstGeom prst="trapezoid">
          <a:avLst>
            <a:gd name="adj" fmla="val 70084"/>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CH" sz="1700" kern="1200" dirty="0">
              <a:solidFill>
                <a:schemeClr val="bg1"/>
              </a:solidFill>
            </a:rPr>
            <a:t>Paradigme</a:t>
          </a:r>
        </a:p>
      </dsp:txBody>
      <dsp:txXfrm>
        <a:off x="730730" y="1986009"/>
        <a:ext cx="2714142" cy="99300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fr-FR"/>
          </a:p>
        </p:txBody>
      </p:sp>
      <p:sp>
        <p:nvSpPr>
          <p:cNvPr id="3" name="Espace réservé de la date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26BFAE73-A315-9E4E-A8A6-83A715C9DA39}" type="datetimeFigureOut">
              <a:rPr lang="fr-FR" smtClean="0"/>
              <a:t>11/11/2024</a:t>
            </a:fld>
            <a:endParaRPr lang="fr-FR"/>
          </a:p>
        </p:txBody>
      </p:sp>
      <p:sp>
        <p:nvSpPr>
          <p:cNvPr id="4" name="Espace réservé de l'image des diapositives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EA205F70-B402-7C48-9013-32A745B0EECE}" type="slidenum">
              <a:rPr lang="fr-FR" smtClean="0"/>
              <a:t>‹N°›</a:t>
            </a:fld>
            <a:endParaRPr lang="fr-FR"/>
          </a:p>
        </p:txBody>
      </p:sp>
    </p:spTree>
    <p:extLst>
      <p:ext uri="{BB962C8B-B14F-4D97-AF65-F5344CB8AC3E}">
        <p14:creationId xmlns:p14="http://schemas.microsoft.com/office/powerpoint/2010/main" val="352369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A205F70-B402-7C48-9013-32A745B0EECE}" type="slidenum">
              <a:rPr lang="fr-FR" smtClean="0"/>
              <a:t>6</a:t>
            </a:fld>
            <a:endParaRPr lang="fr-FR"/>
          </a:p>
        </p:txBody>
      </p:sp>
    </p:spTree>
    <p:extLst>
      <p:ext uri="{BB962C8B-B14F-4D97-AF65-F5344CB8AC3E}">
        <p14:creationId xmlns:p14="http://schemas.microsoft.com/office/powerpoint/2010/main" val="389062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A205F70-B402-7C48-9013-32A745B0EECE}" type="slidenum">
              <a:rPr lang="fr-FR" smtClean="0"/>
              <a:t>9</a:t>
            </a:fld>
            <a:endParaRPr lang="fr-FR"/>
          </a:p>
        </p:txBody>
      </p:sp>
    </p:spTree>
    <p:extLst>
      <p:ext uri="{BB962C8B-B14F-4D97-AF65-F5344CB8AC3E}">
        <p14:creationId xmlns:p14="http://schemas.microsoft.com/office/powerpoint/2010/main" val="297664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8F727-EB89-5375-E463-5349318FB63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44445EC-8B3F-FA0D-48EE-4218894B8D2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1ABAFC8-2F39-9AA7-C3B4-C2A448D8E422}"/>
              </a:ext>
            </a:extLst>
          </p:cNvPr>
          <p:cNvSpPr>
            <a:spLocks noGrp="1"/>
          </p:cNvSpPr>
          <p:nvPr>
            <p:ph type="body" idx="1"/>
          </p:nvPr>
        </p:nvSpPr>
        <p:spPr/>
        <p:txBody>
          <a:bodyPr/>
          <a:lstStyle/>
          <a:p>
            <a:endParaRPr lang="fr-CH" dirty="0"/>
          </a:p>
        </p:txBody>
      </p:sp>
      <p:sp>
        <p:nvSpPr>
          <p:cNvPr id="4" name="Espace réservé du numéro de diapositive 3">
            <a:extLst>
              <a:ext uri="{FF2B5EF4-FFF2-40B4-BE49-F238E27FC236}">
                <a16:creationId xmlns:a16="http://schemas.microsoft.com/office/drawing/2014/main" id="{B9DB3744-6F54-7C73-D7C5-4E80F9A372E6}"/>
              </a:ext>
            </a:extLst>
          </p:cNvPr>
          <p:cNvSpPr>
            <a:spLocks noGrp="1"/>
          </p:cNvSpPr>
          <p:nvPr>
            <p:ph type="sldNum" sz="quarter" idx="5"/>
          </p:nvPr>
        </p:nvSpPr>
        <p:spPr/>
        <p:txBody>
          <a:bodyPr/>
          <a:lstStyle/>
          <a:p>
            <a:fld id="{EA205F70-B402-7C48-9013-32A745B0EECE}" type="slidenum">
              <a:rPr lang="fr-FR" smtClean="0"/>
              <a:t>35</a:t>
            </a:fld>
            <a:endParaRPr lang="fr-FR"/>
          </a:p>
        </p:txBody>
      </p:sp>
    </p:spTree>
    <p:extLst>
      <p:ext uri="{BB962C8B-B14F-4D97-AF65-F5344CB8AC3E}">
        <p14:creationId xmlns:p14="http://schemas.microsoft.com/office/powerpoint/2010/main" val="144061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CE603-E55A-F1CE-0ECB-7881A5A7345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60F60B7-24AF-EDF4-46C7-B68335DC0D7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88790E7-BF88-14F4-1D51-6E597A78D071}"/>
              </a:ext>
            </a:extLst>
          </p:cNvPr>
          <p:cNvSpPr>
            <a:spLocks noGrp="1"/>
          </p:cNvSpPr>
          <p:nvPr>
            <p:ph type="body" idx="1"/>
          </p:nvPr>
        </p:nvSpPr>
        <p:spPr/>
        <p:txBody>
          <a:bodyPr/>
          <a:lstStyle/>
          <a:p>
            <a:endParaRPr lang="fr-CH" dirty="0"/>
          </a:p>
        </p:txBody>
      </p:sp>
      <p:sp>
        <p:nvSpPr>
          <p:cNvPr id="4" name="Espace réservé du numéro de diapositive 3">
            <a:extLst>
              <a:ext uri="{FF2B5EF4-FFF2-40B4-BE49-F238E27FC236}">
                <a16:creationId xmlns:a16="http://schemas.microsoft.com/office/drawing/2014/main" id="{BD9AB106-A284-7952-8E2B-12C2D403BCD7}"/>
              </a:ext>
            </a:extLst>
          </p:cNvPr>
          <p:cNvSpPr>
            <a:spLocks noGrp="1"/>
          </p:cNvSpPr>
          <p:nvPr>
            <p:ph type="sldNum" sz="quarter" idx="5"/>
          </p:nvPr>
        </p:nvSpPr>
        <p:spPr/>
        <p:txBody>
          <a:bodyPr/>
          <a:lstStyle/>
          <a:p>
            <a:fld id="{EA205F70-B402-7C48-9013-32A745B0EECE}" type="slidenum">
              <a:rPr lang="fr-FR" smtClean="0"/>
              <a:t>36</a:t>
            </a:fld>
            <a:endParaRPr lang="fr-FR"/>
          </a:p>
        </p:txBody>
      </p:sp>
    </p:spTree>
    <p:extLst>
      <p:ext uri="{BB962C8B-B14F-4D97-AF65-F5344CB8AC3E}">
        <p14:creationId xmlns:p14="http://schemas.microsoft.com/office/powerpoint/2010/main" val="330580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2B8F0-D403-4F62-E2B3-1180EC28837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0106B69-775F-F207-DF84-95693B71D2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2CDA188-94E8-F92D-F1C2-483F823485BF}"/>
              </a:ext>
            </a:extLst>
          </p:cNvPr>
          <p:cNvSpPr>
            <a:spLocks noGrp="1"/>
          </p:cNvSpPr>
          <p:nvPr>
            <p:ph type="dt" sz="half" idx="10"/>
          </p:nvPr>
        </p:nvSpPr>
        <p:spPr/>
        <p:txBody>
          <a:bodyPr/>
          <a:lstStyle/>
          <a:p>
            <a:fld id="{197BE04F-0E00-408D-BF50-28CA1B7416FC}" type="datetime1">
              <a:rPr lang="fr-FR" smtClean="0"/>
              <a:t>11/11/2024</a:t>
            </a:fld>
            <a:endParaRPr lang="fr-FR"/>
          </a:p>
        </p:txBody>
      </p:sp>
      <p:sp>
        <p:nvSpPr>
          <p:cNvPr id="5" name="Espace réservé du pied de page 4">
            <a:extLst>
              <a:ext uri="{FF2B5EF4-FFF2-40B4-BE49-F238E27FC236}">
                <a16:creationId xmlns:a16="http://schemas.microsoft.com/office/drawing/2014/main" id="{0F6A5E90-6BE8-6A95-F827-F139E4B7A7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1D4F61-705C-9998-27B5-9DAA683FB945}"/>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950960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9F7AC9-CADF-EBB9-7B27-F697115C82B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486E968-058E-D51E-FF40-63BBFF1FE1B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264611-5B55-D179-FBB1-530F82BFE596}"/>
              </a:ext>
            </a:extLst>
          </p:cNvPr>
          <p:cNvSpPr>
            <a:spLocks noGrp="1"/>
          </p:cNvSpPr>
          <p:nvPr>
            <p:ph type="dt" sz="half" idx="10"/>
          </p:nvPr>
        </p:nvSpPr>
        <p:spPr/>
        <p:txBody>
          <a:bodyPr/>
          <a:lstStyle/>
          <a:p>
            <a:fld id="{AE49CE20-5FD1-41EB-A024-EBD613757715}" type="datetime1">
              <a:rPr lang="fr-FR" smtClean="0"/>
              <a:t>11/11/2024</a:t>
            </a:fld>
            <a:endParaRPr lang="fr-FR"/>
          </a:p>
        </p:txBody>
      </p:sp>
      <p:sp>
        <p:nvSpPr>
          <p:cNvPr id="5" name="Espace réservé du pied de page 4">
            <a:extLst>
              <a:ext uri="{FF2B5EF4-FFF2-40B4-BE49-F238E27FC236}">
                <a16:creationId xmlns:a16="http://schemas.microsoft.com/office/drawing/2014/main" id="{7FF9DE5D-809E-1EC1-DD3C-0024380025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245BAF7-6716-A24D-739F-23C971BF7F6B}"/>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365239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89E4D8C-6063-A2B9-6F96-3B6B84E553E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E2C502B-6C92-A664-EEE2-0EAE755D1D5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8FB95DF-E5AD-D43A-482D-583FF05AC4BC}"/>
              </a:ext>
            </a:extLst>
          </p:cNvPr>
          <p:cNvSpPr>
            <a:spLocks noGrp="1"/>
          </p:cNvSpPr>
          <p:nvPr>
            <p:ph type="dt" sz="half" idx="10"/>
          </p:nvPr>
        </p:nvSpPr>
        <p:spPr/>
        <p:txBody>
          <a:bodyPr/>
          <a:lstStyle/>
          <a:p>
            <a:fld id="{830F91E3-B177-48EF-AB7C-8D4CF3EFE922}" type="datetime1">
              <a:rPr lang="fr-FR" smtClean="0"/>
              <a:t>11/11/2024</a:t>
            </a:fld>
            <a:endParaRPr lang="fr-FR"/>
          </a:p>
        </p:txBody>
      </p:sp>
      <p:sp>
        <p:nvSpPr>
          <p:cNvPr id="5" name="Espace réservé du pied de page 4">
            <a:extLst>
              <a:ext uri="{FF2B5EF4-FFF2-40B4-BE49-F238E27FC236}">
                <a16:creationId xmlns:a16="http://schemas.microsoft.com/office/drawing/2014/main" id="{8ED18467-A819-9E7A-0894-06D6D2E1FA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1BF19C-36FE-9F1F-6C65-C7A7F5BC29C2}"/>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91630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Diapositive de titre">
    <p:spTree>
      <p:nvGrpSpPr>
        <p:cNvPr id="1" name=""/>
        <p:cNvGrpSpPr/>
        <p:nvPr/>
      </p:nvGrpSpPr>
      <p:grpSpPr>
        <a:xfrm>
          <a:off x="0" y="0"/>
          <a:ext cx="0" cy="0"/>
          <a:chOff x="0" y="0"/>
          <a:chExt cx="0" cy="0"/>
        </a:xfrm>
      </p:grpSpPr>
      <p:grpSp>
        <p:nvGrpSpPr>
          <p:cNvPr id="5" name="Group 4"/>
          <p:cNvGrpSpPr/>
          <p:nvPr userDrawn="1"/>
        </p:nvGrpSpPr>
        <p:grpSpPr>
          <a:xfrm>
            <a:off x="0" y="6021288"/>
            <a:ext cx="12192000" cy="836712"/>
            <a:chOff x="0" y="3723878"/>
            <a:chExt cx="9144000" cy="627534"/>
          </a:xfrm>
        </p:grpSpPr>
        <p:sp>
          <p:nvSpPr>
            <p:cNvPr id="3" name="Rectangle 2"/>
            <p:cNvSpPr/>
            <p:nvPr userDrawn="1"/>
          </p:nvSpPr>
          <p:spPr>
            <a:xfrm>
              <a:off x="0" y="3723878"/>
              <a:ext cx="9144000" cy="627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26" name="Picture 2" descr="ttp://www.unige.ch/presse/charte/logos_unige/UNIGE/others/UNIGE_tout_blanc.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2320" y="3809634"/>
              <a:ext cx="1224136" cy="44113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ttp://tecfa.unige.ch/w/images/0/02/TECFAlogoColBlancNoText_792x32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3393" y="6209976"/>
            <a:ext cx="1119367" cy="459336"/>
          </a:xfrm>
          <a:prstGeom prst="rect">
            <a:avLst/>
          </a:prstGeom>
          <a:noFill/>
          <a:extLst>
            <a:ext uri="{909E8E84-426E-40DD-AFC4-6F175D3DCCD1}">
              <a14:hiddenFill xmlns:a14="http://schemas.microsoft.com/office/drawing/2010/main">
                <a:solidFill>
                  <a:srgbClr val="FFFFFF"/>
                </a:solidFill>
              </a14:hiddenFill>
            </a:ext>
          </a:extLst>
        </p:spPr>
      </p:pic>
      <p:sp>
        <p:nvSpPr>
          <p:cNvPr id="9" name="Titre 1"/>
          <p:cNvSpPr>
            <a:spLocks noGrp="1"/>
          </p:cNvSpPr>
          <p:nvPr>
            <p:ph type="title"/>
          </p:nvPr>
        </p:nvSpPr>
        <p:spPr>
          <a:xfrm>
            <a:off x="981795" y="1544639"/>
            <a:ext cx="10363200" cy="1362075"/>
          </a:xfrm>
          <a:prstGeom prst="rect">
            <a:avLst/>
          </a:prstGeom>
        </p:spPr>
        <p:txBody>
          <a:bodyPr anchor="t"/>
          <a:lstStyle>
            <a:lvl1pPr algn="l">
              <a:defRPr sz="5333" b="1" cap="all">
                <a:solidFill>
                  <a:schemeClr val="accent1"/>
                </a:solidFill>
              </a:defRPr>
            </a:lvl1pPr>
          </a:lstStyle>
          <a:p>
            <a:r>
              <a:rPr lang="en-US" dirty="0"/>
              <a:t>Click to edit Master title style</a:t>
            </a:r>
            <a:endParaRPr lang="fr-CH" dirty="0"/>
          </a:p>
        </p:txBody>
      </p:sp>
      <p:sp>
        <p:nvSpPr>
          <p:cNvPr id="10" name="Espace réservé du texte 2"/>
          <p:cNvSpPr>
            <a:spLocks noGrp="1"/>
          </p:cNvSpPr>
          <p:nvPr>
            <p:ph type="body" idx="1"/>
          </p:nvPr>
        </p:nvSpPr>
        <p:spPr>
          <a:xfrm>
            <a:off x="963084" y="2906713"/>
            <a:ext cx="10363200" cy="1500187"/>
          </a:xfrm>
          <a:prstGeom prst="rect">
            <a:avLst/>
          </a:prstGeom>
        </p:spPr>
        <p:txBody>
          <a:bodyPr anchor="b"/>
          <a:lstStyle>
            <a:lvl1pPr marL="0" indent="0">
              <a:buNone/>
              <a:defRPr sz="2667" b="0" i="0">
                <a:solidFill>
                  <a:schemeClr val="tx1">
                    <a:tint val="75000"/>
                  </a:schemeClr>
                </a:solidFill>
                <a:latin typeface="Gill Sans Light" charset="0"/>
                <a:ea typeface="Gill Sans Light" charset="0"/>
                <a:cs typeface="Gill Sans Light"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1803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F2329F-217C-5568-92E2-72AD17DF57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2A5C65-2061-F523-88BF-BA6883E2CE3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FBE72F-23DB-8D78-1810-2EBE4DB12E01}"/>
              </a:ext>
            </a:extLst>
          </p:cNvPr>
          <p:cNvSpPr>
            <a:spLocks noGrp="1"/>
          </p:cNvSpPr>
          <p:nvPr>
            <p:ph type="dt" sz="half" idx="10"/>
          </p:nvPr>
        </p:nvSpPr>
        <p:spPr/>
        <p:txBody>
          <a:bodyPr/>
          <a:lstStyle/>
          <a:p>
            <a:fld id="{929E77F7-4685-42BB-8466-212088CB3762}" type="datetime1">
              <a:rPr lang="fr-FR" smtClean="0"/>
              <a:t>11/11/2024</a:t>
            </a:fld>
            <a:endParaRPr lang="fr-FR"/>
          </a:p>
        </p:txBody>
      </p:sp>
      <p:sp>
        <p:nvSpPr>
          <p:cNvPr id="5" name="Espace réservé du pied de page 4">
            <a:extLst>
              <a:ext uri="{FF2B5EF4-FFF2-40B4-BE49-F238E27FC236}">
                <a16:creationId xmlns:a16="http://schemas.microsoft.com/office/drawing/2014/main" id="{AEBAF9E4-4E93-DE2C-3779-D7B7FC6271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178B6E-AEC6-0415-265C-510652F8D8BF}"/>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3395273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B2C69-DCCC-9EDF-F17F-C8422005153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124F68C-32A4-A3C4-58AD-63E1C5619E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6D7A646-51A5-326D-A78E-268EBCCD40D8}"/>
              </a:ext>
            </a:extLst>
          </p:cNvPr>
          <p:cNvSpPr>
            <a:spLocks noGrp="1"/>
          </p:cNvSpPr>
          <p:nvPr>
            <p:ph type="dt" sz="half" idx="10"/>
          </p:nvPr>
        </p:nvSpPr>
        <p:spPr/>
        <p:txBody>
          <a:bodyPr/>
          <a:lstStyle/>
          <a:p>
            <a:fld id="{F1CF0E65-AC25-4B2C-A35B-EF23F7960193}" type="datetime1">
              <a:rPr lang="fr-FR" smtClean="0"/>
              <a:t>11/11/2024</a:t>
            </a:fld>
            <a:endParaRPr lang="fr-FR"/>
          </a:p>
        </p:txBody>
      </p:sp>
      <p:sp>
        <p:nvSpPr>
          <p:cNvPr id="5" name="Espace réservé du pied de page 4">
            <a:extLst>
              <a:ext uri="{FF2B5EF4-FFF2-40B4-BE49-F238E27FC236}">
                <a16:creationId xmlns:a16="http://schemas.microsoft.com/office/drawing/2014/main" id="{E2912A87-A0A2-D5DF-B378-F796D3A064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D8ABCC7-81B7-8CC4-99BA-DDA761EB98A7}"/>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10070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7D9A43-794F-88EB-842F-63326F06405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3781F50-EC0A-85ED-D805-E85F3A6C99A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EDE3B01-4284-0E07-473A-1B3DA6C540D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18D231A-66BD-A207-ECDB-15DBB7F805AD}"/>
              </a:ext>
            </a:extLst>
          </p:cNvPr>
          <p:cNvSpPr>
            <a:spLocks noGrp="1"/>
          </p:cNvSpPr>
          <p:nvPr>
            <p:ph type="dt" sz="half" idx="10"/>
          </p:nvPr>
        </p:nvSpPr>
        <p:spPr/>
        <p:txBody>
          <a:bodyPr/>
          <a:lstStyle/>
          <a:p>
            <a:fld id="{7DF0CF2C-D778-4FEA-A87B-858A80154B7B}" type="datetime1">
              <a:rPr lang="fr-FR" smtClean="0"/>
              <a:t>11/11/2024</a:t>
            </a:fld>
            <a:endParaRPr lang="fr-FR"/>
          </a:p>
        </p:txBody>
      </p:sp>
      <p:sp>
        <p:nvSpPr>
          <p:cNvPr id="6" name="Espace réservé du pied de page 5">
            <a:extLst>
              <a:ext uri="{FF2B5EF4-FFF2-40B4-BE49-F238E27FC236}">
                <a16:creationId xmlns:a16="http://schemas.microsoft.com/office/drawing/2014/main" id="{9CECC8F6-64D7-160A-2124-A04A040F1A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3321863-1639-96BA-8C07-1A6DDA1A593B}"/>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33731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F9D097-0CBC-D959-92FC-AD49B520346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FC6261F-4BC9-A938-763F-C8C9EA0B1C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3AC2608-80EA-D5DC-1CAC-A1CAEFB7CC8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B643A18-15ED-797B-3533-E25D92B8CF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84A9E57-23A7-6AD2-6A5C-94A15E89EC1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C3758B8-E1D9-AB08-48B3-9C4824DCEC9B}"/>
              </a:ext>
            </a:extLst>
          </p:cNvPr>
          <p:cNvSpPr>
            <a:spLocks noGrp="1"/>
          </p:cNvSpPr>
          <p:nvPr>
            <p:ph type="dt" sz="half" idx="10"/>
          </p:nvPr>
        </p:nvSpPr>
        <p:spPr/>
        <p:txBody>
          <a:bodyPr/>
          <a:lstStyle/>
          <a:p>
            <a:fld id="{9BA90A93-8B63-4882-8CDB-063ADDC6ACA1}" type="datetime1">
              <a:rPr lang="fr-FR" smtClean="0"/>
              <a:t>11/11/2024</a:t>
            </a:fld>
            <a:endParaRPr lang="fr-FR"/>
          </a:p>
        </p:txBody>
      </p:sp>
      <p:sp>
        <p:nvSpPr>
          <p:cNvPr id="8" name="Espace réservé du pied de page 7">
            <a:extLst>
              <a:ext uri="{FF2B5EF4-FFF2-40B4-BE49-F238E27FC236}">
                <a16:creationId xmlns:a16="http://schemas.microsoft.com/office/drawing/2014/main" id="{072BDF1F-C82D-F4EC-CEE0-2000761B4FB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B8503B6-B291-7AD7-BEA6-0C3780464CA1}"/>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4132930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7CB602-A463-1AF4-B670-193B88489F2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8DF2800-F79E-593E-2A6C-613E99B65784}"/>
              </a:ext>
            </a:extLst>
          </p:cNvPr>
          <p:cNvSpPr>
            <a:spLocks noGrp="1"/>
          </p:cNvSpPr>
          <p:nvPr>
            <p:ph type="dt" sz="half" idx="10"/>
          </p:nvPr>
        </p:nvSpPr>
        <p:spPr/>
        <p:txBody>
          <a:bodyPr/>
          <a:lstStyle/>
          <a:p>
            <a:fld id="{61F02394-C093-4CF9-8514-5B2695544653}" type="datetime1">
              <a:rPr lang="fr-FR" smtClean="0"/>
              <a:t>11/11/2024</a:t>
            </a:fld>
            <a:endParaRPr lang="fr-FR"/>
          </a:p>
        </p:txBody>
      </p:sp>
      <p:sp>
        <p:nvSpPr>
          <p:cNvPr id="4" name="Espace réservé du pied de page 3">
            <a:extLst>
              <a:ext uri="{FF2B5EF4-FFF2-40B4-BE49-F238E27FC236}">
                <a16:creationId xmlns:a16="http://schemas.microsoft.com/office/drawing/2014/main" id="{59BE4979-EC12-0F53-9A35-7B81DFBDD59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232B1D0-D2BC-C24B-24DF-629C4ADFCA83}"/>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388663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910C61-D4DC-DE4A-62FD-789A10B378E8}"/>
              </a:ext>
            </a:extLst>
          </p:cNvPr>
          <p:cNvSpPr>
            <a:spLocks noGrp="1"/>
          </p:cNvSpPr>
          <p:nvPr>
            <p:ph type="dt" sz="half" idx="10"/>
          </p:nvPr>
        </p:nvSpPr>
        <p:spPr/>
        <p:txBody>
          <a:bodyPr/>
          <a:lstStyle/>
          <a:p>
            <a:fld id="{85C2A757-FDBB-4F1B-9221-9B4597E28846}" type="datetime1">
              <a:rPr lang="fr-FR" smtClean="0"/>
              <a:t>11/11/2024</a:t>
            </a:fld>
            <a:endParaRPr lang="fr-FR"/>
          </a:p>
        </p:txBody>
      </p:sp>
      <p:sp>
        <p:nvSpPr>
          <p:cNvPr id="3" name="Espace réservé du pied de page 2">
            <a:extLst>
              <a:ext uri="{FF2B5EF4-FFF2-40B4-BE49-F238E27FC236}">
                <a16:creationId xmlns:a16="http://schemas.microsoft.com/office/drawing/2014/main" id="{17ACE5AD-2C3F-DA0A-C418-76FD0169E9E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30D64F8-5254-3BA8-8A9C-422AA7B4821C}"/>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1128005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0FB3A2-29F9-20EE-7799-2619D54A4DE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07252F3-45B0-315A-C9C3-9306B46005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0A30B22-1928-0478-64B3-49642D5F5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3539717-81DA-7425-1699-A58C57B575BF}"/>
              </a:ext>
            </a:extLst>
          </p:cNvPr>
          <p:cNvSpPr>
            <a:spLocks noGrp="1"/>
          </p:cNvSpPr>
          <p:nvPr>
            <p:ph type="dt" sz="half" idx="10"/>
          </p:nvPr>
        </p:nvSpPr>
        <p:spPr/>
        <p:txBody>
          <a:bodyPr/>
          <a:lstStyle/>
          <a:p>
            <a:fld id="{152E25FE-12B0-4928-942A-A6AED0717B99}" type="datetime1">
              <a:rPr lang="fr-FR" smtClean="0"/>
              <a:t>11/11/2024</a:t>
            </a:fld>
            <a:endParaRPr lang="fr-FR"/>
          </a:p>
        </p:txBody>
      </p:sp>
      <p:sp>
        <p:nvSpPr>
          <p:cNvPr id="6" name="Espace réservé du pied de page 5">
            <a:extLst>
              <a:ext uri="{FF2B5EF4-FFF2-40B4-BE49-F238E27FC236}">
                <a16:creationId xmlns:a16="http://schemas.microsoft.com/office/drawing/2014/main" id="{B0BF7BC5-1C39-E705-E68B-4332E649AFF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D073CF3-F747-8539-53FB-A3FAC424AF46}"/>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251047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C92EA6-222E-E5A0-980B-CF5FCD7BA4C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6BCB81B-E735-B7CC-0894-1089455161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11E9D65-8DAA-5555-7586-73EE6D2E3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D285056-B190-12FD-6DD4-8A9EF50C7E69}"/>
              </a:ext>
            </a:extLst>
          </p:cNvPr>
          <p:cNvSpPr>
            <a:spLocks noGrp="1"/>
          </p:cNvSpPr>
          <p:nvPr>
            <p:ph type="dt" sz="half" idx="10"/>
          </p:nvPr>
        </p:nvSpPr>
        <p:spPr/>
        <p:txBody>
          <a:bodyPr/>
          <a:lstStyle/>
          <a:p>
            <a:fld id="{BE0FD17E-DCBC-44B8-84AC-169809D0371F}" type="datetime1">
              <a:rPr lang="fr-FR" smtClean="0"/>
              <a:t>11/11/2024</a:t>
            </a:fld>
            <a:endParaRPr lang="fr-FR"/>
          </a:p>
        </p:txBody>
      </p:sp>
      <p:sp>
        <p:nvSpPr>
          <p:cNvPr id="6" name="Espace réservé du pied de page 5">
            <a:extLst>
              <a:ext uri="{FF2B5EF4-FFF2-40B4-BE49-F238E27FC236}">
                <a16:creationId xmlns:a16="http://schemas.microsoft.com/office/drawing/2014/main" id="{2671DF2A-A882-8D09-63E5-365771AFC27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D6255CC-7FAC-4A44-E255-5719D55CAD58}"/>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372916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10F0204-F228-DEA3-7CEA-F6D399113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3D0F7C-9CA5-FDB4-D4A2-033AECE80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3139F7-3915-458D-C308-A0D3C62BA3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5D09E7-CD33-4FAD-9755-F6F6FE120D8C}" type="datetime1">
              <a:rPr lang="fr-FR" smtClean="0"/>
              <a:t>11/11/2024</a:t>
            </a:fld>
            <a:endParaRPr lang="fr-FR"/>
          </a:p>
        </p:txBody>
      </p:sp>
      <p:sp>
        <p:nvSpPr>
          <p:cNvPr id="5" name="Espace réservé du pied de page 4">
            <a:extLst>
              <a:ext uri="{FF2B5EF4-FFF2-40B4-BE49-F238E27FC236}">
                <a16:creationId xmlns:a16="http://schemas.microsoft.com/office/drawing/2014/main" id="{754C663E-4F6D-B3E5-8CE8-DEF315BB7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249D465-49AD-9FD8-BFA1-E042E9700D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BFE581-B952-5C44-B14D-46AE04B2BB44}" type="slidenum">
              <a:rPr lang="fr-FR" smtClean="0"/>
              <a:t>‹N°›</a:t>
            </a:fld>
            <a:endParaRPr lang="fr-FR"/>
          </a:p>
        </p:txBody>
      </p:sp>
    </p:spTree>
    <p:extLst>
      <p:ext uri="{BB962C8B-B14F-4D97-AF65-F5344CB8AC3E}">
        <p14:creationId xmlns:p14="http://schemas.microsoft.com/office/powerpoint/2010/main" val="45331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https://edutechwiki.unige.ch/fr/Formation-Tchad" TargetMode="Externa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flaticon.com/free-icons/wron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edu.ge.ch/sem/system/files/ressources/telecharger/10_raisons_2.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gnu.org/philosophy/free-sw.html"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fabriquerel.org/wp-content/uploads/2020/06/REL-5R-fabriqueREL.pdf"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hyperlink" Target="https://tecfa.unige.ch/proj/PolicyOER/Documents/Survey.pd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fabriquerel.org/licences/" TargetMode="Externa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edutechwiki.unige.ch/en/Open_Education_Roadmap#What_is_Open_Education"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tecfa.unige.ch/perso/class/2023/ForumOuvertNantes/20231206-Class-Nantes.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tecfa.unige.ch/perso/class/2023/ForumOuvertNantes/20231206-Class-Nantes.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hesge.ch/geneve/actualites/2024/journee-du-numerique-responsable" TargetMode="External"/><Relationship Id="rId2" Type="http://schemas.openxmlformats.org/officeDocument/2006/relationships/hyperlink" Target="https://www.unige.ch/digital-clinics/projets-des-etudiants-digital-clinics/2023/sobriete-numerique" TargetMode="External"/><Relationship Id="rId1" Type="http://schemas.openxmlformats.org/officeDocument/2006/relationships/slideLayout" Target="../slideLayouts/slideLayout1.xml"/><Relationship Id="rId4" Type="http://schemas.openxmlformats.org/officeDocument/2006/relationships/hyperlink" Target="https://landfillsolutions.eu/the-5-rs-of-sustainability-and-zero-waste-managemen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roton.me/blog/fr/is-google-docs-secure#Secure-your-data-with-Proton-Drive" TargetMode="External"/><Relationship Id="rId2" Type="http://schemas.openxmlformats.org/officeDocument/2006/relationships/hyperlink" Target="https://proton.me/fr/about" TargetMode="External"/><Relationship Id="rId1" Type="http://schemas.openxmlformats.org/officeDocument/2006/relationships/slideLayout" Target="../slideLayouts/slideLayout1.xml"/><Relationship Id="rId5" Type="http://schemas.openxmlformats.org/officeDocument/2006/relationships/hyperlink" Target="https://support.google.com/docs/answer/10381817?hl=fr" TargetMode="External"/><Relationship Id="rId4" Type="http://schemas.openxmlformats.org/officeDocument/2006/relationships/hyperlink" Target="https://www.frama.space/abc/fr/rgpd/"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ortail.ciip.ch/per/domains/8#802dcd41-f1a1-4175-a307-da3898fef063" TargetMode="External"/><Relationship Id="rId2" Type="http://schemas.openxmlformats.org/officeDocument/2006/relationships/hyperlink" Target="https://portail.ciip.ch/per/domains/8"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dictionnaire-academie.fr/article/A9E0439"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tchad.ifademenligne.org/mod/wiki/view.php?id=677" TargetMode="External"/><Relationship Id="rId7" Type="http://schemas.openxmlformats.org/officeDocument/2006/relationships/hyperlink" Target="https://tchad.ifademenligne.org/mod/wiki/view.php?id=681" TargetMode="External"/><Relationship Id="rId2" Type="http://schemas.openxmlformats.org/officeDocument/2006/relationships/hyperlink" Target="https://tchad.ifademenligne.org/mod/wiki/view.php?id=675" TargetMode="External"/><Relationship Id="rId1" Type="http://schemas.openxmlformats.org/officeDocument/2006/relationships/slideLayout" Target="../slideLayouts/slideLayout1.xml"/><Relationship Id="rId6" Type="http://schemas.openxmlformats.org/officeDocument/2006/relationships/hyperlink" Target="https://tchad.ifademenligne.org/mod/wiki/view.php?id=680" TargetMode="External"/><Relationship Id="rId5" Type="http://schemas.openxmlformats.org/officeDocument/2006/relationships/hyperlink" Target="https://tchad.ifademenligne.org/mod/wiki/view.php?id=679" TargetMode="External"/><Relationship Id="rId10" Type="http://schemas.openxmlformats.org/officeDocument/2006/relationships/image" Target="../media/image18.png"/><Relationship Id="rId4" Type="http://schemas.openxmlformats.org/officeDocument/2006/relationships/hyperlink" Target="https://tchad.ifademenligne.org/mod/wiki/view.php?id=678" TargetMode="External"/><Relationship Id="rId9"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dictionnaire-academie.fr/article/A9I1219" TargetMode="External"/><Relationship Id="rId2" Type="http://schemas.openxmlformats.org/officeDocument/2006/relationships/hyperlink" Target="https://en.wikipedia.org/wiki/History_of_free_and_open-source_software" TargetMode="External"/><Relationship Id="rId1" Type="http://schemas.openxmlformats.org/officeDocument/2006/relationships/slideLayout" Target="../slideLayouts/slideLayout1.xml"/><Relationship Id="rId4" Type="http://schemas.openxmlformats.org/officeDocument/2006/relationships/hyperlink" Target="https://digital-law-online.info/lpdi1.0/treatise17.htm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portail.ciip.ch/per/domains/8#802dcd41-f1a1-4175-a307-da3898fef063" TargetMode="External"/><Relationship Id="rId2" Type="http://schemas.openxmlformats.org/officeDocument/2006/relationships/hyperlink" Target="https://portail.ciip.ch/per/domains/8"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portail.ciip.ch/per/domains/8#4a683b41-cdaf-409b-abe9-3d6f92f53d5e"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jenseigneadistance.teluq.ca/mod/page/view.php?id=177"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hyperlink" Target="https://tecfa.unige.ch/tecfa/talks/schneide/CAS-elearning/cas-elearning-intro-technos-educatives-2019.pdf" TargetMode="Externa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notesSlide" Target="../notesSlides/notesSlide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1.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s/_rels/slide36.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slideLayout" Target="../slideLayouts/slideLayout1.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hyperlink" Target="https://tecfa.unige.ch/tecfa/talks/schneide/CAS-elearning/cas-elearning-intro-technos-educatives-2019.pdf" TargetMode="Externa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tags" Target="../tags/tag35.xml"/><Relationship Id="rId10" Type="http://schemas.openxmlformats.org/officeDocument/2006/relationships/tags" Target="../tags/tag30.xml"/><Relationship Id="rId19" Type="http://schemas.openxmlformats.org/officeDocument/2006/relationships/notesSlide" Target="../notesSlides/notesSlide4.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het.colorado.edu/sims/html/density/latest/density_all.html" TargetMode="External"/><Relationship Id="rId1" Type="http://schemas.openxmlformats.org/officeDocument/2006/relationships/slideLayout" Target="../slideLayouts/slideLayout1.xml"/><Relationship Id="rId4" Type="http://schemas.openxmlformats.org/officeDocument/2006/relationships/hyperlink" Target="https://wiki.teluq.ca/wikitedia/index.php/Simulation"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tecfa.unige.ch/tecfa/talks/schneide/CAS-elearning/cas-elearning-intro-technos-educatives-2019.pdf" TargetMode="Externa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hyperlink" Target="https://fr.wikipedia.org/wiki/P%C3%A9dagogie_des_opprim%C3%A9s" TargetMode="External"/><Relationship Id="rId2" Type="http://schemas.openxmlformats.org/officeDocument/2006/relationships/hyperlink" Target="https://en.wikipedia.org/wiki/Deschooling_Society"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jenseigneadistance.teluq.ca/mod/page/view.php?id=223" TargetMode="External"/><Relationship Id="rId7" Type="http://schemas.openxmlformats.org/officeDocument/2006/relationships/hyperlink" Target="https://jenseigneadistance.teluq.ca/mod/page/view.php?id=742" TargetMode="External"/><Relationship Id="rId2" Type="http://schemas.openxmlformats.org/officeDocument/2006/relationships/hyperlink" Target="https://jenseigneadistance.teluq.ca/mod/page/view.php?id=222" TargetMode="External"/><Relationship Id="rId1" Type="http://schemas.openxmlformats.org/officeDocument/2006/relationships/slideLayout" Target="../slideLayouts/slideLayout1.xml"/><Relationship Id="rId6" Type="http://schemas.openxmlformats.org/officeDocument/2006/relationships/hyperlink" Target="https://jenseigneadistance.teluq.ca/mod/page/view.php?id=329" TargetMode="External"/><Relationship Id="rId5" Type="http://schemas.openxmlformats.org/officeDocument/2006/relationships/hyperlink" Target="https://jenseigneadistance.teluq.ca/mod/page/view.php?id=328" TargetMode="External"/><Relationship Id="rId4" Type="http://schemas.openxmlformats.org/officeDocument/2006/relationships/hyperlink" Target="https://jenseigneadistance.teluq.ca/mod/page/view.php?id=224"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competencenumerique.ca/"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competencenumerique.ca/"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s://jenseigneadistance.teluq.ca/mod/page/view.php?id=222"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dutechwiki.unige.ch/mediawiki/images/e/e4/InfographicsCOS-EiE-Sept2023.png"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s://edutechwiki.unige.ch/fr/Cat%C3%A9gories_et_codes_dans_l%27analyse_qualitative"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tecfaetu.unige.ch/etu-maltt/aegir/dupertf9/cos-esu-M5/UA1/M5-UA1.html#h5pbookid=1192258818&amp;section=top&amp;chapter=h5p-interactive-book-chapter-679aacd1-bf33-46db-a96d-7f5c16ae008d" TargetMode="External"/><Relationship Id="rId2" Type="http://schemas.openxmlformats.org/officeDocument/2006/relationships/hyperlink" Target="https://tecfa.unige.ch/perso/class/2024/EduNumCT/Mod2-UE1-O1/"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sDJX_Ks8XKY"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hyperlink" Target="http://digamo.free.fr/illich1971.pdf" TargetMode="External"/><Relationship Id="rId13" Type="http://schemas.openxmlformats.org/officeDocument/2006/relationships/hyperlink" Target="https://doi.org/10.3389/frsus.2021.743806" TargetMode="External"/><Relationship Id="rId3" Type="http://schemas.openxmlformats.org/officeDocument/2006/relationships/hyperlink" Target="https://tecfa.unige.ch/perso/mireille/papers/Betrancourt08_REF.pdf" TargetMode="External"/><Relationship Id="rId7" Type="http://schemas.openxmlformats.org/officeDocument/2006/relationships/hyperlink" Target="https://www.gnu.org/philosophy/free-sw.html" TargetMode="External"/><Relationship Id="rId12" Type="http://schemas.openxmlformats.org/officeDocument/2006/relationships/hyperlink" Target="https://doi.org/10.3917/epar.600.0030" TargetMode="External"/><Relationship Id="rId2" Type="http://schemas.openxmlformats.org/officeDocument/2006/relationships/hyperlink" Target="https://medium.com/@timberners_lee/marking-the-webs-35th-birthday-an-open-letter-ebb410cc7d42" TargetMode="External"/><Relationship Id="rId1" Type="http://schemas.openxmlformats.org/officeDocument/2006/relationships/slideLayout" Target="../slideLayouts/slideLayout1.xml"/><Relationship Id="rId6" Type="http://schemas.openxmlformats.org/officeDocument/2006/relationships/hyperlink" Target="https://doi.org/10.31273/alternautas.v5i1.1070" TargetMode="External"/><Relationship Id="rId11" Type="http://schemas.openxmlformats.org/officeDocument/2006/relationships/hyperlink" Target="https://tecfa.unige.ch/perso/class/2024/EduNumCT/Mod2/UE1-O1/UE1-O1-Peraya2023HistoireTechno.pdf" TargetMode="External"/><Relationship Id="rId5" Type="http://schemas.openxmlformats.org/officeDocument/2006/relationships/hyperlink" Target="https://doi.org/10.55982/openpraxis.16.3.672" TargetMode="External"/><Relationship Id="rId15" Type="http://schemas.openxmlformats.org/officeDocument/2006/relationships/hyperlink" Target="https://unesdoc.unesco.org/ark:/48223/pf0000379949_fre" TargetMode="External"/><Relationship Id="rId10" Type="http://schemas.openxmlformats.org/officeDocument/2006/relationships/hyperlink" Target="https://archives.framabook.org/histoiresetculturesdulibre/index.html" TargetMode="External"/><Relationship Id="rId4" Type="http://schemas.openxmlformats.org/officeDocument/2006/relationships/hyperlink" Target="https://shs.cairn.info/article/PUF_BOURG_2021_02_0017?lang=fr" TargetMode="External"/><Relationship Id="rId9" Type="http://schemas.openxmlformats.org/officeDocument/2006/relationships/hyperlink" Target="https://www.ajol.info/index.php/ijhss/article/view/212332" TargetMode="External"/><Relationship Id="rId14" Type="http://schemas.openxmlformats.org/officeDocument/2006/relationships/hyperlink" Target="https://unesdoc.unesco.org/ark:/48223/pf0000373755/PDF/373755eng.pdf.multi.page=1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home.cern/science/computing/birth-web"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en.wikipedia.org/wiki/Computer_network#/media/File:Internet_map_1024.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ted-fad.teluq.ca/technologie-educative/" TargetMode="External"/><Relationship Id="rId2" Type="http://schemas.openxmlformats.org/officeDocument/2006/relationships/hyperlink" Target="https://edutechwiki.unige.ch/fr/La_recherche_en_technologie_%C3%A9ducative"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hyperlink" Target="https://tecfa.unige.ch/tecfa/talks/schneide/CAS-elearning/cas-elearning-intro-technos-educatives-2019.pdf" TargetMode="Externa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684" y="1127065"/>
            <a:ext cx="8954632" cy="1362075"/>
          </a:xfrm>
        </p:spPr>
        <p:txBody>
          <a:bodyPr>
            <a:noAutofit/>
          </a:bodyPr>
          <a:lstStyle/>
          <a:p>
            <a:pPr algn="ctr"/>
            <a:r>
              <a:rPr lang="fr-CH" sz="4267" cap="none" dirty="0">
                <a:latin typeface="Berlin Sans FB Demi" panose="020E0802020502020306" pitchFamily="34" charset="0"/>
                <a:cs typeface="Arial" panose="020B0604020202020204" pitchFamily="34" charset="0"/>
              </a:rPr>
              <a:t>Module 2</a:t>
            </a:r>
            <a:br>
              <a:rPr lang="fr-CH" sz="4267" cap="none" dirty="0">
                <a:latin typeface="Berlin Sans FB Demi" panose="020E0802020502020306" pitchFamily="34" charset="0"/>
                <a:cs typeface="Arial" panose="020B0604020202020204" pitchFamily="34" charset="0"/>
              </a:rPr>
            </a:br>
            <a:r>
              <a:rPr lang="fr-CH" sz="4267" cap="none" dirty="0">
                <a:latin typeface="Berlin Sans FB Demi" panose="020E0802020502020306" pitchFamily="34" charset="0"/>
                <a:cs typeface="Arial" panose="020B0604020202020204" pitchFamily="34" charset="0"/>
              </a:rPr>
              <a:t>Introduction à l’ingénierie de formation numérique</a:t>
            </a:r>
            <a:endParaRPr lang="fr-FR" sz="4267" cap="none" dirty="0">
              <a:latin typeface="Berlin Sans FB Demi" panose="020E0802020502020306" pitchFamily="34" charset="0"/>
              <a:cs typeface="Arial" panose="020B0604020202020204" pitchFamily="34" charset="0"/>
            </a:endParaRPr>
          </a:p>
        </p:txBody>
      </p:sp>
      <p:sp>
        <p:nvSpPr>
          <p:cNvPr id="3" name="Text Placeholder 2"/>
          <p:cNvSpPr>
            <a:spLocks noGrp="1"/>
          </p:cNvSpPr>
          <p:nvPr>
            <p:ph type="body" idx="1"/>
          </p:nvPr>
        </p:nvSpPr>
        <p:spPr>
          <a:xfrm>
            <a:off x="1007435" y="3332989"/>
            <a:ext cx="10363200" cy="864096"/>
          </a:xfrm>
        </p:spPr>
        <p:txBody>
          <a:bodyPr>
            <a:normAutofit fontScale="92500" lnSpcReduction="20000"/>
          </a:bodyPr>
          <a:lstStyle/>
          <a:p>
            <a:pPr algn="ctr"/>
            <a:r>
              <a:rPr lang="fr-CH" sz="3733" dirty="0">
                <a:solidFill>
                  <a:schemeClr val="tx1"/>
                </a:solidFill>
                <a:latin typeface="Berlin Sans FB" panose="020E0602020502020306" pitchFamily="34" charset="0"/>
                <a:ea typeface="Gill Sans" charset="0"/>
                <a:cs typeface="Gill Sans" charset="0"/>
              </a:rPr>
              <a:t>Objectif 1 : Expliquer le champ de l’éducation numérique, son histoire et ses concepts clés</a:t>
            </a:r>
          </a:p>
        </p:txBody>
      </p:sp>
      <p:sp>
        <p:nvSpPr>
          <p:cNvPr id="4" name="Rectangle 3"/>
          <p:cNvSpPr/>
          <p:nvPr/>
        </p:nvSpPr>
        <p:spPr>
          <a:xfrm>
            <a:off x="2438474" y="4485117"/>
            <a:ext cx="7315053" cy="1761188"/>
          </a:xfrm>
          <a:prstGeom prst="rect">
            <a:avLst/>
          </a:prstGeom>
        </p:spPr>
        <p:txBody>
          <a:bodyPr wrap="square">
            <a:spAutoFit/>
          </a:bodyPr>
          <a:lstStyle/>
          <a:p>
            <a:pPr algn="ctr"/>
            <a:r>
              <a:rPr lang="fr-CH" sz="2400" dirty="0">
                <a:latin typeface="Berlin Sans FB" panose="020E0602020502020306" pitchFamily="34" charset="0"/>
              </a:rPr>
              <a:t>Présentation</a:t>
            </a:r>
          </a:p>
          <a:p>
            <a:pPr algn="ctr"/>
            <a:r>
              <a:rPr lang="fr-CH" sz="2400" dirty="0">
                <a:latin typeface="Berlin Sans FB" panose="020E0602020502020306" pitchFamily="34" charset="0"/>
              </a:rPr>
              <a:t> </a:t>
            </a:r>
          </a:p>
          <a:p>
            <a:pPr algn="ctr"/>
            <a:r>
              <a:rPr lang="fr-CH" sz="2400" baseline="30000" dirty="0">
                <a:solidFill>
                  <a:schemeClr val="tx2"/>
                </a:solidFill>
                <a:latin typeface="Berlin Sans FB" panose="020E0602020502020306" pitchFamily="34" charset="0"/>
              </a:rPr>
              <a:t>Barbara Class</a:t>
            </a:r>
          </a:p>
          <a:p>
            <a:pPr algn="ctr"/>
            <a:r>
              <a:rPr lang="fr-CH" sz="2400" baseline="30000" dirty="0">
                <a:solidFill>
                  <a:schemeClr val="tx2"/>
                </a:solidFill>
                <a:latin typeface="Berlin Sans FB" panose="020E0602020502020306" pitchFamily="34" charset="0"/>
              </a:rPr>
              <a:t>04.11.2024</a:t>
            </a:r>
          </a:p>
          <a:p>
            <a:pPr algn="ctr"/>
            <a:r>
              <a:rPr lang="fr-CH" sz="2400" baseline="30000" dirty="0">
                <a:solidFill>
                  <a:schemeClr val="tx2"/>
                </a:solidFill>
                <a:latin typeface="Berlin Sans FB" panose="020E0602020502020306" pitchFamily="34" charset="0"/>
                <a:hlinkClick r:id="rId2"/>
              </a:rPr>
              <a:t>EduNumCT</a:t>
            </a:r>
            <a:endParaRPr lang="fr-CH" sz="2400" baseline="30000" dirty="0">
              <a:solidFill>
                <a:schemeClr val="tx2"/>
              </a:solidFill>
              <a:latin typeface="Berlin Sans FB" panose="020E0602020502020306" pitchFamily="34" charset="0"/>
            </a:endParaRPr>
          </a:p>
          <a:p>
            <a:pPr algn="ctr"/>
            <a:endParaRPr lang="fr-FR" sz="1867" baseline="30000" dirty="0">
              <a:solidFill>
                <a:schemeClr val="tx2"/>
              </a:solidFill>
              <a:latin typeface="Berlin Sans FB" panose="020E0602020502020306" pitchFamily="34" charset="0"/>
            </a:endParaRPr>
          </a:p>
        </p:txBody>
      </p:sp>
      <p:pic>
        <p:nvPicPr>
          <p:cNvPr id="6" name="Graphique 5">
            <a:hlinkClick r:id="rId3"/>
            <a:extLst>
              <a:ext uri="{FF2B5EF4-FFF2-40B4-BE49-F238E27FC236}">
                <a16:creationId xmlns:a16="http://schemas.microsoft.com/office/drawing/2014/main" id="{55E79DD5-FD23-A68F-E7F2-A8A0EB49F0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96533" y="5600984"/>
            <a:ext cx="1143000" cy="400051"/>
          </a:xfrm>
          <a:prstGeom prst="rect">
            <a:avLst/>
          </a:prstGeom>
        </p:spPr>
      </p:pic>
    </p:spTree>
    <p:extLst>
      <p:ext uri="{BB962C8B-B14F-4D97-AF65-F5344CB8AC3E}">
        <p14:creationId xmlns:p14="http://schemas.microsoft.com/office/powerpoint/2010/main" val="1449966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B96C6-A50D-C490-6018-9B5FE5B4C6EC}"/>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2B39C204-23E9-9B2A-31F1-7A588C85ECA7}"/>
              </a:ext>
            </a:extLst>
          </p:cNvPr>
          <p:cNvSpPr txBox="1"/>
          <p:nvPr/>
        </p:nvSpPr>
        <p:spPr>
          <a:xfrm>
            <a:off x="456927" y="405396"/>
            <a:ext cx="9899787" cy="584775"/>
          </a:xfrm>
          <a:prstGeom prst="rect">
            <a:avLst/>
          </a:prstGeom>
          <a:noFill/>
        </p:spPr>
        <p:txBody>
          <a:bodyPr wrap="square" rtlCol="0">
            <a:spAutoFit/>
          </a:bodyPr>
          <a:lstStyle/>
          <a:p>
            <a:r>
              <a:rPr lang="fr-CH" sz="3200" dirty="0"/>
              <a:t>Pourquoi 2 approches?  2 paradigmes d’ancrage</a:t>
            </a:r>
          </a:p>
        </p:txBody>
      </p:sp>
      <p:sp>
        <p:nvSpPr>
          <p:cNvPr id="5" name="Espace réservé du numéro de diapositive 4">
            <a:extLst>
              <a:ext uri="{FF2B5EF4-FFF2-40B4-BE49-F238E27FC236}">
                <a16:creationId xmlns:a16="http://schemas.microsoft.com/office/drawing/2014/main" id="{55D446BB-3302-20F4-1D69-2EDBC66C4458}"/>
              </a:ext>
            </a:extLst>
          </p:cNvPr>
          <p:cNvSpPr>
            <a:spLocks noGrp="1"/>
          </p:cNvSpPr>
          <p:nvPr>
            <p:ph type="sldNum" sz="quarter" idx="12"/>
          </p:nvPr>
        </p:nvSpPr>
        <p:spPr/>
        <p:txBody>
          <a:bodyPr/>
          <a:lstStyle/>
          <a:p>
            <a:fld id="{7CBFE581-B952-5C44-B14D-46AE04B2BB44}" type="slidenum">
              <a:rPr lang="fr-FR" smtClean="0"/>
              <a:t>10</a:t>
            </a:fld>
            <a:endParaRPr lang="fr-FR"/>
          </a:p>
        </p:txBody>
      </p:sp>
      <p:sp>
        <p:nvSpPr>
          <p:cNvPr id="7" name="ZoneTexte 6">
            <a:extLst>
              <a:ext uri="{FF2B5EF4-FFF2-40B4-BE49-F238E27FC236}">
                <a16:creationId xmlns:a16="http://schemas.microsoft.com/office/drawing/2014/main" id="{7EDECDFF-6E63-8C7F-3DE1-EB43CF4CD56B}"/>
              </a:ext>
            </a:extLst>
          </p:cNvPr>
          <p:cNvSpPr txBox="1"/>
          <p:nvPr/>
        </p:nvSpPr>
        <p:spPr>
          <a:xfrm>
            <a:off x="9054081" y="5333659"/>
            <a:ext cx="2605265" cy="1200329"/>
          </a:xfrm>
          <a:prstGeom prst="rect">
            <a:avLst/>
          </a:prstGeom>
          <a:noFill/>
        </p:spPr>
        <p:txBody>
          <a:bodyPr wrap="none" rtlCol="0">
            <a:spAutoFit/>
          </a:bodyPr>
          <a:lstStyle/>
          <a:p>
            <a:r>
              <a:rPr lang="fr-CH" dirty="0"/>
              <a:t>Sterling, 2021</a:t>
            </a:r>
          </a:p>
          <a:p>
            <a:r>
              <a:rPr lang="fr-CH" dirty="0" err="1"/>
              <a:t>Ngubane</a:t>
            </a:r>
            <a:r>
              <a:rPr lang="fr-CH" dirty="0"/>
              <a:t> &amp; </a:t>
            </a:r>
            <a:r>
              <a:rPr lang="fr-CH" dirty="0" err="1"/>
              <a:t>Makua</a:t>
            </a:r>
            <a:r>
              <a:rPr lang="fr-CH" dirty="0"/>
              <a:t>, 2021</a:t>
            </a:r>
          </a:p>
          <a:p>
            <a:r>
              <a:rPr lang="fr-CH" dirty="0"/>
              <a:t>Cuestas-Caza, 2022</a:t>
            </a:r>
          </a:p>
          <a:p>
            <a:endParaRPr lang="fr-CH" dirty="0"/>
          </a:p>
        </p:txBody>
      </p:sp>
      <p:cxnSp>
        <p:nvCxnSpPr>
          <p:cNvPr id="9" name="Connecteur droit avec flèche 8">
            <a:extLst>
              <a:ext uri="{FF2B5EF4-FFF2-40B4-BE49-F238E27FC236}">
                <a16:creationId xmlns:a16="http://schemas.microsoft.com/office/drawing/2014/main" id="{10E31049-00A1-41DB-F75A-D23AD1D4C189}"/>
              </a:ext>
            </a:extLst>
          </p:cNvPr>
          <p:cNvCxnSpPr>
            <a:cxnSpLocks/>
          </p:cNvCxnSpPr>
          <p:nvPr/>
        </p:nvCxnSpPr>
        <p:spPr>
          <a:xfrm>
            <a:off x="5933220" y="1598715"/>
            <a:ext cx="0" cy="2886523"/>
          </a:xfrm>
          <a:prstGeom prst="straightConnector1">
            <a:avLst/>
          </a:prstGeom>
          <a:ln w="571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A2F7AA40-229A-7A79-F35A-29E769D0860C}"/>
              </a:ext>
            </a:extLst>
          </p:cNvPr>
          <p:cNvPicPr>
            <a:picLocks noChangeAspect="1"/>
          </p:cNvPicPr>
          <p:nvPr/>
        </p:nvPicPr>
        <p:blipFill>
          <a:blip r:embed="rId2"/>
          <a:stretch>
            <a:fillRect/>
          </a:stretch>
        </p:blipFill>
        <p:spPr>
          <a:xfrm>
            <a:off x="10218881" y="1856247"/>
            <a:ext cx="820660" cy="2614396"/>
          </a:xfrm>
          <a:prstGeom prst="rect">
            <a:avLst/>
          </a:prstGeom>
        </p:spPr>
      </p:pic>
      <p:graphicFrame>
        <p:nvGraphicFramePr>
          <p:cNvPr id="11" name="Diagramme 10">
            <a:extLst>
              <a:ext uri="{FF2B5EF4-FFF2-40B4-BE49-F238E27FC236}">
                <a16:creationId xmlns:a16="http://schemas.microsoft.com/office/drawing/2014/main" id="{4217DA9E-0CA5-A608-FFC1-DB3883F453D8}"/>
              </a:ext>
            </a:extLst>
          </p:cNvPr>
          <p:cNvGraphicFramePr/>
          <p:nvPr>
            <p:extLst>
              <p:ext uri="{D42A27DB-BD31-4B8C-83A1-F6EECF244321}">
                <p14:modId xmlns:p14="http://schemas.microsoft.com/office/powerpoint/2010/main" val="3061648807"/>
              </p:ext>
            </p:extLst>
          </p:nvPr>
        </p:nvGraphicFramePr>
        <p:xfrm>
          <a:off x="6026080" y="1506224"/>
          <a:ext cx="4175604" cy="2979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Connecteur droit 11">
            <a:extLst>
              <a:ext uri="{FF2B5EF4-FFF2-40B4-BE49-F238E27FC236}">
                <a16:creationId xmlns:a16="http://schemas.microsoft.com/office/drawing/2014/main" id="{112E8CDB-0634-32B3-20AF-76065297EF41}"/>
              </a:ext>
            </a:extLst>
          </p:cNvPr>
          <p:cNvCxnSpPr>
            <a:cxnSpLocks/>
          </p:cNvCxnSpPr>
          <p:nvPr/>
        </p:nvCxnSpPr>
        <p:spPr>
          <a:xfrm>
            <a:off x="6026080" y="2497429"/>
            <a:ext cx="5013461" cy="0"/>
          </a:xfrm>
          <a:prstGeom prst="line">
            <a:avLst/>
          </a:prstGeom>
          <a:ln w="476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4DA1633A-B3A9-2D59-C32D-C15EA4E0C465}"/>
              </a:ext>
            </a:extLst>
          </p:cNvPr>
          <p:cNvSpPr txBox="1"/>
          <p:nvPr/>
        </p:nvSpPr>
        <p:spPr>
          <a:xfrm>
            <a:off x="456927" y="1497838"/>
            <a:ext cx="4920134" cy="1200329"/>
          </a:xfrm>
          <a:prstGeom prst="rect">
            <a:avLst/>
          </a:prstGeom>
          <a:noFill/>
        </p:spPr>
        <p:txBody>
          <a:bodyPr vert="horz" wrap="square" rtlCol="0">
            <a:spAutoFit/>
          </a:bodyPr>
          <a:lstStyle/>
          <a:p>
            <a:pPr marL="342900" indent="-342900">
              <a:buFont typeface="Wingdings" panose="05000000000000000000" pitchFamily="2" charset="2"/>
              <a:buChar char="Ø"/>
            </a:pPr>
            <a:r>
              <a:rPr lang="en-US" sz="2400" dirty="0"/>
              <a:t>Le paradigme détermine</a:t>
            </a:r>
            <a:r>
              <a:rPr lang="en-US" sz="2400" b="1" dirty="0"/>
              <a:t> </a:t>
            </a:r>
            <a:r>
              <a:rPr lang="en-US" sz="2400" dirty="0"/>
              <a:t>la</a:t>
            </a:r>
            <a:r>
              <a:rPr lang="en-US" sz="2400" b="1" dirty="0"/>
              <a:t> </a:t>
            </a:r>
            <a:r>
              <a:rPr lang="en-US" sz="2400" dirty="0"/>
              <a:t>finalité de toute action et façonne les pratiques et les gouvernances</a:t>
            </a:r>
          </a:p>
        </p:txBody>
      </p:sp>
      <p:sp>
        <p:nvSpPr>
          <p:cNvPr id="14" name="ZoneTexte 13">
            <a:extLst>
              <a:ext uri="{FF2B5EF4-FFF2-40B4-BE49-F238E27FC236}">
                <a16:creationId xmlns:a16="http://schemas.microsoft.com/office/drawing/2014/main" id="{B5C4049C-CCD1-6302-BC31-ABD2FA204182}"/>
              </a:ext>
            </a:extLst>
          </p:cNvPr>
          <p:cNvSpPr txBox="1"/>
          <p:nvPr/>
        </p:nvSpPr>
        <p:spPr>
          <a:xfrm>
            <a:off x="385161" y="3332377"/>
            <a:ext cx="5455198" cy="3416320"/>
          </a:xfrm>
          <a:prstGeom prst="rect">
            <a:avLst/>
          </a:prstGeom>
          <a:noFill/>
        </p:spPr>
        <p:txBody>
          <a:bodyPr vert="horz" wrap="square" rtlCol="0">
            <a:spAutoFit/>
          </a:bodyPr>
          <a:lstStyle/>
          <a:p>
            <a:pPr marL="342900" indent="-342900">
              <a:buFont typeface="Wingdings" panose="05000000000000000000" pitchFamily="2" charset="2"/>
              <a:buChar char="Ø"/>
            </a:pPr>
            <a:r>
              <a:rPr lang="en-US" sz="2400" dirty="0"/>
              <a:t>Deux grands paradigmes: </a:t>
            </a:r>
          </a:p>
          <a:p>
            <a:pPr marL="800100" lvl="1" indent="-342900">
              <a:buFont typeface="Arial" panose="020B0604020202020204" pitchFamily="34" charset="0"/>
              <a:buChar char="•"/>
            </a:pPr>
            <a:r>
              <a:rPr lang="en-US" sz="2400" b="1" dirty="0" err="1"/>
              <a:t>Mécaniste</a:t>
            </a:r>
            <a:r>
              <a:rPr lang="en-US" sz="2400" dirty="0"/>
              <a:t>:</a:t>
            </a:r>
            <a:r>
              <a:rPr lang="en-US" sz="2400" b="1" dirty="0"/>
              <a:t> </a:t>
            </a:r>
            <a:r>
              <a:rPr lang="en-US" sz="2400" dirty="0" err="1"/>
              <a:t>présent</a:t>
            </a:r>
            <a:r>
              <a:rPr lang="en-US" sz="2400" b="1" dirty="0"/>
              <a:t> </a:t>
            </a:r>
            <a:r>
              <a:rPr lang="en-US" sz="2400" dirty="0"/>
              <a:t>après 1700, focalise sur les </a:t>
            </a:r>
            <a:r>
              <a:rPr lang="en-US" sz="2400" b="1" dirty="0"/>
              <a:t>parties</a:t>
            </a:r>
          </a:p>
          <a:p>
            <a:pPr marL="800100" lvl="1" indent="-342900">
              <a:buFont typeface="Arial" panose="020B0604020202020204" pitchFamily="34" charset="0"/>
              <a:buChar char="•"/>
            </a:pPr>
            <a:r>
              <a:rPr lang="en-US" sz="2400" b="1" dirty="0" err="1"/>
              <a:t>Holistique</a:t>
            </a:r>
            <a:r>
              <a:rPr lang="en-US" sz="2400" dirty="0"/>
              <a:t>: present </a:t>
            </a:r>
            <a:r>
              <a:rPr lang="en-US" sz="2400" dirty="0" err="1"/>
              <a:t>avant</a:t>
            </a:r>
            <a:r>
              <a:rPr lang="en-US" sz="2400" dirty="0"/>
              <a:t> 1500 en Europe et encore </a:t>
            </a:r>
            <a:r>
              <a:rPr lang="en-US" sz="2400" dirty="0" err="1"/>
              <a:t>existant</a:t>
            </a:r>
            <a:r>
              <a:rPr lang="en-US" sz="2400" dirty="0"/>
              <a:t> </a:t>
            </a:r>
            <a:r>
              <a:rPr lang="en-US" sz="2400" dirty="0" err="1"/>
              <a:t>ailleurs</a:t>
            </a:r>
            <a:r>
              <a:rPr lang="en-US" sz="2400" dirty="0"/>
              <a:t> - </a:t>
            </a:r>
            <a:r>
              <a:rPr lang="en-US" sz="2400" dirty="0" err="1"/>
              <a:t>en</a:t>
            </a:r>
            <a:r>
              <a:rPr lang="en-US" sz="2400" dirty="0"/>
              <a:t> Afrique (</a:t>
            </a:r>
            <a:r>
              <a:rPr lang="en-US" sz="2400" i="1" dirty="0"/>
              <a:t>Ubuntu, Maat</a:t>
            </a:r>
            <a:r>
              <a:rPr lang="en-US" sz="2400" dirty="0"/>
              <a:t>), </a:t>
            </a:r>
            <a:r>
              <a:rPr lang="en-US" sz="2400" dirty="0" err="1"/>
              <a:t>en</a:t>
            </a:r>
            <a:r>
              <a:rPr lang="en-US" sz="2400" dirty="0"/>
              <a:t> </a:t>
            </a:r>
            <a:r>
              <a:rPr lang="en-US" sz="2400" dirty="0" err="1"/>
              <a:t>Amérique</a:t>
            </a:r>
            <a:r>
              <a:rPr lang="en-US" sz="2400" dirty="0"/>
              <a:t> </a:t>
            </a:r>
            <a:r>
              <a:rPr lang="en-US" sz="2400" dirty="0" err="1"/>
              <a:t>latine</a:t>
            </a:r>
            <a:r>
              <a:rPr lang="en-US" sz="2400" dirty="0"/>
              <a:t> (</a:t>
            </a:r>
            <a:r>
              <a:rPr lang="en-US" sz="2400" i="1" dirty="0" err="1"/>
              <a:t>Sumak</a:t>
            </a:r>
            <a:r>
              <a:rPr lang="en-US" sz="2400" i="1" dirty="0"/>
              <a:t> </a:t>
            </a:r>
            <a:r>
              <a:rPr lang="en-US" sz="2400" i="1" dirty="0" err="1"/>
              <a:t>Kawsay</a:t>
            </a:r>
            <a:r>
              <a:rPr lang="en-US" sz="2400" i="1" dirty="0"/>
              <a:t> (Buen </a:t>
            </a:r>
            <a:r>
              <a:rPr lang="en-US" sz="2400" i="1" dirty="0" err="1"/>
              <a:t>vivir</a:t>
            </a:r>
            <a:r>
              <a:rPr lang="en-US" sz="2400" dirty="0"/>
              <a:t>), focalise sur le </a:t>
            </a:r>
            <a:r>
              <a:rPr lang="en-US" sz="2400" b="1" dirty="0"/>
              <a:t>tout</a:t>
            </a:r>
          </a:p>
        </p:txBody>
      </p:sp>
    </p:spTree>
    <p:extLst>
      <p:ext uri="{BB962C8B-B14F-4D97-AF65-F5344CB8AC3E}">
        <p14:creationId xmlns:p14="http://schemas.microsoft.com/office/powerpoint/2010/main" val="3471843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9B74E-516D-0A9A-7A25-43779202AC85}"/>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B05989F3-DBC7-A2E0-B3C7-C4A37D74EE04}"/>
              </a:ext>
            </a:extLst>
          </p:cNvPr>
          <p:cNvSpPr txBox="1"/>
          <p:nvPr/>
        </p:nvSpPr>
        <p:spPr>
          <a:xfrm>
            <a:off x="456927" y="405396"/>
            <a:ext cx="9899787" cy="584775"/>
          </a:xfrm>
          <a:prstGeom prst="rect">
            <a:avLst/>
          </a:prstGeom>
          <a:noFill/>
        </p:spPr>
        <p:txBody>
          <a:bodyPr wrap="square" rtlCol="0">
            <a:spAutoFit/>
          </a:bodyPr>
          <a:lstStyle/>
          <a:p>
            <a:r>
              <a:rPr lang="fr-CH" sz="3200" dirty="0"/>
              <a:t>Caractéristiques des deux paradigmes</a:t>
            </a:r>
          </a:p>
        </p:txBody>
      </p:sp>
      <p:sp>
        <p:nvSpPr>
          <p:cNvPr id="5" name="Espace réservé du numéro de diapositive 4">
            <a:extLst>
              <a:ext uri="{FF2B5EF4-FFF2-40B4-BE49-F238E27FC236}">
                <a16:creationId xmlns:a16="http://schemas.microsoft.com/office/drawing/2014/main" id="{E82E9F38-0214-E937-000B-3E2D00372AB0}"/>
              </a:ext>
            </a:extLst>
          </p:cNvPr>
          <p:cNvSpPr>
            <a:spLocks noGrp="1"/>
          </p:cNvSpPr>
          <p:nvPr>
            <p:ph type="sldNum" sz="quarter" idx="12"/>
          </p:nvPr>
        </p:nvSpPr>
        <p:spPr/>
        <p:txBody>
          <a:bodyPr/>
          <a:lstStyle/>
          <a:p>
            <a:fld id="{7CBFE581-B952-5C44-B14D-46AE04B2BB44}" type="slidenum">
              <a:rPr lang="fr-FR" smtClean="0"/>
              <a:t>11</a:t>
            </a:fld>
            <a:endParaRPr lang="fr-FR"/>
          </a:p>
        </p:txBody>
      </p:sp>
      <p:sp>
        <p:nvSpPr>
          <p:cNvPr id="7" name="ZoneTexte 6">
            <a:extLst>
              <a:ext uri="{FF2B5EF4-FFF2-40B4-BE49-F238E27FC236}">
                <a16:creationId xmlns:a16="http://schemas.microsoft.com/office/drawing/2014/main" id="{AF4565B2-19BE-41DC-F94E-AB73E32A2CD7}"/>
              </a:ext>
            </a:extLst>
          </p:cNvPr>
          <p:cNvSpPr txBox="1"/>
          <p:nvPr/>
        </p:nvSpPr>
        <p:spPr>
          <a:xfrm>
            <a:off x="9401783" y="5806273"/>
            <a:ext cx="2357312" cy="646331"/>
          </a:xfrm>
          <a:prstGeom prst="rect">
            <a:avLst/>
          </a:prstGeom>
          <a:noFill/>
        </p:spPr>
        <p:txBody>
          <a:bodyPr wrap="none" rtlCol="0">
            <a:spAutoFit/>
          </a:bodyPr>
          <a:lstStyle/>
          <a:p>
            <a:r>
              <a:rPr lang="fr-CH" dirty="0"/>
              <a:t>Sterling, 2021</a:t>
            </a:r>
          </a:p>
          <a:p>
            <a:r>
              <a:rPr lang="fr-CH" dirty="0"/>
              <a:t>Bourg &amp; </a:t>
            </a:r>
            <a:r>
              <a:rPr lang="fr-CH" dirty="0" err="1"/>
              <a:t>Swaton</a:t>
            </a:r>
            <a:r>
              <a:rPr lang="fr-CH" dirty="0"/>
              <a:t>, 2021</a:t>
            </a:r>
          </a:p>
        </p:txBody>
      </p:sp>
      <p:sp>
        <p:nvSpPr>
          <p:cNvPr id="2" name="ZoneTexte 1">
            <a:extLst>
              <a:ext uri="{FF2B5EF4-FFF2-40B4-BE49-F238E27FC236}">
                <a16:creationId xmlns:a16="http://schemas.microsoft.com/office/drawing/2014/main" id="{46B53D8C-3B38-E188-20DD-14CAB5D66E4C}"/>
              </a:ext>
            </a:extLst>
          </p:cNvPr>
          <p:cNvSpPr txBox="1"/>
          <p:nvPr/>
        </p:nvSpPr>
        <p:spPr>
          <a:xfrm>
            <a:off x="1118148" y="2495557"/>
            <a:ext cx="4911559" cy="2677656"/>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t>Global</a:t>
            </a:r>
          </a:p>
          <a:p>
            <a:pPr marL="457200" indent="-457200">
              <a:buFont typeface="Wingdings" panose="05000000000000000000" pitchFamily="2" charset="2"/>
              <a:buChar char="Ø"/>
            </a:pPr>
            <a:r>
              <a:rPr lang="en-US" sz="2800" dirty="0"/>
              <a:t>Séparation</a:t>
            </a:r>
          </a:p>
          <a:p>
            <a:pPr marL="457200" indent="-457200">
              <a:buFont typeface="Wingdings" panose="05000000000000000000" pitchFamily="2" charset="2"/>
              <a:buChar char="Ø"/>
            </a:pPr>
            <a:r>
              <a:rPr lang="en-US" sz="2800" dirty="0"/>
              <a:t>Linéarité</a:t>
            </a:r>
          </a:p>
          <a:p>
            <a:pPr marL="457200" indent="-457200">
              <a:buFont typeface="Wingdings" panose="05000000000000000000" pitchFamily="2" charset="2"/>
              <a:buChar char="Ø"/>
            </a:pPr>
            <a:r>
              <a:rPr lang="en-US" sz="2800" dirty="0"/>
              <a:t>Contrôle</a:t>
            </a:r>
          </a:p>
          <a:p>
            <a:pPr marL="457200" indent="-457200">
              <a:buFont typeface="Wingdings" panose="05000000000000000000" pitchFamily="2" charset="2"/>
              <a:buChar char="Ø"/>
            </a:pPr>
            <a:r>
              <a:rPr lang="en-US" sz="2800" dirty="0"/>
              <a:t>Croissance</a:t>
            </a:r>
          </a:p>
          <a:p>
            <a:pPr marL="457200" indent="-457200">
              <a:buFont typeface="Wingdings" panose="05000000000000000000" pitchFamily="2" charset="2"/>
              <a:buChar char="Ø"/>
            </a:pPr>
            <a:r>
              <a:rPr lang="en-US" sz="2800" dirty="0" err="1"/>
              <a:t>Compétition</a:t>
            </a:r>
            <a:r>
              <a:rPr lang="en-US" sz="2800" dirty="0"/>
              <a:t> excessive </a:t>
            </a:r>
            <a:endParaRPr lang="fr-CH" sz="2800" dirty="0"/>
          </a:p>
        </p:txBody>
      </p:sp>
      <p:sp>
        <p:nvSpPr>
          <p:cNvPr id="8" name="ZoneTexte 7">
            <a:extLst>
              <a:ext uri="{FF2B5EF4-FFF2-40B4-BE49-F238E27FC236}">
                <a16:creationId xmlns:a16="http://schemas.microsoft.com/office/drawing/2014/main" id="{231473F1-1EE6-F02A-51F2-CC68F5F77B70}"/>
              </a:ext>
            </a:extLst>
          </p:cNvPr>
          <p:cNvSpPr txBox="1"/>
          <p:nvPr/>
        </p:nvSpPr>
        <p:spPr>
          <a:xfrm>
            <a:off x="6733380" y="2469443"/>
            <a:ext cx="4460901" cy="3108543"/>
          </a:xfrm>
          <a:prstGeom prst="rect">
            <a:avLst/>
          </a:prstGeom>
          <a:noFill/>
        </p:spPr>
        <p:txBody>
          <a:bodyPr wrap="none" rtlCol="0">
            <a:spAutoFit/>
          </a:bodyPr>
          <a:lstStyle/>
          <a:p>
            <a:pPr marL="457200" indent="-457200">
              <a:buFont typeface="Wingdings" panose="05000000000000000000" pitchFamily="2" charset="2"/>
              <a:buChar char="Ø"/>
            </a:pPr>
            <a:r>
              <a:rPr lang="en-US" sz="2800" dirty="0"/>
              <a:t>Contexte</a:t>
            </a:r>
          </a:p>
          <a:p>
            <a:pPr marL="457200" indent="-457200">
              <a:buFont typeface="Wingdings" panose="05000000000000000000" pitchFamily="2" charset="2"/>
              <a:buChar char="Ø"/>
            </a:pPr>
            <a:r>
              <a:rPr lang="en-US" sz="2800" dirty="0"/>
              <a:t>Circularité</a:t>
            </a:r>
          </a:p>
          <a:p>
            <a:pPr marL="457200" indent="-457200">
              <a:buFont typeface="Wingdings" panose="05000000000000000000" pitchFamily="2" charset="2"/>
              <a:buChar char="Ø"/>
            </a:pPr>
            <a:r>
              <a:rPr lang="en-US" sz="2800" dirty="0"/>
              <a:t>Participation</a:t>
            </a:r>
          </a:p>
          <a:p>
            <a:pPr marL="457200" indent="-457200">
              <a:buFont typeface="Wingdings" panose="05000000000000000000" pitchFamily="2" charset="2"/>
              <a:buChar char="Ø"/>
            </a:pPr>
            <a:r>
              <a:rPr lang="en-US" sz="2800" dirty="0"/>
              <a:t>Collaboration</a:t>
            </a:r>
          </a:p>
          <a:p>
            <a:pPr marL="457200" indent="-457200">
              <a:buFont typeface="Wingdings" panose="05000000000000000000" pitchFamily="2" charset="2"/>
              <a:buChar char="Ø"/>
            </a:pPr>
            <a:r>
              <a:rPr lang="en-US" sz="2800" dirty="0"/>
              <a:t>Limites</a:t>
            </a:r>
          </a:p>
          <a:p>
            <a:pPr marL="457200" indent="-457200">
              <a:buFont typeface="Wingdings" panose="05000000000000000000" pitchFamily="2" charset="2"/>
              <a:buChar char="Ø"/>
            </a:pPr>
            <a:r>
              <a:rPr lang="en-US" sz="2800" dirty="0"/>
              <a:t>Equité</a:t>
            </a:r>
          </a:p>
          <a:p>
            <a:pPr marL="457200" indent="-457200">
              <a:buFont typeface="Wingdings" panose="05000000000000000000" pitchFamily="2" charset="2"/>
              <a:buChar char="Ø"/>
            </a:pPr>
            <a:r>
              <a:rPr lang="en-US" sz="2800" dirty="0"/>
              <a:t>Justice sociale, écologique</a:t>
            </a:r>
            <a:endParaRPr lang="fr-CH" sz="2800" dirty="0"/>
          </a:p>
        </p:txBody>
      </p:sp>
      <p:sp>
        <p:nvSpPr>
          <p:cNvPr id="9" name="ZoneTexte 8">
            <a:extLst>
              <a:ext uri="{FF2B5EF4-FFF2-40B4-BE49-F238E27FC236}">
                <a16:creationId xmlns:a16="http://schemas.microsoft.com/office/drawing/2014/main" id="{295FC197-D647-47E0-267C-079A6E3470E1}"/>
              </a:ext>
            </a:extLst>
          </p:cNvPr>
          <p:cNvSpPr txBox="1"/>
          <p:nvPr/>
        </p:nvSpPr>
        <p:spPr>
          <a:xfrm>
            <a:off x="655717" y="2393178"/>
            <a:ext cx="615553" cy="3205108"/>
          </a:xfrm>
          <a:prstGeom prst="rect">
            <a:avLst/>
          </a:prstGeom>
          <a:noFill/>
        </p:spPr>
        <p:txBody>
          <a:bodyPr vert="vert270" wrap="none" rtlCol="0">
            <a:spAutoFit/>
          </a:bodyPr>
          <a:lstStyle/>
          <a:p>
            <a:r>
              <a:rPr lang="fr-CH" sz="2800" dirty="0">
                <a:solidFill>
                  <a:schemeClr val="accent1">
                    <a:lumMod val="75000"/>
                  </a:schemeClr>
                </a:solidFill>
              </a:rPr>
              <a:t>Paradigme mécaniste</a:t>
            </a:r>
          </a:p>
        </p:txBody>
      </p:sp>
      <p:sp>
        <p:nvSpPr>
          <p:cNvPr id="10" name="ZoneTexte 9">
            <a:extLst>
              <a:ext uri="{FF2B5EF4-FFF2-40B4-BE49-F238E27FC236}">
                <a16:creationId xmlns:a16="http://schemas.microsoft.com/office/drawing/2014/main" id="{96A6B01F-0B47-D341-B645-2481B1986DAA}"/>
              </a:ext>
            </a:extLst>
          </p:cNvPr>
          <p:cNvSpPr txBox="1"/>
          <p:nvPr/>
        </p:nvSpPr>
        <p:spPr>
          <a:xfrm>
            <a:off x="6162294" y="2405739"/>
            <a:ext cx="615553" cy="3235950"/>
          </a:xfrm>
          <a:prstGeom prst="rect">
            <a:avLst/>
          </a:prstGeom>
          <a:noFill/>
        </p:spPr>
        <p:txBody>
          <a:bodyPr vert="vert270" wrap="none" rtlCol="0">
            <a:spAutoFit/>
          </a:bodyPr>
          <a:lstStyle/>
          <a:p>
            <a:r>
              <a:rPr lang="fr-CH" sz="2800" dirty="0">
                <a:solidFill>
                  <a:schemeClr val="accent1">
                    <a:lumMod val="75000"/>
                  </a:schemeClr>
                </a:solidFill>
              </a:rPr>
              <a:t>Paradigme holistique </a:t>
            </a:r>
          </a:p>
        </p:txBody>
      </p:sp>
      <p:pic>
        <p:nvPicPr>
          <p:cNvPr id="12" name="Image 11" descr="Une image contenant noir, obscurité&#10;&#10;Description générée automatiquement">
            <a:hlinkClick r:id="rId2"/>
            <a:extLst>
              <a:ext uri="{FF2B5EF4-FFF2-40B4-BE49-F238E27FC236}">
                <a16:creationId xmlns:a16="http://schemas.microsoft.com/office/drawing/2014/main" id="{9B1B4291-A685-7A17-1B92-BD2E04527097}"/>
              </a:ext>
            </a:extLst>
          </p:cNvPr>
          <p:cNvPicPr>
            <a:picLocks noChangeAspect="1"/>
          </p:cNvPicPr>
          <p:nvPr/>
        </p:nvPicPr>
        <p:blipFill>
          <a:blip r:embed="rId3"/>
          <a:stretch>
            <a:fillRect/>
          </a:stretch>
        </p:blipFill>
        <p:spPr>
          <a:xfrm>
            <a:off x="4311718" y="1297021"/>
            <a:ext cx="1776771" cy="1776771"/>
          </a:xfrm>
          <a:prstGeom prst="rect">
            <a:avLst/>
          </a:prstGeom>
        </p:spPr>
      </p:pic>
    </p:spTree>
    <p:extLst>
      <p:ext uri="{BB962C8B-B14F-4D97-AF65-F5344CB8AC3E}">
        <p14:creationId xmlns:p14="http://schemas.microsoft.com/office/powerpoint/2010/main" val="2120555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6D31B-FDB5-8C58-3600-4277E1FD6855}"/>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8D9B8334-FD87-BB58-B477-265CA125DF6F}"/>
              </a:ext>
            </a:extLst>
          </p:cNvPr>
          <p:cNvSpPr txBox="1"/>
          <p:nvPr/>
        </p:nvSpPr>
        <p:spPr>
          <a:xfrm>
            <a:off x="456927" y="405396"/>
            <a:ext cx="9899787" cy="584775"/>
          </a:xfrm>
          <a:prstGeom prst="rect">
            <a:avLst/>
          </a:prstGeom>
          <a:noFill/>
        </p:spPr>
        <p:txBody>
          <a:bodyPr wrap="square" rtlCol="0">
            <a:spAutoFit/>
          </a:bodyPr>
          <a:lstStyle/>
          <a:p>
            <a:r>
              <a:rPr lang="fr-CH" sz="3200" dirty="0"/>
              <a:t>Logiciel libre</a:t>
            </a:r>
          </a:p>
        </p:txBody>
      </p:sp>
      <p:sp>
        <p:nvSpPr>
          <p:cNvPr id="4" name="ZoneTexte 3">
            <a:extLst>
              <a:ext uri="{FF2B5EF4-FFF2-40B4-BE49-F238E27FC236}">
                <a16:creationId xmlns:a16="http://schemas.microsoft.com/office/drawing/2014/main" id="{54383074-EDB8-FAC0-ABD8-CE71E1249B3C}"/>
              </a:ext>
            </a:extLst>
          </p:cNvPr>
          <p:cNvSpPr txBox="1"/>
          <p:nvPr/>
        </p:nvSpPr>
        <p:spPr>
          <a:xfrm>
            <a:off x="456926" y="1035157"/>
            <a:ext cx="11079291" cy="3108543"/>
          </a:xfrm>
          <a:prstGeom prst="rect">
            <a:avLst/>
          </a:prstGeom>
          <a:noFill/>
        </p:spPr>
        <p:txBody>
          <a:bodyPr wrap="square" rtlCol="0">
            <a:spAutoFit/>
          </a:bodyPr>
          <a:lstStyle/>
          <a:p>
            <a:pPr marL="457200" indent="-457200">
              <a:buFont typeface="Wingdings" panose="05000000000000000000" pitchFamily="2" charset="2"/>
              <a:buChar char="Ø"/>
            </a:pPr>
            <a:r>
              <a:rPr lang="fr-CH" sz="2800" dirty="0"/>
              <a:t>Le logiciel libre est une </a:t>
            </a:r>
            <a:r>
              <a:rPr lang="fr-CH" sz="2800" b="1" dirty="0"/>
              <a:t>définition des libertés associées à l’usage, la modification et la distribution d’un logiciel </a:t>
            </a:r>
            <a:r>
              <a:rPr lang="fr-CH" sz="2800" dirty="0"/>
              <a:t>qui se formalise dans un contrat incarné dans la licence publique générale (GPL).</a:t>
            </a:r>
          </a:p>
          <a:p>
            <a:pPr marL="457200" indent="-457200">
              <a:buFont typeface="Wingdings" panose="05000000000000000000" pitchFamily="2" charset="2"/>
              <a:buChar char="Ø"/>
            </a:pPr>
            <a:r>
              <a:rPr lang="fr-CH" sz="2800" dirty="0"/>
              <a:t>Crée en 1983 par Richard </a:t>
            </a:r>
            <a:r>
              <a:rPr lang="fr-CH" sz="2800" dirty="0" err="1"/>
              <a:t>Stallman</a:t>
            </a:r>
            <a:r>
              <a:rPr lang="fr-CH" sz="2800" dirty="0"/>
              <a:t>, c’est une licence </a:t>
            </a:r>
            <a:r>
              <a:rPr lang="fr-CH" sz="2800" b="1" dirty="0"/>
              <a:t>copyleft</a:t>
            </a:r>
            <a:r>
              <a:rPr lang="fr-CH" sz="2800" dirty="0"/>
              <a:t> qui apparait en réaction aux stratégies de copyright de l’industrie logicielle.</a:t>
            </a:r>
          </a:p>
          <a:p>
            <a:pPr marL="457200" indent="-457200">
              <a:buFont typeface="Wingdings" panose="05000000000000000000" pitchFamily="2" charset="2"/>
              <a:buChar char="Ø"/>
            </a:pPr>
            <a:r>
              <a:rPr lang="fr-CH" sz="2800" dirty="0"/>
              <a:t>4 libertés sont données aux utilisateurs </a:t>
            </a:r>
            <a:endParaRPr lang="fr-FR" sz="2800" dirty="0"/>
          </a:p>
        </p:txBody>
      </p:sp>
      <p:sp>
        <p:nvSpPr>
          <p:cNvPr id="5" name="Espace réservé du numéro de diapositive 4">
            <a:extLst>
              <a:ext uri="{FF2B5EF4-FFF2-40B4-BE49-F238E27FC236}">
                <a16:creationId xmlns:a16="http://schemas.microsoft.com/office/drawing/2014/main" id="{FD223E00-35B6-9596-BE16-B12A4D0B36F2}"/>
              </a:ext>
            </a:extLst>
          </p:cNvPr>
          <p:cNvSpPr>
            <a:spLocks noGrp="1"/>
          </p:cNvSpPr>
          <p:nvPr>
            <p:ph type="sldNum" sz="quarter" idx="12"/>
          </p:nvPr>
        </p:nvSpPr>
        <p:spPr/>
        <p:txBody>
          <a:bodyPr/>
          <a:lstStyle/>
          <a:p>
            <a:fld id="{7CBFE581-B952-5C44-B14D-46AE04B2BB44}" type="slidenum">
              <a:rPr lang="fr-FR" smtClean="0"/>
              <a:t>12</a:t>
            </a:fld>
            <a:endParaRPr lang="fr-FR"/>
          </a:p>
        </p:txBody>
      </p:sp>
      <p:sp>
        <p:nvSpPr>
          <p:cNvPr id="7" name="ZoneTexte 6">
            <a:extLst>
              <a:ext uri="{FF2B5EF4-FFF2-40B4-BE49-F238E27FC236}">
                <a16:creationId xmlns:a16="http://schemas.microsoft.com/office/drawing/2014/main" id="{4859D942-955B-C043-232B-175AFAC8B0EC}"/>
              </a:ext>
            </a:extLst>
          </p:cNvPr>
          <p:cNvSpPr txBox="1"/>
          <p:nvPr/>
        </p:nvSpPr>
        <p:spPr>
          <a:xfrm>
            <a:off x="8377136" y="5822843"/>
            <a:ext cx="3356368" cy="369332"/>
          </a:xfrm>
          <a:prstGeom prst="rect">
            <a:avLst/>
          </a:prstGeom>
          <a:noFill/>
        </p:spPr>
        <p:txBody>
          <a:bodyPr wrap="none" rtlCol="0">
            <a:spAutoFit/>
          </a:bodyPr>
          <a:lstStyle/>
          <a:p>
            <a:r>
              <a:rPr lang="fr-CH" dirty="0" err="1"/>
              <a:t>Paloque</a:t>
            </a:r>
            <a:r>
              <a:rPr lang="fr-CH" dirty="0"/>
              <a:t>-Berges &amp; Masutti, 2013</a:t>
            </a:r>
          </a:p>
        </p:txBody>
      </p:sp>
      <p:sp>
        <p:nvSpPr>
          <p:cNvPr id="2" name="ZoneTexte 1">
            <a:extLst>
              <a:ext uri="{FF2B5EF4-FFF2-40B4-BE49-F238E27FC236}">
                <a16:creationId xmlns:a16="http://schemas.microsoft.com/office/drawing/2014/main" id="{0B3E536D-F0A1-58D9-D275-D6499DC4C907}"/>
              </a:ext>
            </a:extLst>
          </p:cNvPr>
          <p:cNvSpPr txBox="1"/>
          <p:nvPr/>
        </p:nvSpPr>
        <p:spPr>
          <a:xfrm>
            <a:off x="1277566" y="4662791"/>
            <a:ext cx="5431167" cy="707886"/>
          </a:xfrm>
          <a:prstGeom prst="rect">
            <a:avLst/>
          </a:prstGeom>
          <a:noFill/>
        </p:spPr>
        <p:txBody>
          <a:bodyPr wrap="none" rtlCol="0">
            <a:spAutoFit/>
          </a:bodyPr>
          <a:lstStyle/>
          <a:p>
            <a:r>
              <a:rPr lang="fr-CH" sz="2800" dirty="0"/>
              <a:t>Exemple: le logiciel libre à Genève</a:t>
            </a:r>
          </a:p>
          <a:p>
            <a:r>
              <a:rPr lang="fr-CH" sz="1200" dirty="0">
                <a:hlinkClick r:id="rId2"/>
              </a:rPr>
              <a:t>https://edu.ge.ch/sem/system/files/ressources/telecharger/10_raisons_2.pdf</a:t>
            </a:r>
            <a:r>
              <a:rPr lang="fr-CH" sz="1200" dirty="0"/>
              <a:t> </a:t>
            </a:r>
          </a:p>
        </p:txBody>
      </p:sp>
    </p:spTree>
    <p:extLst>
      <p:ext uri="{BB962C8B-B14F-4D97-AF65-F5344CB8AC3E}">
        <p14:creationId xmlns:p14="http://schemas.microsoft.com/office/powerpoint/2010/main" val="4176869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B06B8-5956-A0A8-44D5-2987B974B876}"/>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B3AC98C1-BE36-0FB8-952F-51384C709A77}"/>
              </a:ext>
            </a:extLst>
          </p:cNvPr>
          <p:cNvSpPr txBox="1"/>
          <p:nvPr/>
        </p:nvSpPr>
        <p:spPr>
          <a:xfrm>
            <a:off x="456927" y="405396"/>
            <a:ext cx="9899787" cy="584775"/>
          </a:xfrm>
          <a:prstGeom prst="rect">
            <a:avLst/>
          </a:prstGeom>
          <a:noFill/>
        </p:spPr>
        <p:txBody>
          <a:bodyPr wrap="square" rtlCol="0">
            <a:spAutoFit/>
          </a:bodyPr>
          <a:lstStyle/>
          <a:p>
            <a:r>
              <a:rPr lang="fr-CH" sz="3200" dirty="0"/>
              <a:t>Les 4 libertés données aux utilisateurs</a:t>
            </a:r>
          </a:p>
        </p:txBody>
      </p:sp>
      <p:sp>
        <p:nvSpPr>
          <p:cNvPr id="4" name="ZoneTexte 3">
            <a:extLst>
              <a:ext uri="{FF2B5EF4-FFF2-40B4-BE49-F238E27FC236}">
                <a16:creationId xmlns:a16="http://schemas.microsoft.com/office/drawing/2014/main" id="{5EAE034C-E218-E5C9-AB65-E47F0283D6BD}"/>
              </a:ext>
            </a:extLst>
          </p:cNvPr>
          <p:cNvSpPr txBox="1"/>
          <p:nvPr/>
        </p:nvSpPr>
        <p:spPr>
          <a:xfrm>
            <a:off x="456926" y="1035157"/>
            <a:ext cx="11495125" cy="5262979"/>
          </a:xfrm>
          <a:prstGeom prst="rect">
            <a:avLst/>
          </a:prstGeom>
          <a:noFill/>
        </p:spPr>
        <p:txBody>
          <a:bodyPr wrap="square" rtlCol="0">
            <a:spAutoFit/>
          </a:bodyPr>
          <a:lstStyle/>
          <a:p>
            <a:pPr marL="457200" indent="-457200">
              <a:buFont typeface="Wingdings" panose="05000000000000000000" pitchFamily="2" charset="2"/>
              <a:buChar char="Ø"/>
            </a:pPr>
            <a:r>
              <a:rPr lang="fr-CH" sz="2800" dirty="0"/>
              <a:t>La liberté de </a:t>
            </a:r>
            <a:r>
              <a:rPr lang="fr-CH" sz="2800" b="1" dirty="0"/>
              <a:t>faire fonctionner le programme </a:t>
            </a:r>
            <a:r>
              <a:rPr lang="fr-CH" sz="2800" dirty="0"/>
              <a:t>comme vous voulez, pour n'importe quel usage (liberté 0) </a:t>
            </a:r>
          </a:p>
          <a:p>
            <a:pPr marL="457200" indent="-457200">
              <a:buFont typeface="Wingdings" panose="05000000000000000000" pitchFamily="2" charset="2"/>
              <a:buChar char="Ø"/>
            </a:pPr>
            <a:r>
              <a:rPr lang="fr-CH" sz="2800" dirty="0"/>
              <a:t>La liberté </a:t>
            </a:r>
            <a:r>
              <a:rPr lang="fr-CH" sz="2800" b="1" dirty="0"/>
              <a:t>d'étudier le fonctionnement du programme</a:t>
            </a:r>
            <a:r>
              <a:rPr lang="fr-CH" sz="2800" dirty="0"/>
              <a:t>, et de le </a:t>
            </a:r>
            <a:r>
              <a:rPr lang="fr-CH" sz="2800" b="1" dirty="0"/>
              <a:t>modifier</a:t>
            </a:r>
            <a:r>
              <a:rPr lang="fr-CH" sz="2800" dirty="0"/>
              <a:t> pour qu'il effectue vos tâches informatiques comme vous le souhaitez (liberté 1) ; l'accès au code source est une condition nécessaire </a:t>
            </a:r>
          </a:p>
          <a:p>
            <a:pPr marL="457200" indent="-457200">
              <a:buFont typeface="Wingdings" panose="05000000000000000000" pitchFamily="2" charset="2"/>
              <a:buChar char="Ø"/>
            </a:pPr>
            <a:r>
              <a:rPr lang="fr-CH" sz="2800" dirty="0"/>
              <a:t>La liberté de </a:t>
            </a:r>
            <a:r>
              <a:rPr lang="fr-CH" sz="2800" b="1" dirty="0"/>
              <a:t>redistribuer</a:t>
            </a:r>
            <a:r>
              <a:rPr lang="fr-CH" sz="2800" dirty="0"/>
              <a:t> des copies, donc d'aider les autres (liberté 2) </a:t>
            </a:r>
          </a:p>
          <a:p>
            <a:pPr marL="457200" indent="-457200">
              <a:buFont typeface="Wingdings" panose="05000000000000000000" pitchFamily="2" charset="2"/>
              <a:buChar char="Ø"/>
            </a:pPr>
            <a:r>
              <a:rPr lang="fr-CH" sz="2800" dirty="0"/>
              <a:t>La liberté de </a:t>
            </a:r>
            <a:r>
              <a:rPr lang="fr-CH" sz="2800" b="1" dirty="0"/>
              <a:t>distribuer aux autres des copies de vos versions modifiées </a:t>
            </a:r>
            <a:r>
              <a:rPr lang="fr-CH" sz="2800" dirty="0"/>
              <a:t>(liberté 3) ; en faisant cela, vous donnez à toute la communauté une possibilité de profiter de vos changements ; l'accès au code source est une condition nécessaire</a:t>
            </a:r>
          </a:p>
        </p:txBody>
      </p:sp>
      <p:sp>
        <p:nvSpPr>
          <p:cNvPr id="5" name="Espace réservé du numéro de diapositive 4">
            <a:extLst>
              <a:ext uri="{FF2B5EF4-FFF2-40B4-BE49-F238E27FC236}">
                <a16:creationId xmlns:a16="http://schemas.microsoft.com/office/drawing/2014/main" id="{590397B3-486C-5BE6-2F07-B5A5B1F59C5A}"/>
              </a:ext>
            </a:extLst>
          </p:cNvPr>
          <p:cNvSpPr>
            <a:spLocks noGrp="1"/>
          </p:cNvSpPr>
          <p:nvPr>
            <p:ph type="sldNum" sz="quarter" idx="12"/>
          </p:nvPr>
        </p:nvSpPr>
        <p:spPr/>
        <p:txBody>
          <a:bodyPr/>
          <a:lstStyle/>
          <a:p>
            <a:fld id="{7CBFE581-B952-5C44-B14D-46AE04B2BB44}" type="slidenum">
              <a:rPr lang="fr-FR" smtClean="0"/>
              <a:t>13</a:t>
            </a:fld>
            <a:endParaRPr lang="fr-FR"/>
          </a:p>
        </p:txBody>
      </p:sp>
      <p:sp>
        <p:nvSpPr>
          <p:cNvPr id="2" name="ZoneTexte 1">
            <a:extLst>
              <a:ext uri="{FF2B5EF4-FFF2-40B4-BE49-F238E27FC236}">
                <a16:creationId xmlns:a16="http://schemas.microsoft.com/office/drawing/2014/main" id="{C1296457-DC1E-0591-6F91-DD39781C8171}"/>
              </a:ext>
            </a:extLst>
          </p:cNvPr>
          <p:cNvSpPr txBox="1"/>
          <p:nvPr/>
        </p:nvSpPr>
        <p:spPr>
          <a:xfrm>
            <a:off x="8490468" y="5960891"/>
            <a:ext cx="3244606" cy="276999"/>
          </a:xfrm>
          <a:prstGeom prst="rect">
            <a:avLst/>
          </a:prstGeom>
          <a:noFill/>
        </p:spPr>
        <p:txBody>
          <a:bodyPr wrap="none" rtlCol="0">
            <a:spAutoFit/>
          </a:bodyPr>
          <a:lstStyle/>
          <a:p>
            <a:r>
              <a:rPr lang="fr-CH" sz="1200" dirty="0">
                <a:hlinkClick r:id="rId2"/>
              </a:rPr>
              <a:t>https://www.gnu.org/philosophy/free-sw.html</a:t>
            </a:r>
            <a:r>
              <a:rPr lang="fr-CH" sz="1200" dirty="0"/>
              <a:t> </a:t>
            </a:r>
          </a:p>
        </p:txBody>
      </p:sp>
    </p:spTree>
    <p:extLst>
      <p:ext uri="{BB962C8B-B14F-4D97-AF65-F5344CB8AC3E}">
        <p14:creationId xmlns:p14="http://schemas.microsoft.com/office/powerpoint/2010/main" val="370892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0AA87-7F79-6B13-D1C2-06C731D2299A}"/>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C92E3BAB-B829-08BB-B118-C4998422F9BA}"/>
              </a:ext>
            </a:extLst>
          </p:cNvPr>
          <p:cNvSpPr txBox="1"/>
          <p:nvPr/>
        </p:nvSpPr>
        <p:spPr>
          <a:xfrm>
            <a:off x="456927" y="405396"/>
            <a:ext cx="9899787" cy="584775"/>
          </a:xfrm>
          <a:prstGeom prst="rect">
            <a:avLst/>
          </a:prstGeom>
          <a:noFill/>
        </p:spPr>
        <p:txBody>
          <a:bodyPr wrap="square" rtlCol="0">
            <a:spAutoFit/>
          </a:bodyPr>
          <a:lstStyle/>
          <a:p>
            <a:r>
              <a:rPr lang="fr-CH" sz="3200" dirty="0"/>
              <a:t>1998: le mouvement du logiciel libre se divise</a:t>
            </a:r>
          </a:p>
        </p:txBody>
      </p:sp>
      <p:sp>
        <p:nvSpPr>
          <p:cNvPr id="4" name="ZoneTexte 3">
            <a:extLst>
              <a:ext uri="{FF2B5EF4-FFF2-40B4-BE49-F238E27FC236}">
                <a16:creationId xmlns:a16="http://schemas.microsoft.com/office/drawing/2014/main" id="{9D0CC15C-F845-5486-2254-D2C1649F54F1}"/>
              </a:ext>
            </a:extLst>
          </p:cNvPr>
          <p:cNvSpPr txBox="1"/>
          <p:nvPr/>
        </p:nvSpPr>
        <p:spPr>
          <a:xfrm>
            <a:off x="456926" y="1035157"/>
            <a:ext cx="11495125" cy="5262979"/>
          </a:xfrm>
          <a:prstGeom prst="rect">
            <a:avLst/>
          </a:prstGeom>
          <a:noFill/>
        </p:spPr>
        <p:txBody>
          <a:bodyPr wrap="square" rtlCol="0">
            <a:spAutoFit/>
          </a:bodyPr>
          <a:lstStyle/>
          <a:p>
            <a:r>
              <a:rPr lang="fr-CH" sz="2800" dirty="0"/>
              <a:t>L’initiative Open Source est créée et brise le cercle vertueux d’un projet collaboratif visant l’enrichissement d’un bien commun</a:t>
            </a:r>
          </a:p>
          <a:p>
            <a:endParaRPr lang="fr-CH" sz="2800" dirty="0"/>
          </a:p>
          <a:p>
            <a:r>
              <a:rPr lang="fr-CH" sz="2800" dirty="0"/>
              <a:t>Liée à l’innovation, elle repose sur: </a:t>
            </a:r>
          </a:p>
          <a:p>
            <a:pPr marL="457200" indent="-457200">
              <a:buFont typeface="Wingdings" panose="05000000000000000000" pitchFamily="2" charset="2"/>
              <a:buChar char="Ø"/>
            </a:pPr>
            <a:r>
              <a:rPr lang="fr-CH" sz="2800" dirty="0"/>
              <a:t>le coût incrémental du développement logiciel </a:t>
            </a:r>
          </a:p>
          <a:p>
            <a:pPr marL="457200" indent="-457200">
              <a:buFont typeface="Wingdings" panose="05000000000000000000" pitchFamily="2" charset="2"/>
              <a:buChar char="Ø"/>
            </a:pPr>
            <a:r>
              <a:rPr lang="fr-CH" sz="2800" dirty="0"/>
              <a:t>l'industrie qui est seule à pouvoir assumer ces coûts mais dont la finalité n’est pas le bien commun</a:t>
            </a:r>
          </a:p>
          <a:p>
            <a:pPr marL="457200" indent="-457200">
              <a:buFont typeface="Wingdings" panose="05000000000000000000" pitchFamily="2" charset="2"/>
              <a:buChar char="Ø"/>
            </a:pPr>
            <a:r>
              <a:rPr lang="fr-CH" sz="2800" dirty="0"/>
              <a:t>l'efficacité prouvée, par le mouvement du logiciel libre, de travailler de manière décentralisée avec un code ouvert</a:t>
            </a:r>
          </a:p>
          <a:p>
            <a:endParaRPr lang="fr-CH" sz="2800" dirty="0"/>
          </a:p>
          <a:p>
            <a:r>
              <a:rPr lang="fr-CH" sz="2800" dirty="0"/>
              <a:t>La licence donne le droit d’accéder au code source indépendamment du droit de partager (système reproduit par les licences </a:t>
            </a:r>
            <a:r>
              <a:rPr lang="fr-CH" sz="2800" i="1" dirty="0" err="1"/>
              <a:t>creative</a:t>
            </a:r>
            <a:r>
              <a:rPr lang="fr-CH" sz="2800" i="1" dirty="0"/>
              <a:t> </a:t>
            </a:r>
            <a:r>
              <a:rPr lang="fr-CH" sz="2800" i="1" dirty="0" err="1"/>
              <a:t>commons</a:t>
            </a:r>
            <a:r>
              <a:rPr lang="fr-CH" sz="2800" dirty="0"/>
              <a:t>)</a:t>
            </a:r>
          </a:p>
        </p:txBody>
      </p:sp>
      <p:sp>
        <p:nvSpPr>
          <p:cNvPr id="5" name="Espace réservé du numéro de diapositive 4">
            <a:extLst>
              <a:ext uri="{FF2B5EF4-FFF2-40B4-BE49-F238E27FC236}">
                <a16:creationId xmlns:a16="http://schemas.microsoft.com/office/drawing/2014/main" id="{78249C7D-2D8D-629B-271A-0F3450711652}"/>
              </a:ext>
            </a:extLst>
          </p:cNvPr>
          <p:cNvSpPr>
            <a:spLocks noGrp="1"/>
          </p:cNvSpPr>
          <p:nvPr>
            <p:ph type="sldNum" sz="quarter" idx="12"/>
          </p:nvPr>
        </p:nvSpPr>
        <p:spPr/>
        <p:txBody>
          <a:bodyPr/>
          <a:lstStyle/>
          <a:p>
            <a:fld id="{7CBFE581-B952-5C44-B14D-46AE04B2BB44}" type="slidenum">
              <a:rPr lang="fr-FR" smtClean="0"/>
              <a:t>14</a:t>
            </a:fld>
            <a:endParaRPr lang="fr-FR"/>
          </a:p>
        </p:txBody>
      </p:sp>
    </p:spTree>
    <p:extLst>
      <p:ext uri="{BB962C8B-B14F-4D97-AF65-F5344CB8AC3E}">
        <p14:creationId xmlns:p14="http://schemas.microsoft.com/office/powerpoint/2010/main" val="528629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CB5C8-23D1-5612-F859-A7F638D2E2A9}"/>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0BAB7836-8C77-FCC6-CB26-6954FAA4FB6D}"/>
              </a:ext>
            </a:extLst>
          </p:cNvPr>
          <p:cNvSpPr txBox="1"/>
          <p:nvPr/>
        </p:nvSpPr>
        <p:spPr>
          <a:xfrm>
            <a:off x="456927" y="405396"/>
            <a:ext cx="9899787" cy="584775"/>
          </a:xfrm>
          <a:prstGeom prst="rect">
            <a:avLst/>
          </a:prstGeom>
          <a:noFill/>
        </p:spPr>
        <p:txBody>
          <a:bodyPr wrap="square" rtlCol="0">
            <a:spAutoFit/>
          </a:bodyPr>
          <a:lstStyle/>
          <a:p>
            <a:r>
              <a:rPr lang="fr-CH" sz="3200" dirty="0"/>
              <a:t>Un dérivé éducatif: Ressources Educatives Libres (REL)</a:t>
            </a:r>
          </a:p>
        </p:txBody>
      </p:sp>
      <p:sp>
        <p:nvSpPr>
          <p:cNvPr id="5" name="Espace réservé du numéro de diapositive 4">
            <a:extLst>
              <a:ext uri="{FF2B5EF4-FFF2-40B4-BE49-F238E27FC236}">
                <a16:creationId xmlns:a16="http://schemas.microsoft.com/office/drawing/2014/main" id="{C0E725FA-2C7E-6F5B-0CC1-90869C34D3E9}"/>
              </a:ext>
            </a:extLst>
          </p:cNvPr>
          <p:cNvSpPr>
            <a:spLocks noGrp="1"/>
          </p:cNvSpPr>
          <p:nvPr>
            <p:ph type="sldNum" sz="quarter" idx="12"/>
          </p:nvPr>
        </p:nvSpPr>
        <p:spPr/>
        <p:txBody>
          <a:bodyPr/>
          <a:lstStyle/>
          <a:p>
            <a:fld id="{7CBFE581-B952-5C44-B14D-46AE04B2BB44}" type="slidenum">
              <a:rPr lang="fr-FR" smtClean="0"/>
              <a:t>15</a:t>
            </a:fld>
            <a:endParaRPr lang="fr-FR"/>
          </a:p>
        </p:txBody>
      </p:sp>
      <p:pic>
        <p:nvPicPr>
          <p:cNvPr id="8" name="Image 7">
            <a:extLst>
              <a:ext uri="{FF2B5EF4-FFF2-40B4-BE49-F238E27FC236}">
                <a16:creationId xmlns:a16="http://schemas.microsoft.com/office/drawing/2014/main" id="{2F21848A-7075-84AC-8209-7E18D83E9A4E}"/>
              </a:ext>
            </a:extLst>
          </p:cNvPr>
          <p:cNvPicPr>
            <a:picLocks noChangeAspect="1"/>
          </p:cNvPicPr>
          <p:nvPr/>
        </p:nvPicPr>
        <p:blipFill>
          <a:blip r:embed="rId2"/>
          <a:stretch>
            <a:fillRect/>
          </a:stretch>
        </p:blipFill>
        <p:spPr>
          <a:xfrm>
            <a:off x="64236" y="1727654"/>
            <a:ext cx="2200688" cy="2834486"/>
          </a:xfrm>
          <a:prstGeom prst="rect">
            <a:avLst/>
          </a:prstGeom>
        </p:spPr>
      </p:pic>
      <p:pic>
        <p:nvPicPr>
          <p:cNvPr id="9" name="Image 8">
            <a:extLst>
              <a:ext uri="{FF2B5EF4-FFF2-40B4-BE49-F238E27FC236}">
                <a16:creationId xmlns:a16="http://schemas.microsoft.com/office/drawing/2014/main" id="{1A9993BF-D12F-6A16-2A4D-7BB0CF97ABA8}"/>
              </a:ext>
            </a:extLst>
          </p:cNvPr>
          <p:cNvPicPr>
            <a:picLocks noChangeAspect="1"/>
          </p:cNvPicPr>
          <p:nvPr/>
        </p:nvPicPr>
        <p:blipFill>
          <a:blip r:embed="rId3"/>
          <a:stretch>
            <a:fillRect/>
          </a:stretch>
        </p:blipFill>
        <p:spPr>
          <a:xfrm>
            <a:off x="2264924" y="2589429"/>
            <a:ext cx="2434527" cy="2739821"/>
          </a:xfrm>
          <a:prstGeom prst="rect">
            <a:avLst/>
          </a:prstGeom>
        </p:spPr>
      </p:pic>
      <p:pic>
        <p:nvPicPr>
          <p:cNvPr id="10" name="Image 9">
            <a:extLst>
              <a:ext uri="{FF2B5EF4-FFF2-40B4-BE49-F238E27FC236}">
                <a16:creationId xmlns:a16="http://schemas.microsoft.com/office/drawing/2014/main" id="{1641CF7D-C9A8-C03B-933B-668CB6E72B71}"/>
              </a:ext>
            </a:extLst>
          </p:cNvPr>
          <p:cNvPicPr>
            <a:picLocks noChangeAspect="1"/>
          </p:cNvPicPr>
          <p:nvPr/>
        </p:nvPicPr>
        <p:blipFill>
          <a:blip r:embed="rId4"/>
          <a:stretch>
            <a:fillRect/>
          </a:stretch>
        </p:blipFill>
        <p:spPr>
          <a:xfrm>
            <a:off x="4644944" y="1727654"/>
            <a:ext cx="2322485" cy="3126114"/>
          </a:xfrm>
          <a:prstGeom prst="rect">
            <a:avLst/>
          </a:prstGeom>
        </p:spPr>
      </p:pic>
      <p:pic>
        <p:nvPicPr>
          <p:cNvPr id="11" name="Image 10">
            <a:extLst>
              <a:ext uri="{FF2B5EF4-FFF2-40B4-BE49-F238E27FC236}">
                <a16:creationId xmlns:a16="http://schemas.microsoft.com/office/drawing/2014/main" id="{395524F5-BC56-7685-C1EC-C70AC310C409}"/>
              </a:ext>
            </a:extLst>
          </p:cNvPr>
          <p:cNvPicPr>
            <a:picLocks noChangeAspect="1"/>
          </p:cNvPicPr>
          <p:nvPr/>
        </p:nvPicPr>
        <p:blipFill>
          <a:blip r:embed="rId5"/>
          <a:stretch>
            <a:fillRect/>
          </a:stretch>
        </p:blipFill>
        <p:spPr>
          <a:xfrm>
            <a:off x="6967429" y="2589429"/>
            <a:ext cx="2542947" cy="3638622"/>
          </a:xfrm>
          <a:prstGeom prst="rect">
            <a:avLst/>
          </a:prstGeom>
        </p:spPr>
      </p:pic>
      <p:pic>
        <p:nvPicPr>
          <p:cNvPr id="12" name="Image 11">
            <a:extLst>
              <a:ext uri="{FF2B5EF4-FFF2-40B4-BE49-F238E27FC236}">
                <a16:creationId xmlns:a16="http://schemas.microsoft.com/office/drawing/2014/main" id="{D3CCD60E-4984-413C-3A1C-F642F6E5EAB5}"/>
              </a:ext>
            </a:extLst>
          </p:cNvPr>
          <p:cNvPicPr>
            <a:picLocks noChangeAspect="1"/>
          </p:cNvPicPr>
          <p:nvPr/>
        </p:nvPicPr>
        <p:blipFill>
          <a:blip r:embed="rId6"/>
          <a:stretch>
            <a:fillRect/>
          </a:stretch>
        </p:blipFill>
        <p:spPr>
          <a:xfrm>
            <a:off x="9519941" y="1468001"/>
            <a:ext cx="2626941" cy="3447367"/>
          </a:xfrm>
          <a:prstGeom prst="rect">
            <a:avLst/>
          </a:prstGeom>
        </p:spPr>
      </p:pic>
      <p:sp>
        <p:nvSpPr>
          <p:cNvPr id="13" name="ZoneTexte 12">
            <a:extLst>
              <a:ext uri="{FF2B5EF4-FFF2-40B4-BE49-F238E27FC236}">
                <a16:creationId xmlns:a16="http://schemas.microsoft.com/office/drawing/2014/main" id="{1C195194-5FAF-2AC7-C914-E995D8361714}"/>
              </a:ext>
            </a:extLst>
          </p:cNvPr>
          <p:cNvSpPr txBox="1"/>
          <p:nvPr/>
        </p:nvSpPr>
        <p:spPr>
          <a:xfrm>
            <a:off x="7642123" y="6224579"/>
            <a:ext cx="4504759" cy="246221"/>
          </a:xfrm>
          <a:prstGeom prst="rect">
            <a:avLst/>
          </a:prstGeom>
          <a:noFill/>
        </p:spPr>
        <p:txBody>
          <a:bodyPr wrap="none" rtlCol="0">
            <a:spAutoFit/>
          </a:bodyPr>
          <a:lstStyle/>
          <a:p>
            <a:r>
              <a:rPr lang="fr-CH" sz="1000" dirty="0">
                <a:hlinkClick r:id="rId7"/>
              </a:rPr>
              <a:t>https://fabriquerel.org/wp-content/uploads/2020/06/REL-5R-fabriqueREL.pdf</a:t>
            </a:r>
            <a:r>
              <a:rPr lang="fr-CH" sz="1000" dirty="0"/>
              <a:t> </a:t>
            </a:r>
          </a:p>
        </p:txBody>
      </p:sp>
    </p:spTree>
    <p:extLst>
      <p:ext uri="{BB962C8B-B14F-4D97-AF65-F5344CB8AC3E}">
        <p14:creationId xmlns:p14="http://schemas.microsoft.com/office/powerpoint/2010/main" val="2585043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A894E-D0DD-FC3B-E401-D5D29C5B42CC}"/>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098CED91-B1ED-7785-6FB9-6B935050A3B0}"/>
              </a:ext>
            </a:extLst>
          </p:cNvPr>
          <p:cNvSpPr txBox="1"/>
          <p:nvPr/>
        </p:nvSpPr>
        <p:spPr>
          <a:xfrm>
            <a:off x="456927" y="405396"/>
            <a:ext cx="9899787" cy="584775"/>
          </a:xfrm>
          <a:prstGeom prst="rect">
            <a:avLst/>
          </a:prstGeom>
          <a:noFill/>
        </p:spPr>
        <p:txBody>
          <a:bodyPr wrap="square" rtlCol="0">
            <a:spAutoFit/>
          </a:bodyPr>
          <a:lstStyle/>
          <a:p>
            <a:r>
              <a:rPr lang="fr-CH" sz="3200" dirty="0"/>
              <a:t>Recommandation REL de l’UNESCO (2019)</a:t>
            </a:r>
          </a:p>
        </p:txBody>
      </p:sp>
      <p:sp>
        <p:nvSpPr>
          <p:cNvPr id="4" name="ZoneTexte 3">
            <a:extLst>
              <a:ext uri="{FF2B5EF4-FFF2-40B4-BE49-F238E27FC236}">
                <a16:creationId xmlns:a16="http://schemas.microsoft.com/office/drawing/2014/main" id="{3A60FAC6-02C9-4AC5-1873-C70ABFFBE762}"/>
              </a:ext>
            </a:extLst>
          </p:cNvPr>
          <p:cNvSpPr txBox="1"/>
          <p:nvPr/>
        </p:nvSpPr>
        <p:spPr>
          <a:xfrm>
            <a:off x="456926" y="1035157"/>
            <a:ext cx="11735074" cy="5109091"/>
          </a:xfrm>
          <a:prstGeom prst="rect">
            <a:avLst/>
          </a:prstGeom>
          <a:noFill/>
        </p:spPr>
        <p:txBody>
          <a:bodyPr wrap="square" rtlCol="0">
            <a:spAutoFit/>
          </a:bodyPr>
          <a:lstStyle/>
          <a:p>
            <a:r>
              <a:rPr lang="fr-CH" sz="2800" dirty="0"/>
              <a:t>1. Renforcement des capacités</a:t>
            </a:r>
          </a:p>
          <a:p>
            <a:r>
              <a:rPr lang="fr-CH" sz="2800" dirty="0"/>
              <a:t>2. Politiques d’accompagnement</a:t>
            </a:r>
          </a:p>
          <a:p>
            <a:r>
              <a:rPr lang="fr-CH" sz="2800" dirty="0"/>
              <a:t>3. Accès effectif, inclusif et équitable à des REL de qualité</a:t>
            </a:r>
          </a:p>
          <a:p>
            <a:r>
              <a:rPr lang="fr-CH" sz="2800" dirty="0"/>
              <a:t>4. Création de modèles de durabilité pour les REL</a:t>
            </a:r>
          </a:p>
          <a:p>
            <a:r>
              <a:rPr lang="fr-CH" sz="2800" dirty="0"/>
              <a:t>5. Promotion et renforcement de la coopération nationale et internationale</a:t>
            </a:r>
          </a:p>
          <a:p>
            <a:endParaRPr lang="fr-CH" sz="2800" dirty="0"/>
          </a:p>
          <a:p>
            <a:endParaRPr lang="fr-CH" sz="2800" dirty="0"/>
          </a:p>
          <a:p>
            <a:r>
              <a:rPr lang="fr-CH" sz="2600" i="1" dirty="0"/>
              <a:t>Les ressources éducatives libres (REL) sont des matériels d’apprentissage, d’enseignement, et de recherche sur tout format et support, relevant du domaine public ou bien protégés par le droit d’auteur et publiés sous licence ouverte, qui autorisent leur consultation, leur réutilisation, leur utilisation à d’autres fins, leur adaptation et leur redistribution gratuites par d’autres.</a:t>
            </a:r>
            <a:endParaRPr lang="fr-FR" sz="2600" i="1" dirty="0"/>
          </a:p>
        </p:txBody>
      </p:sp>
      <p:sp>
        <p:nvSpPr>
          <p:cNvPr id="5" name="Espace réservé du numéro de diapositive 4">
            <a:extLst>
              <a:ext uri="{FF2B5EF4-FFF2-40B4-BE49-F238E27FC236}">
                <a16:creationId xmlns:a16="http://schemas.microsoft.com/office/drawing/2014/main" id="{52E497E6-5753-BBF5-3C50-B13A71CE730B}"/>
              </a:ext>
            </a:extLst>
          </p:cNvPr>
          <p:cNvSpPr>
            <a:spLocks noGrp="1"/>
          </p:cNvSpPr>
          <p:nvPr>
            <p:ph type="sldNum" sz="quarter" idx="12"/>
          </p:nvPr>
        </p:nvSpPr>
        <p:spPr/>
        <p:txBody>
          <a:bodyPr/>
          <a:lstStyle/>
          <a:p>
            <a:fld id="{7CBFE581-B952-5C44-B14D-46AE04B2BB44}" type="slidenum">
              <a:rPr lang="fr-FR" smtClean="0"/>
              <a:t>16</a:t>
            </a:fld>
            <a:endParaRPr lang="fr-FR" dirty="0"/>
          </a:p>
        </p:txBody>
      </p:sp>
      <p:sp>
        <p:nvSpPr>
          <p:cNvPr id="7" name="ZoneTexte 6">
            <a:extLst>
              <a:ext uri="{FF2B5EF4-FFF2-40B4-BE49-F238E27FC236}">
                <a16:creationId xmlns:a16="http://schemas.microsoft.com/office/drawing/2014/main" id="{7ED352B6-A6A9-F608-A636-C1E5CBFC7D67}"/>
              </a:ext>
            </a:extLst>
          </p:cNvPr>
          <p:cNvSpPr txBox="1"/>
          <p:nvPr/>
        </p:nvSpPr>
        <p:spPr>
          <a:xfrm>
            <a:off x="9765663" y="6064850"/>
            <a:ext cx="1688091" cy="369332"/>
          </a:xfrm>
          <a:prstGeom prst="rect">
            <a:avLst/>
          </a:prstGeom>
          <a:noFill/>
        </p:spPr>
        <p:txBody>
          <a:bodyPr wrap="none" rtlCol="0">
            <a:spAutoFit/>
          </a:bodyPr>
          <a:lstStyle/>
          <a:p>
            <a:r>
              <a:rPr lang="fr-CH" dirty="0"/>
              <a:t>UNESCO, 2019</a:t>
            </a:r>
          </a:p>
        </p:txBody>
      </p:sp>
      <p:sp>
        <p:nvSpPr>
          <p:cNvPr id="6" name="ZoneTexte 5">
            <a:extLst>
              <a:ext uri="{FF2B5EF4-FFF2-40B4-BE49-F238E27FC236}">
                <a16:creationId xmlns:a16="http://schemas.microsoft.com/office/drawing/2014/main" id="{0F15DDF4-2652-45BD-D614-51893B637313}"/>
              </a:ext>
            </a:extLst>
          </p:cNvPr>
          <p:cNvSpPr txBox="1"/>
          <p:nvPr/>
        </p:nvSpPr>
        <p:spPr>
          <a:xfrm>
            <a:off x="3865125" y="3226838"/>
            <a:ext cx="6491590" cy="646331"/>
          </a:xfrm>
          <a:prstGeom prst="rect">
            <a:avLst/>
          </a:prstGeom>
          <a:noFill/>
        </p:spPr>
        <p:txBody>
          <a:bodyPr wrap="square" rtlCol="0">
            <a:spAutoFit/>
          </a:bodyPr>
          <a:lstStyle/>
          <a:p>
            <a:r>
              <a:rPr lang="fr-CH" dirty="0"/>
              <a:t>Exemple de questionnaire adapté, en français: </a:t>
            </a:r>
            <a:r>
              <a:rPr lang="fr-CH" dirty="0">
                <a:hlinkClick r:id="rId2"/>
              </a:rPr>
              <a:t>https://tecfa.unige.ch/proj/PolicyOER/Documents/Survey.pdf</a:t>
            </a:r>
            <a:r>
              <a:rPr lang="fr-CH" dirty="0"/>
              <a:t> </a:t>
            </a:r>
          </a:p>
        </p:txBody>
      </p:sp>
    </p:spTree>
    <p:extLst>
      <p:ext uri="{BB962C8B-B14F-4D97-AF65-F5344CB8AC3E}">
        <p14:creationId xmlns:p14="http://schemas.microsoft.com/office/powerpoint/2010/main" val="1230414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E7C68-A28B-DFBC-01D1-B13FA83FA52B}"/>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015174F3-750B-54FC-B372-D85F8B58E7EA}"/>
              </a:ext>
            </a:extLst>
          </p:cNvPr>
          <p:cNvSpPr txBox="1"/>
          <p:nvPr/>
        </p:nvSpPr>
        <p:spPr>
          <a:xfrm>
            <a:off x="456927" y="405396"/>
            <a:ext cx="9899787" cy="584775"/>
          </a:xfrm>
          <a:prstGeom prst="rect">
            <a:avLst/>
          </a:prstGeom>
          <a:noFill/>
        </p:spPr>
        <p:txBody>
          <a:bodyPr wrap="square" rtlCol="0">
            <a:spAutoFit/>
          </a:bodyPr>
          <a:lstStyle/>
          <a:p>
            <a:r>
              <a:rPr lang="fr-CH" sz="3200" dirty="0"/>
              <a:t>Les licences Creative Commons</a:t>
            </a:r>
          </a:p>
        </p:txBody>
      </p:sp>
      <p:sp>
        <p:nvSpPr>
          <p:cNvPr id="5" name="Espace réservé du numéro de diapositive 4">
            <a:extLst>
              <a:ext uri="{FF2B5EF4-FFF2-40B4-BE49-F238E27FC236}">
                <a16:creationId xmlns:a16="http://schemas.microsoft.com/office/drawing/2014/main" id="{A78E3CE6-CFED-3455-0CFA-102B345827D2}"/>
              </a:ext>
            </a:extLst>
          </p:cNvPr>
          <p:cNvSpPr>
            <a:spLocks noGrp="1"/>
          </p:cNvSpPr>
          <p:nvPr>
            <p:ph type="sldNum" sz="quarter" idx="12"/>
          </p:nvPr>
        </p:nvSpPr>
        <p:spPr/>
        <p:txBody>
          <a:bodyPr/>
          <a:lstStyle/>
          <a:p>
            <a:fld id="{7CBFE581-B952-5C44-B14D-46AE04B2BB44}" type="slidenum">
              <a:rPr lang="fr-FR" smtClean="0"/>
              <a:t>17</a:t>
            </a:fld>
            <a:endParaRPr lang="fr-FR"/>
          </a:p>
        </p:txBody>
      </p:sp>
      <p:pic>
        <p:nvPicPr>
          <p:cNvPr id="6" name="Image 5">
            <a:extLst>
              <a:ext uri="{FF2B5EF4-FFF2-40B4-BE49-F238E27FC236}">
                <a16:creationId xmlns:a16="http://schemas.microsoft.com/office/drawing/2014/main" id="{E38DA103-0FAC-5BDC-BAA6-E86F3BEE8AA6}"/>
              </a:ext>
            </a:extLst>
          </p:cNvPr>
          <p:cNvPicPr>
            <a:picLocks noChangeAspect="1"/>
          </p:cNvPicPr>
          <p:nvPr/>
        </p:nvPicPr>
        <p:blipFill>
          <a:blip r:embed="rId2"/>
          <a:stretch>
            <a:fillRect/>
          </a:stretch>
        </p:blipFill>
        <p:spPr>
          <a:xfrm>
            <a:off x="942922" y="1012745"/>
            <a:ext cx="8382365" cy="5321030"/>
          </a:xfrm>
          <a:prstGeom prst="rect">
            <a:avLst/>
          </a:prstGeom>
        </p:spPr>
      </p:pic>
      <p:sp>
        <p:nvSpPr>
          <p:cNvPr id="7" name="ZoneTexte 6">
            <a:extLst>
              <a:ext uri="{FF2B5EF4-FFF2-40B4-BE49-F238E27FC236}">
                <a16:creationId xmlns:a16="http://schemas.microsoft.com/office/drawing/2014/main" id="{431BCBCE-0821-23DF-3E3A-7A196814D37D}"/>
              </a:ext>
            </a:extLst>
          </p:cNvPr>
          <p:cNvSpPr txBox="1"/>
          <p:nvPr/>
        </p:nvSpPr>
        <p:spPr>
          <a:xfrm>
            <a:off x="3647702" y="6363779"/>
            <a:ext cx="2350452" cy="276999"/>
          </a:xfrm>
          <a:prstGeom prst="rect">
            <a:avLst/>
          </a:prstGeom>
          <a:noFill/>
        </p:spPr>
        <p:txBody>
          <a:bodyPr wrap="none" rtlCol="0">
            <a:spAutoFit/>
          </a:bodyPr>
          <a:lstStyle/>
          <a:p>
            <a:r>
              <a:rPr lang="fr-CH" sz="1200" dirty="0">
                <a:hlinkClick r:id="rId3"/>
              </a:rPr>
              <a:t>https://fabriquerel.org/licences/</a:t>
            </a:r>
            <a:r>
              <a:rPr lang="fr-CH" sz="1200" dirty="0"/>
              <a:t> </a:t>
            </a:r>
          </a:p>
        </p:txBody>
      </p:sp>
      <p:sp>
        <p:nvSpPr>
          <p:cNvPr id="8" name="Rectangle 7">
            <a:extLst>
              <a:ext uri="{FF2B5EF4-FFF2-40B4-BE49-F238E27FC236}">
                <a16:creationId xmlns:a16="http://schemas.microsoft.com/office/drawing/2014/main" id="{4EFC0F51-8A5D-75C6-A411-FA0103CAEF87}"/>
              </a:ext>
            </a:extLst>
          </p:cNvPr>
          <p:cNvSpPr/>
          <p:nvPr/>
        </p:nvSpPr>
        <p:spPr>
          <a:xfrm>
            <a:off x="942922" y="1238655"/>
            <a:ext cx="8447512" cy="132296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ZoneTexte 8">
            <a:extLst>
              <a:ext uri="{FF2B5EF4-FFF2-40B4-BE49-F238E27FC236}">
                <a16:creationId xmlns:a16="http://schemas.microsoft.com/office/drawing/2014/main" id="{2870C994-E8DE-B423-5CC6-D9EABBF57D6E}"/>
              </a:ext>
            </a:extLst>
          </p:cNvPr>
          <p:cNvSpPr txBox="1"/>
          <p:nvPr/>
        </p:nvSpPr>
        <p:spPr>
          <a:xfrm>
            <a:off x="9533106" y="1426723"/>
            <a:ext cx="2010383" cy="830997"/>
          </a:xfrm>
          <a:prstGeom prst="rect">
            <a:avLst/>
          </a:prstGeom>
          <a:noFill/>
        </p:spPr>
        <p:txBody>
          <a:bodyPr wrap="square" rtlCol="0">
            <a:spAutoFit/>
          </a:bodyPr>
          <a:lstStyle/>
          <a:p>
            <a:r>
              <a:rPr lang="fr-CH" sz="2400" dirty="0"/>
              <a:t>Orientées bien commun</a:t>
            </a:r>
          </a:p>
        </p:txBody>
      </p:sp>
    </p:spTree>
    <p:extLst>
      <p:ext uri="{BB962C8B-B14F-4D97-AF65-F5344CB8AC3E}">
        <p14:creationId xmlns:p14="http://schemas.microsoft.com/office/powerpoint/2010/main" val="747415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98F9F-CF50-1CD9-CD4A-0D379BF528E3}"/>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ADB49ACE-FC22-1869-6250-FA758FE6851E}"/>
              </a:ext>
            </a:extLst>
          </p:cNvPr>
          <p:cNvSpPr txBox="1"/>
          <p:nvPr/>
        </p:nvSpPr>
        <p:spPr>
          <a:xfrm>
            <a:off x="456927" y="405396"/>
            <a:ext cx="9899787" cy="584775"/>
          </a:xfrm>
          <a:prstGeom prst="rect">
            <a:avLst/>
          </a:prstGeom>
          <a:noFill/>
        </p:spPr>
        <p:txBody>
          <a:bodyPr wrap="square" rtlCol="0">
            <a:spAutoFit/>
          </a:bodyPr>
          <a:lstStyle/>
          <a:p>
            <a:r>
              <a:rPr lang="fr-CH" sz="3200" dirty="0"/>
              <a:t>REL: une brique de l’Education Ouverte et Libre</a:t>
            </a:r>
          </a:p>
        </p:txBody>
      </p:sp>
      <p:sp>
        <p:nvSpPr>
          <p:cNvPr id="4" name="ZoneTexte 3">
            <a:extLst>
              <a:ext uri="{FF2B5EF4-FFF2-40B4-BE49-F238E27FC236}">
                <a16:creationId xmlns:a16="http://schemas.microsoft.com/office/drawing/2014/main" id="{24D986F7-F822-174D-C4F4-F8CDDB0FF2A6}"/>
              </a:ext>
            </a:extLst>
          </p:cNvPr>
          <p:cNvSpPr txBox="1"/>
          <p:nvPr/>
        </p:nvSpPr>
        <p:spPr>
          <a:xfrm>
            <a:off x="608235" y="990171"/>
            <a:ext cx="11291935" cy="5509200"/>
          </a:xfrm>
          <a:prstGeom prst="rect">
            <a:avLst/>
          </a:prstGeom>
          <a:noFill/>
        </p:spPr>
        <p:txBody>
          <a:bodyPr wrap="square" rtlCol="0">
            <a:spAutoFit/>
          </a:bodyPr>
          <a:lstStyle/>
          <a:p>
            <a:r>
              <a:rPr lang="fr-CH" sz="2200" dirty="0"/>
              <a:t>L'éducation ouverte et libre (EOL) est à la fois un concept générique et un écosystème complexe multi-niveaux. Elle est intrinsèquement évolutive dans son mode de fonctionnement et ne peut être appréhendée par une définition unique. Les invariants essentiels sont les suivants: </a:t>
            </a:r>
          </a:p>
          <a:p>
            <a:pPr marL="342900" indent="-342900">
              <a:buFont typeface="Wingdings" panose="05000000000000000000" pitchFamily="2" charset="2"/>
              <a:buChar char="Ø"/>
            </a:pPr>
            <a:r>
              <a:rPr lang="fr-CH" sz="2200" dirty="0"/>
              <a:t>Elle considère la connaissance comme un bien commun </a:t>
            </a:r>
          </a:p>
          <a:p>
            <a:pPr marL="342900" indent="-342900">
              <a:buFont typeface="Wingdings" panose="05000000000000000000" pitchFamily="2" charset="2"/>
              <a:buChar char="Ø"/>
            </a:pPr>
            <a:r>
              <a:rPr lang="fr-CH" sz="2200" dirty="0"/>
              <a:t>Ses valeurs intrinsèques de liberté, en résonnance avec la liberté académique, garantissent la mise en dialogue de la diversité des systèmes de connaissances dans le respect de leur intégrité</a:t>
            </a:r>
          </a:p>
          <a:p>
            <a:pPr marL="342900" indent="-342900">
              <a:buFont typeface="Wingdings" panose="05000000000000000000" pitchFamily="2" charset="2"/>
              <a:buChar char="Ø"/>
            </a:pPr>
            <a:r>
              <a:rPr lang="fr-CH" sz="2200" dirty="0"/>
              <a:t>Elle s'articule en outre autour de valeurs telles que la responsabilité, la </a:t>
            </a:r>
            <a:r>
              <a:rPr lang="fr-CH" sz="2200" dirty="0" err="1"/>
              <a:t>co-création</a:t>
            </a:r>
            <a:r>
              <a:rPr lang="fr-CH" sz="2200" dirty="0"/>
              <a:t>, le partage, la justice, la transparence ou l'accès </a:t>
            </a:r>
          </a:p>
          <a:p>
            <a:pPr marL="342900" indent="-342900">
              <a:buFont typeface="Wingdings" panose="05000000000000000000" pitchFamily="2" charset="2"/>
              <a:buChar char="Ø"/>
            </a:pPr>
            <a:r>
              <a:rPr lang="fr-CH" sz="2200" dirty="0"/>
              <a:t>Elle n'est synonyme ni de gratuité ni d'extractivisme </a:t>
            </a:r>
          </a:p>
          <a:p>
            <a:pPr marL="342900" indent="-342900">
              <a:buFont typeface="Wingdings" panose="05000000000000000000" pitchFamily="2" charset="2"/>
              <a:buChar char="Ø"/>
            </a:pPr>
            <a:r>
              <a:rPr lang="fr-CH" sz="2200" dirty="0"/>
              <a:t>Elle s'efforce de trouver des modèles durables à tous les niveaux - épistémique, juridique, social, économique, politique, écologique, </a:t>
            </a:r>
            <a:r>
              <a:rPr lang="fr-CH" sz="2200" dirty="0" err="1"/>
              <a:t>infrastructe</a:t>
            </a:r>
            <a:r>
              <a:rPr lang="fr-CH" sz="2200" dirty="0"/>
              <a:t> - en explorant la conjugaison de structures centralisées et décentralisées  </a:t>
            </a:r>
          </a:p>
          <a:p>
            <a:pPr marL="342900" indent="-342900">
              <a:buFont typeface="Wingdings" panose="05000000000000000000" pitchFamily="2" charset="2"/>
              <a:buChar char="Ø"/>
            </a:pPr>
            <a:r>
              <a:rPr lang="fr-CH" sz="2200" dirty="0"/>
              <a:t>L'EOL est un moyen (et non une fin en soi) vers le développement de l'être humain et la société de la connaissance en recourant à l'intelligence humaine collective comme levier</a:t>
            </a:r>
            <a:endParaRPr lang="fr-FR" sz="2200" dirty="0"/>
          </a:p>
        </p:txBody>
      </p:sp>
      <p:sp>
        <p:nvSpPr>
          <p:cNvPr id="5" name="Espace réservé du numéro de diapositive 4">
            <a:extLst>
              <a:ext uri="{FF2B5EF4-FFF2-40B4-BE49-F238E27FC236}">
                <a16:creationId xmlns:a16="http://schemas.microsoft.com/office/drawing/2014/main" id="{9A9BAFD8-FE7E-614C-B0E2-2EDCE3714610}"/>
              </a:ext>
            </a:extLst>
          </p:cNvPr>
          <p:cNvSpPr>
            <a:spLocks noGrp="1"/>
          </p:cNvSpPr>
          <p:nvPr>
            <p:ph type="sldNum" sz="quarter" idx="12"/>
          </p:nvPr>
        </p:nvSpPr>
        <p:spPr/>
        <p:txBody>
          <a:bodyPr/>
          <a:lstStyle/>
          <a:p>
            <a:fld id="{7CBFE581-B952-5C44-B14D-46AE04B2BB44}" type="slidenum">
              <a:rPr lang="fr-FR" smtClean="0"/>
              <a:t>18</a:t>
            </a:fld>
            <a:endParaRPr lang="fr-FR"/>
          </a:p>
        </p:txBody>
      </p:sp>
      <p:sp>
        <p:nvSpPr>
          <p:cNvPr id="2" name="ZoneTexte 1">
            <a:extLst>
              <a:ext uri="{FF2B5EF4-FFF2-40B4-BE49-F238E27FC236}">
                <a16:creationId xmlns:a16="http://schemas.microsoft.com/office/drawing/2014/main" id="{776878B1-45CD-706B-F2ED-B7052EC31C08}"/>
              </a:ext>
            </a:extLst>
          </p:cNvPr>
          <p:cNvSpPr txBox="1"/>
          <p:nvPr/>
        </p:nvSpPr>
        <p:spPr>
          <a:xfrm>
            <a:off x="4390416" y="6360871"/>
            <a:ext cx="6701065" cy="276999"/>
          </a:xfrm>
          <a:prstGeom prst="rect">
            <a:avLst/>
          </a:prstGeom>
          <a:noFill/>
        </p:spPr>
        <p:txBody>
          <a:bodyPr wrap="none" rtlCol="0">
            <a:spAutoFit/>
          </a:bodyPr>
          <a:lstStyle/>
          <a:p>
            <a:r>
              <a:rPr lang="fr-CH" sz="1200" dirty="0">
                <a:hlinkClick r:id="rId2"/>
              </a:rPr>
              <a:t>https://edutechwiki.unige.ch/en/Open_Education_Roadmap#What_is_Open_Education</a:t>
            </a:r>
            <a:r>
              <a:rPr lang="fr-CH" sz="1200" dirty="0"/>
              <a:t> (inspiré de)</a:t>
            </a:r>
          </a:p>
        </p:txBody>
      </p:sp>
      <p:sp>
        <p:nvSpPr>
          <p:cNvPr id="6" name="ZoneTexte 5">
            <a:extLst>
              <a:ext uri="{FF2B5EF4-FFF2-40B4-BE49-F238E27FC236}">
                <a16:creationId xmlns:a16="http://schemas.microsoft.com/office/drawing/2014/main" id="{F6736958-2A6F-3C2B-B2A4-DEA7E8B2EF85}"/>
              </a:ext>
            </a:extLst>
          </p:cNvPr>
          <p:cNvSpPr txBox="1"/>
          <p:nvPr/>
        </p:nvSpPr>
        <p:spPr>
          <a:xfrm rot="16200000">
            <a:off x="11152122" y="5628266"/>
            <a:ext cx="1649875" cy="369332"/>
          </a:xfrm>
          <a:prstGeom prst="rect">
            <a:avLst/>
          </a:prstGeom>
          <a:noFill/>
        </p:spPr>
        <p:txBody>
          <a:bodyPr wrap="none" rtlCol="0">
            <a:spAutoFit/>
          </a:bodyPr>
          <a:lstStyle/>
          <a:p>
            <a:r>
              <a:rPr lang="fr-CH" dirty="0"/>
              <a:t>Class, al. 2024</a:t>
            </a:r>
          </a:p>
        </p:txBody>
      </p:sp>
    </p:spTree>
    <p:extLst>
      <p:ext uri="{BB962C8B-B14F-4D97-AF65-F5344CB8AC3E}">
        <p14:creationId xmlns:p14="http://schemas.microsoft.com/office/powerpoint/2010/main" val="2171056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E0DEF-C875-7BB2-3C0B-B2065BD0BC16}"/>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C3B4A475-1FFC-109F-ACE4-F2967C4FCDAB}"/>
              </a:ext>
            </a:extLst>
          </p:cNvPr>
          <p:cNvSpPr txBox="1"/>
          <p:nvPr/>
        </p:nvSpPr>
        <p:spPr>
          <a:xfrm>
            <a:off x="456927" y="405396"/>
            <a:ext cx="9899787" cy="584775"/>
          </a:xfrm>
          <a:prstGeom prst="rect">
            <a:avLst/>
          </a:prstGeom>
          <a:noFill/>
        </p:spPr>
        <p:txBody>
          <a:bodyPr wrap="square" rtlCol="0">
            <a:spAutoFit/>
          </a:bodyPr>
          <a:lstStyle/>
          <a:p>
            <a:r>
              <a:rPr lang="fr-CH" sz="3200" dirty="0"/>
              <a:t>REL: une brique de l’Education Ouverte et Libre (2)</a:t>
            </a:r>
          </a:p>
        </p:txBody>
      </p:sp>
      <p:sp>
        <p:nvSpPr>
          <p:cNvPr id="4" name="ZoneTexte 3">
            <a:extLst>
              <a:ext uri="{FF2B5EF4-FFF2-40B4-BE49-F238E27FC236}">
                <a16:creationId xmlns:a16="http://schemas.microsoft.com/office/drawing/2014/main" id="{F57EA7FA-1E85-E03B-EC7B-E6ABBE9C7050}"/>
              </a:ext>
            </a:extLst>
          </p:cNvPr>
          <p:cNvSpPr txBox="1"/>
          <p:nvPr/>
        </p:nvSpPr>
        <p:spPr>
          <a:xfrm>
            <a:off x="556354" y="1597531"/>
            <a:ext cx="11079291" cy="3539430"/>
          </a:xfrm>
          <a:prstGeom prst="rect">
            <a:avLst/>
          </a:prstGeom>
          <a:noFill/>
        </p:spPr>
        <p:txBody>
          <a:bodyPr wrap="square" rtlCol="0">
            <a:spAutoFit/>
          </a:bodyPr>
          <a:lstStyle/>
          <a:p>
            <a:r>
              <a:rPr lang="fr-CH" sz="2800" dirty="0"/>
              <a:t>Feuille de route au niveau épistémique: </a:t>
            </a:r>
          </a:p>
          <a:p>
            <a:r>
              <a:rPr lang="fr-CH" sz="2800" dirty="0"/>
              <a:t>Les trois axes: 1) éducation; ii) technologie; iii) durabilité</a:t>
            </a:r>
          </a:p>
          <a:p>
            <a:pPr marL="457200" indent="-457200">
              <a:buFont typeface="Wingdings" panose="05000000000000000000" pitchFamily="2" charset="2"/>
              <a:buChar char="Ø"/>
            </a:pPr>
            <a:r>
              <a:rPr lang="fr-CH" sz="2800" dirty="0"/>
              <a:t>Education: maîtrise de l’histoire; justice épistémique; processus participatif; conceptions communautaires</a:t>
            </a:r>
          </a:p>
          <a:p>
            <a:pPr marL="457200" indent="-457200">
              <a:buFont typeface="Wingdings" panose="05000000000000000000" pitchFamily="2" charset="2"/>
              <a:buChar char="Ø"/>
            </a:pPr>
            <a:r>
              <a:rPr lang="fr-CH" sz="2800" dirty="0"/>
              <a:t>Technologie: au service du bien commun; utilisation responsable; </a:t>
            </a:r>
            <a:r>
              <a:rPr lang="fr-CH" sz="2800" i="1" dirty="0" err="1"/>
              <a:t>pharmakon</a:t>
            </a:r>
            <a:r>
              <a:rPr lang="fr-CH" sz="2800" dirty="0"/>
              <a:t>; collaboration humain-technologie</a:t>
            </a:r>
          </a:p>
          <a:p>
            <a:pPr marL="457200" indent="-457200">
              <a:buFont typeface="Wingdings" panose="05000000000000000000" pitchFamily="2" charset="2"/>
              <a:buChar char="Ø"/>
            </a:pPr>
            <a:r>
              <a:rPr lang="fr-CH" sz="2800" dirty="0"/>
              <a:t>Durabilité: préservation de la planète; conceptions diverses du concept de nature; éco-responsabilité; modèles de </a:t>
            </a:r>
            <a:r>
              <a:rPr lang="fr-CH" sz="2800" dirty="0" err="1"/>
              <a:t>co-création</a:t>
            </a:r>
            <a:endParaRPr lang="fr-FR" sz="2800" dirty="0"/>
          </a:p>
        </p:txBody>
      </p:sp>
      <p:sp>
        <p:nvSpPr>
          <p:cNvPr id="5" name="Espace réservé du numéro de diapositive 4">
            <a:extLst>
              <a:ext uri="{FF2B5EF4-FFF2-40B4-BE49-F238E27FC236}">
                <a16:creationId xmlns:a16="http://schemas.microsoft.com/office/drawing/2014/main" id="{99D48BC9-2C20-A43E-4115-FE43D64CDE1E}"/>
              </a:ext>
            </a:extLst>
          </p:cNvPr>
          <p:cNvSpPr>
            <a:spLocks noGrp="1"/>
          </p:cNvSpPr>
          <p:nvPr>
            <p:ph type="sldNum" sz="quarter" idx="12"/>
          </p:nvPr>
        </p:nvSpPr>
        <p:spPr/>
        <p:txBody>
          <a:bodyPr/>
          <a:lstStyle/>
          <a:p>
            <a:fld id="{7CBFE581-B952-5C44-B14D-46AE04B2BB44}" type="slidenum">
              <a:rPr lang="fr-FR" smtClean="0"/>
              <a:t>19</a:t>
            </a:fld>
            <a:endParaRPr lang="fr-FR"/>
          </a:p>
        </p:txBody>
      </p:sp>
      <p:sp>
        <p:nvSpPr>
          <p:cNvPr id="2" name="ZoneTexte 1">
            <a:extLst>
              <a:ext uri="{FF2B5EF4-FFF2-40B4-BE49-F238E27FC236}">
                <a16:creationId xmlns:a16="http://schemas.microsoft.com/office/drawing/2014/main" id="{84CD77B7-4A4A-004A-81E0-888D95A3AF62}"/>
              </a:ext>
            </a:extLst>
          </p:cNvPr>
          <p:cNvSpPr txBox="1"/>
          <p:nvPr/>
        </p:nvSpPr>
        <p:spPr>
          <a:xfrm>
            <a:off x="3521413" y="6024663"/>
            <a:ext cx="8255530" cy="276999"/>
          </a:xfrm>
          <a:prstGeom prst="rect">
            <a:avLst/>
          </a:prstGeom>
          <a:noFill/>
        </p:spPr>
        <p:txBody>
          <a:bodyPr wrap="none" rtlCol="0">
            <a:spAutoFit/>
          </a:bodyPr>
          <a:lstStyle/>
          <a:p>
            <a:r>
              <a:rPr lang="fr-CH" sz="1200" dirty="0">
                <a:hlinkClick r:id="rId2"/>
              </a:rPr>
              <a:t>https://tecfa.unige.ch/perso/class/2023/ForumOuvertNantes/20231206-Class-Nantes.pdf</a:t>
            </a:r>
            <a:r>
              <a:rPr lang="fr-CH" sz="1200" dirty="0"/>
              <a:t> =&gt; slides 69-74 pour les détails</a:t>
            </a:r>
          </a:p>
        </p:txBody>
      </p:sp>
    </p:spTree>
    <p:extLst>
      <p:ext uri="{BB962C8B-B14F-4D97-AF65-F5344CB8AC3E}">
        <p14:creationId xmlns:p14="http://schemas.microsoft.com/office/powerpoint/2010/main" val="254754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CA3F4E-D5AE-C44F-3980-84372DE6AC2E}"/>
              </a:ext>
            </a:extLst>
          </p:cNvPr>
          <p:cNvSpPr txBox="1"/>
          <p:nvPr/>
        </p:nvSpPr>
        <p:spPr>
          <a:xfrm>
            <a:off x="456928" y="405396"/>
            <a:ext cx="5878646" cy="584775"/>
          </a:xfrm>
          <a:prstGeom prst="rect">
            <a:avLst/>
          </a:prstGeom>
          <a:noFill/>
        </p:spPr>
        <p:txBody>
          <a:bodyPr wrap="square" rtlCol="0">
            <a:spAutoFit/>
          </a:bodyPr>
          <a:lstStyle/>
          <a:p>
            <a:r>
              <a:rPr lang="fr-CH" sz="3200" dirty="0"/>
              <a:t>Cheminement</a:t>
            </a:r>
          </a:p>
        </p:txBody>
      </p:sp>
      <p:sp>
        <p:nvSpPr>
          <p:cNvPr id="4" name="ZoneTexte 3">
            <a:extLst>
              <a:ext uri="{FF2B5EF4-FFF2-40B4-BE49-F238E27FC236}">
                <a16:creationId xmlns:a16="http://schemas.microsoft.com/office/drawing/2014/main" id="{833C7F4A-CDF6-9E78-39E7-258E9E7E2083}"/>
              </a:ext>
            </a:extLst>
          </p:cNvPr>
          <p:cNvSpPr txBox="1"/>
          <p:nvPr/>
        </p:nvSpPr>
        <p:spPr>
          <a:xfrm>
            <a:off x="456926" y="1035157"/>
            <a:ext cx="11079291" cy="5693866"/>
          </a:xfrm>
          <a:prstGeom prst="rect">
            <a:avLst/>
          </a:prstGeom>
          <a:noFill/>
        </p:spPr>
        <p:txBody>
          <a:bodyPr wrap="square" rtlCol="0">
            <a:spAutoFit/>
          </a:bodyPr>
          <a:lstStyle/>
          <a:p>
            <a:r>
              <a:rPr lang="fr-CH" sz="2800" dirty="0"/>
              <a:t>Histoire de l’informatique et du Web</a:t>
            </a:r>
          </a:p>
          <a:p>
            <a:r>
              <a:rPr lang="fr-CH" sz="2800" dirty="0"/>
              <a:t>Technologies éducatives: 2 approches</a:t>
            </a:r>
          </a:p>
          <a:p>
            <a:r>
              <a:rPr lang="fr-CH" sz="2800" dirty="0"/>
              <a:t>Logiciel libre </a:t>
            </a:r>
          </a:p>
          <a:p>
            <a:r>
              <a:rPr lang="fr-CH" sz="2800" dirty="0"/>
              <a:t>Ressources éducatives libres</a:t>
            </a:r>
          </a:p>
          <a:p>
            <a:r>
              <a:rPr lang="fr-CH" sz="2800" dirty="0"/>
              <a:t>Education ouverte et libre</a:t>
            </a:r>
          </a:p>
          <a:p>
            <a:r>
              <a:rPr lang="fr-CH" sz="2800" dirty="0"/>
              <a:t>Science ouverte</a:t>
            </a:r>
          </a:p>
          <a:p>
            <a:r>
              <a:rPr lang="fr-CH" sz="2800" dirty="0"/>
              <a:t>Sobriété numérique</a:t>
            </a:r>
          </a:p>
          <a:p>
            <a:r>
              <a:rPr lang="fr-CH" sz="2800" dirty="0"/>
              <a:t>Activité préliminaire: définir éducation </a:t>
            </a:r>
            <a:r>
              <a:rPr lang="fr-CH" sz="2800"/>
              <a:t>et numérique</a:t>
            </a:r>
            <a:endParaRPr lang="fr-CH" sz="2800" dirty="0"/>
          </a:p>
          <a:p>
            <a:r>
              <a:rPr lang="fr-CH" sz="2800" dirty="0"/>
              <a:t>Education numérique</a:t>
            </a:r>
          </a:p>
          <a:p>
            <a:r>
              <a:rPr lang="fr-CH" sz="2800" dirty="0"/>
              <a:t>Environnement numérique d’apprentissage (ENA)</a:t>
            </a:r>
          </a:p>
          <a:p>
            <a:r>
              <a:rPr lang="fr-CH" sz="2800" dirty="0"/>
              <a:t>Activité 1: compétences numériques</a:t>
            </a:r>
          </a:p>
          <a:p>
            <a:r>
              <a:rPr lang="fr-CH" sz="2800" dirty="0"/>
              <a:t>Activité 2: projeter un ENA</a:t>
            </a:r>
          </a:p>
          <a:p>
            <a:endParaRPr lang="fr-FR" sz="2800" b="1" dirty="0"/>
          </a:p>
        </p:txBody>
      </p:sp>
      <p:sp>
        <p:nvSpPr>
          <p:cNvPr id="5" name="Espace réservé du numéro de diapositive 4">
            <a:extLst>
              <a:ext uri="{FF2B5EF4-FFF2-40B4-BE49-F238E27FC236}">
                <a16:creationId xmlns:a16="http://schemas.microsoft.com/office/drawing/2014/main" id="{5A404810-C8CC-C040-C573-DEC0DFC36B01}"/>
              </a:ext>
            </a:extLst>
          </p:cNvPr>
          <p:cNvSpPr>
            <a:spLocks noGrp="1"/>
          </p:cNvSpPr>
          <p:nvPr>
            <p:ph type="sldNum" sz="quarter" idx="12"/>
          </p:nvPr>
        </p:nvSpPr>
        <p:spPr/>
        <p:txBody>
          <a:bodyPr/>
          <a:lstStyle/>
          <a:p>
            <a:fld id="{7CBFE581-B952-5C44-B14D-46AE04B2BB44}" type="slidenum">
              <a:rPr lang="fr-FR" smtClean="0"/>
              <a:t>2</a:t>
            </a:fld>
            <a:endParaRPr lang="fr-FR"/>
          </a:p>
        </p:txBody>
      </p:sp>
    </p:spTree>
    <p:extLst>
      <p:ext uri="{BB962C8B-B14F-4D97-AF65-F5344CB8AC3E}">
        <p14:creationId xmlns:p14="http://schemas.microsoft.com/office/powerpoint/2010/main" val="42455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F49E9-D4D4-F17F-F29A-F2090DC0BDC1}"/>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C356BA80-C5AF-9F07-32B9-E0A8E74AD15D}"/>
              </a:ext>
            </a:extLst>
          </p:cNvPr>
          <p:cNvSpPr txBox="1"/>
          <p:nvPr/>
        </p:nvSpPr>
        <p:spPr>
          <a:xfrm>
            <a:off x="456927" y="405396"/>
            <a:ext cx="9899787" cy="584775"/>
          </a:xfrm>
          <a:prstGeom prst="rect">
            <a:avLst/>
          </a:prstGeom>
          <a:noFill/>
        </p:spPr>
        <p:txBody>
          <a:bodyPr wrap="square" rtlCol="0">
            <a:spAutoFit/>
          </a:bodyPr>
          <a:lstStyle/>
          <a:p>
            <a:r>
              <a:rPr lang="fr-CH" sz="3200" dirty="0"/>
              <a:t>REL: une brique de l’Education Ouverte et Libre (2)</a:t>
            </a:r>
          </a:p>
        </p:txBody>
      </p:sp>
      <p:sp>
        <p:nvSpPr>
          <p:cNvPr id="4" name="ZoneTexte 3">
            <a:extLst>
              <a:ext uri="{FF2B5EF4-FFF2-40B4-BE49-F238E27FC236}">
                <a16:creationId xmlns:a16="http://schemas.microsoft.com/office/drawing/2014/main" id="{99F1E3A7-0CFD-91D5-4039-ABB0EB793554}"/>
              </a:ext>
            </a:extLst>
          </p:cNvPr>
          <p:cNvSpPr txBox="1"/>
          <p:nvPr/>
        </p:nvSpPr>
        <p:spPr>
          <a:xfrm>
            <a:off x="556354" y="974181"/>
            <a:ext cx="11079291" cy="5478423"/>
          </a:xfrm>
          <a:prstGeom prst="rect">
            <a:avLst/>
          </a:prstGeom>
          <a:noFill/>
        </p:spPr>
        <p:txBody>
          <a:bodyPr wrap="square" rtlCol="0">
            <a:spAutoFit/>
          </a:bodyPr>
          <a:lstStyle/>
          <a:p>
            <a:r>
              <a:rPr lang="fr-CH" sz="1400" b="1" dirty="0"/>
              <a:t>Axe 1 : Education à large horizon </a:t>
            </a:r>
          </a:p>
          <a:p>
            <a:r>
              <a:rPr lang="fr-CH" sz="1400" dirty="0"/>
              <a:t>Action 1 : Avoir une bonne connaissance de son propre contexte culturel et développer une mémoire historique solide, critique et multi-perspective</a:t>
            </a:r>
          </a:p>
          <a:p>
            <a:r>
              <a:rPr lang="fr-CH" sz="1400" dirty="0"/>
              <a:t>Action 2 : Créer une justice culturelle, épistémique, sociale et raciale par l'acceptation, le respect et l'établissement de ponts entre les systèmes de connaissances et les conceptions du savoir</a:t>
            </a:r>
          </a:p>
          <a:p>
            <a:r>
              <a:rPr lang="fr-CH" sz="1400" dirty="0"/>
              <a:t>Action 3 : Créer un contexte facilitant pour promouvoir une éducation équitable au niveau planétaire et garantir la participation aux processus de création de connaissances et de savoirs</a:t>
            </a:r>
          </a:p>
          <a:p>
            <a:r>
              <a:rPr lang="fr-CH" sz="1400" dirty="0"/>
              <a:t>Action 4 : Ouvrir la gouvernance de l'éducation à des systèmes alternatifs qui accordent une place prépondérante aux êtres humains dans une conception communautaire, e.g. </a:t>
            </a:r>
            <a:r>
              <a:rPr lang="fr-CH" sz="1400" dirty="0" err="1"/>
              <a:t>Buen</a:t>
            </a:r>
            <a:r>
              <a:rPr lang="fr-CH" sz="1400" dirty="0"/>
              <a:t> </a:t>
            </a:r>
            <a:r>
              <a:rPr lang="fr-CH" sz="1400" dirty="0" err="1"/>
              <a:t>vivir</a:t>
            </a:r>
            <a:r>
              <a:rPr lang="fr-CH" sz="1400" dirty="0"/>
              <a:t> &amp; </a:t>
            </a:r>
            <a:r>
              <a:rPr lang="fr-CH" sz="1400" dirty="0" err="1"/>
              <a:t>Buen</a:t>
            </a:r>
            <a:r>
              <a:rPr lang="fr-CH" sz="1400" dirty="0"/>
              <a:t> </a:t>
            </a:r>
            <a:r>
              <a:rPr lang="fr-CH" sz="1400" dirty="0" err="1"/>
              <a:t>conocer</a:t>
            </a:r>
            <a:r>
              <a:rPr lang="fr-CH" sz="1400" dirty="0"/>
              <a:t>, Ubuntu, la culture des Premières nations</a:t>
            </a:r>
          </a:p>
          <a:p>
            <a:endParaRPr lang="fr-CH" sz="1400" dirty="0"/>
          </a:p>
          <a:p>
            <a:r>
              <a:rPr lang="fr-CH" sz="1400" b="1" dirty="0"/>
              <a:t>Axe 2 : Utilisation éthique et responsable des technologies </a:t>
            </a:r>
          </a:p>
          <a:p>
            <a:r>
              <a:rPr lang="fr-CH" sz="1400" dirty="0"/>
              <a:t>Action 1 : Utiliser l'intelligence collective pour mettre la technologie au service du bien commun planétaire</a:t>
            </a:r>
          </a:p>
          <a:p>
            <a:r>
              <a:rPr lang="fr-CH" sz="1400" dirty="0"/>
              <a:t>Action 2 : Utiliser la technologie de manière responsable et intelligente afin de développer une technologie véritablement révolutionnaire. Pour des raisons évidentes de durabilité, la réserver à ce qui ne peut qu'être fait à l'aide de la technologie</a:t>
            </a:r>
          </a:p>
          <a:p>
            <a:r>
              <a:rPr lang="fr-CH" sz="1400" dirty="0"/>
              <a:t>Action 3 : Renforcer la prise de conscience de problématiques telles que la techno-</a:t>
            </a:r>
            <a:r>
              <a:rPr lang="fr-CH" sz="1400" dirty="0" err="1"/>
              <a:t>colonialité</a:t>
            </a:r>
            <a:r>
              <a:rPr lang="fr-CH" sz="1400" dirty="0"/>
              <a:t>, la techno-utopie et rendre attentif au rôle de </a:t>
            </a:r>
            <a:r>
              <a:rPr lang="fr-CH" sz="1400" dirty="0" err="1"/>
              <a:t>pharmakon</a:t>
            </a:r>
            <a:r>
              <a:rPr lang="fr-CH" sz="1400" dirty="0"/>
              <a:t> que joue la technologie pour libérer les êtres humains d'utilisations non productives </a:t>
            </a:r>
          </a:p>
          <a:p>
            <a:r>
              <a:rPr lang="fr-CH" sz="1400" dirty="0"/>
              <a:t>Action 4 : Développer une collaboration ingénieuse entre l'être humain et la technologie et non une fusion</a:t>
            </a:r>
          </a:p>
          <a:p>
            <a:endParaRPr lang="fr-CH" sz="1400" dirty="0"/>
          </a:p>
          <a:p>
            <a:r>
              <a:rPr lang="fr-CH" sz="1400" b="1" dirty="0"/>
              <a:t>Axe 3 : Êtres humains reconnectés à l’écosystème Planétaire</a:t>
            </a:r>
            <a:r>
              <a:rPr lang="fr-CH" sz="1400" dirty="0"/>
              <a:t> </a:t>
            </a:r>
          </a:p>
          <a:p>
            <a:r>
              <a:rPr lang="fr-CH" sz="1400" dirty="0"/>
              <a:t>Action 1 : Renforcer la prise de conscience de la responsabilité de l'être humain dans la préservation de l'écosystème planétaire et de toutes ses espèces, y compris l'être humain</a:t>
            </a:r>
          </a:p>
          <a:p>
            <a:r>
              <a:rPr lang="fr-CH" sz="1400" dirty="0"/>
              <a:t>Action 2 : Découvrir la variation de compréhensions du concept de Nature en fonction de la diversité des systèmes de connaissance</a:t>
            </a:r>
          </a:p>
          <a:p>
            <a:r>
              <a:rPr lang="fr-CH" sz="1400" dirty="0"/>
              <a:t>Action 3 : Rénover l'éducation pour adopter une perspective éco-responsable avec une utilisation bien réfléchie des énergies</a:t>
            </a:r>
          </a:p>
          <a:p>
            <a:r>
              <a:rPr lang="fr-CH" sz="1400" dirty="0"/>
              <a:t>Action 4 : S'appuyer sur la </a:t>
            </a:r>
            <a:r>
              <a:rPr lang="fr-CH" sz="1400" dirty="0" err="1"/>
              <a:t>co-création</a:t>
            </a:r>
            <a:r>
              <a:rPr lang="fr-CH" sz="1400" dirty="0"/>
              <a:t> et le recyclage pour rompre avec les modèles consuméristes, </a:t>
            </a:r>
            <a:r>
              <a:rPr lang="fr-CH" sz="1400" dirty="0" err="1"/>
              <a:t>extractivistes</a:t>
            </a:r>
            <a:r>
              <a:rPr lang="fr-CH" sz="1400" dirty="0"/>
              <a:t> et d'insuffisance planifiée</a:t>
            </a:r>
          </a:p>
          <a:p>
            <a:endParaRPr lang="fr-CH" sz="1400" dirty="0"/>
          </a:p>
        </p:txBody>
      </p:sp>
      <p:sp>
        <p:nvSpPr>
          <p:cNvPr id="5" name="Espace réservé du numéro de diapositive 4">
            <a:extLst>
              <a:ext uri="{FF2B5EF4-FFF2-40B4-BE49-F238E27FC236}">
                <a16:creationId xmlns:a16="http://schemas.microsoft.com/office/drawing/2014/main" id="{DD4653DA-81A5-0938-D179-4152440030EE}"/>
              </a:ext>
            </a:extLst>
          </p:cNvPr>
          <p:cNvSpPr>
            <a:spLocks noGrp="1"/>
          </p:cNvSpPr>
          <p:nvPr>
            <p:ph type="sldNum" sz="quarter" idx="12"/>
          </p:nvPr>
        </p:nvSpPr>
        <p:spPr/>
        <p:txBody>
          <a:bodyPr/>
          <a:lstStyle/>
          <a:p>
            <a:fld id="{7CBFE581-B952-5C44-B14D-46AE04B2BB44}" type="slidenum">
              <a:rPr lang="fr-FR" smtClean="0"/>
              <a:t>20</a:t>
            </a:fld>
            <a:endParaRPr lang="fr-FR"/>
          </a:p>
        </p:txBody>
      </p:sp>
      <p:sp>
        <p:nvSpPr>
          <p:cNvPr id="2" name="ZoneTexte 1">
            <a:extLst>
              <a:ext uri="{FF2B5EF4-FFF2-40B4-BE49-F238E27FC236}">
                <a16:creationId xmlns:a16="http://schemas.microsoft.com/office/drawing/2014/main" id="{D5265445-D958-9CF9-E91F-23BCD2D4DA5E}"/>
              </a:ext>
            </a:extLst>
          </p:cNvPr>
          <p:cNvSpPr txBox="1"/>
          <p:nvPr/>
        </p:nvSpPr>
        <p:spPr>
          <a:xfrm>
            <a:off x="3497376" y="6171541"/>
            <a:ext cx="7201330" cy="276999"/>
          </a:xfrm>
          <a:prstGeom prst="rect">
            <a:avLst/>
          </a:prstGeom>
          <a:noFill/>
        </p:spPr>
        <p:txBody>
          <a:bodyPr wrap="none" rtlCol="0">
            <a:spAutoFit/>
          </a:bodyPr>
          <a:lstStyle/>
          <a:p>
            <a:r>
              <a:rPr lang="fr-CH" sz="1200" dirty="0">
                <a:hlinkClick r:id="rId2"/>
              </a:rPr>
              <a:t>https://tecfa.unige.ch/perso/class/2023/ForumOuvertNantes/20231206-Class-Nantes.pdf</a:t>
            </a:r>
            <a:r>
              <a:rPr lang="fr-CH" sz="1200" dirty="0"/>
              <a:t> =&gt; slides 69-74</a:t>
            </a:r>
          </a:p>
        </p:txBody>
      </p:sp>
    </p:spTree>
    <p:extLst>
      <p:ext uri="{BB962C8B-B14F-4D97-AF65-F5344CB8AC3E}">
        <p14:creationId xmlns:p14="http://schemas.microsoft.com/office/powerpoint/2010/main" val="3524831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A9738-67B5-8015-AD6D-A13FDEBD47A4}"/>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0CCDD60B-4D0D-F7B6-1558-95EBF6462B11}"/>
              </a:ext>
            </a:extLst>
          </p:cNvPr>
          <p:cNvSpPr txBox="1"/>
          <p:nvPr/>
        </p:nvSpPr>
        <p:spPr>
          <a:xfrm>
            <a:off x="456927" y="405396"/>
            <a:ext cx="9899787" cy="584775"/>
          </a:xfrm>
          <a:prstGeom prst="rect">
            <a:avLst/>
          </a:prstGeom>
          <a:noFill/>
        </p:spPr>
        <p:txBody>
          <a:bodyPr wrap="square" rtlCol="0">
            <a:spAutoFit/>
          </a:bodyPr>
          <a:lstStyle/>
          <a:p>
            <a:r>
              <a:rPr lang="fr-CH" sz="3200" dirty="0"/>
              <a:t>L’EOL: le pendant de la Science ouverte</a:t>
            </a:r>
          </a:p>
        </p:txBody>
      </p:sp>
      <p:sp>
        <p:nvSpPr>
          <p:cNvPr id="5" name="Espace réservé du numéro de diapositive 4">
            <a:extLst>
              <a:ext uri="{FF2B5EF4-FFF2-40B4-BE49-F238E27FC236}">
                <a16:creationId xmlns:a16="http://schemas.microsoft.com/office/drawing/2014/main" id="{5D20F3F1-74EC-C162-64E4-750AA1975A4C}"/>
              </a:ext>
            </a:extLst>
          </p:cNvPr>
          <p:cNvSpPr>
            <a:spLocks noGrp="1"/>
          </p:cNvSpPr>
          <p:nvPr>
            <p:ph type="sldNum" sz="quarter" idx="12"/>
          </p:nvPr>
        </p:nvSpPr>
        <p:spPr/>
        <p:txBody>
          <a:bodyPr/>
          <a:lstStyle/>
          <a:p>
            <a:fld id="{7CBFE581-B952-5C44-B14D-46AE04B2BB44}" type="slidenum">
              <a:rPr lang="fr-FR" smtClean="0"/>
              <a:t>21</a:t>
            </a:fld>
            <a:endParaRPr lang="fr-FR"/>
          </a:p>
        </p:txBody>
      </p:sp>
      <p:sp>
        <p:nvSpPr>
          <p:cNvPr id="7" name="ZoneTexte 6">
            <a:extLst>
              <a:ext uri="{FF2B5EF4-FFF2-40B4-BE49-F238E27FC236}">
                <a16:creationId xmlns:a16="http://schemas.microsoft.com/office/drawing/2014/main" id="{13D27635-034D-10B9-0CCA-AD50DB5EF5FC}"/>
              </a:ext>
            </a:extLst>
          </p:cNvPr>
          <p:cNvSpPr txBox="1"/>
          <p:nvPr/>
        </p:nvSpPr>
        <p:spPr>
          <a:xfrm>
            <a:off x="9207230" y="5874296"/>
            <a:ext cx="1688091" cy="369332"/>
          </a:xfrm>
          <a:prstGeom prst="rect">
            <a:avLst/>
          </a:prstGeom>
          <a:noFill/>
        </p:spPr>
        <p:txBody>
          <a:bodyPr wrap="none" rtlCol="0">
            <a:spAutoFit/>
          </a:bodyPr>
          <a:lstStyle/>
          <a:p>
            <a:r>
              <a:rPr lang="fr-CH" dirty="0"/>
              <a:t>UNESCO, 2021</a:t>
            </a:r>
          </a:p>
        </p:txBody>
      </p:sp>
      <p:pic>
        <p:nvPicPr>
          <p:cNvPr id="2" name="Image 1">
            <a:extLst>
              <a:ext uri="{FF2B5EF4-FFF2-40B4-BE49-F238E27FC236}">
                <a16:creationId xmlns:a16="http://schemas.microsoft.com/office/drawing/2014/main" id="{46738B2A-DFEB-8CF8-B693-3109F66D91BE}"/>
              </a:ext>
            </a:extLst>
          </p:cNvPr>
          <p:cNvPicPr>
            <a:picLocks noChangeAspect="1"/>
          </p:cNvPicPr>
          <p:nvPr/>
        </p:nvPicPr>
        <p:blipFill>
          <a:blip r:embed="rId2"/>
          <a:stretch>
            <a:fillRect/>
          </a:stretch>
        </p:blipFill>
        <p:spPr>
          <a:xfrm>
            <a:off x="1234046" y="930769"/>
            <a:ext cx="4785717" cy="5729379"/>
          </a:xfrm>
          <a:prstGeom prst="rect">
            <a:avLst/>
          </a:prstGeom>
        </p:spPr>
      </p:pic>
    </p:spTree>
    <p:extLst>
      <p:ext uri="{BB962C8B-B14F-4D97-AF65-F5344CB8AC3E}">
        <p14:creationId xmlns:p14="http://schemas.microsoft.com/office/powerpoint/2010/main" val="700832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87688-9D3E-1AC7-386F-67C8AD33F1A0}"/>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1038C81B-895F-EFC1-DA84-F8161EF13E55}"/>
              </a:ext>
            </a:extLst>
          </p:cNvPr>
          <p:cNvSpPr txBox="1"/>
          <p:nvPr/>
        </p:nvSpPr>
        <p:spPr>
          <a:xfrm>
            <a:off x="456927" y="405396"/>
            <a:ext cx="9899787" cy="584775"/>
          </a:xfrm>
          <a:prstGeom prst="rect">
            <a:avLst/>
          </a:prstGeom>
          <a:noFill/>
        </p:spPr>
        <p:txBody>
          <a:bodyPr wrap="square" rtlCol="0">
            <a:spAutoFit/>
          </a:bodyPr>
          <a:lstStyle/>
          <a:p>
            <a:r>
              <a:rPr lang="fr-CH" sz="3200" dirty="0"/>
              <a:t>Sobriété numérique et numérique responsable</a:t>
            </a:r>
          </a:p>
        </p:txBody>
      </p:sp>
      <p:sp>
        <p:nvSpPr>
          <p:cNvPr id="5" name="Espace réservé du numéro de diapositive 4">
            <a:extLst>
              <a:ext uri="{FF2B5EF4-FFF2-40B4-BE49-F238E27FC236}">
                <a16:creationId xmlns:a16="http://schemas.microsoft.com/office/drawing/2014/main" id="{4C2495E5-D6CC-ED2C-472E-4B8B9983C59D}"/>
              </a:ext>
            </a:extLst>
          </p:cNvPr>
          <p:cNvSpPr>
            <a:spLocks noGrp="1"/>
          </p:cNvSpPr>
          <p:nvPr>
            <p:ph type="sldNum" sz="quarter" idx="12"/>
          </p:nvPr>
        </p:nvSpPr>
        <p:spPr/>
        <p:txBody>
          <a:bodyPr/>
          <a:lstStyle/>
          <a:p>
            <a:fld id="{7CBFE581-B952-5C44-B14D-46AE04B2BB44}" type="slidenum">
              <a:rPr lang="fr-FR" smtClean="0"/>
              <a:t>22</a:t>
            </a:fld>
            <a:endParaRPr lang="fr-FR"/>
          </a:p>
        </p:txBody>
      </p:sp>
      <p:sp>
        <p:nvSpPr>
          <p:cNvPr id="4" name="ZoneTexte 3">
            <a:extLst>
              <a:ext uri="{FF2B5EF4-FFF2-40B4-BE49-F238E27FC236}">
                <a16:creationId xmlns:a16="http://schemas.microsoft.com/office/drawing/2014/main" id="{328F0817-BD66-7CA7-A8A1-B0B8D30C5733}"/>
              </a:ext>
            </a:extLst>
          </p:cNvPr>
          <p:cNvSpPr txBox="1"/>
          <p:nvPr/>
        </p:nvSpPr>
        <p:spPr>
          <a:xfrm>
            <a:off x="2925624" y="5894448"/>
            <a:ext cx="6739922" cy="461665"/>
          </a:xfrm>
          <a:prstGeom prst="rect">
            <a:avLst/>
          </a:prstGeom>
          <a:noFill/>
        </p:spPr>
        <p:txBody>
          <a:bodyPr wrap="none" rtlCol="0">
            <a:spAutoFit/>
          </a:bodyPr>
          <a:lstStyle/>
          <a:p>
            <a:r>
              <a:rPr lang="fr-CH" sz="1200" dirty="0">
                <a:hlinkClick r:id="rId2"/>
              </a:rPr>
              <a:t>https://www.unige.ch/digital-clinics/projets-des-etudiants-digital-clinics/2023/sobriete-numerique</a:t>
            </a:r>
            <a:endParaRPr lang="fr-CH" sz="1200" dirty="0"/>
          </a:p>
          <a:p>
            <a:r>
              <a:rPr lang="fr-CH" sz="1200" dirty="0">
                <a:hlinkClick r:id="rId3"/>
              </a:rPr>
              <a:t>https://www.hesge.ch/geneve/actualites/2024/journee-du-numerique-responsable</a:t>
            </a:r>
            <a:r>
              <a:rPr lang="fr-CH" sz="1200" dirty="0"/>
              <a:t>  </a:t>
            </a:r>
          </a:p>
        </p:txBody>
      </p:sp>
      <p:sp>
        <p:nvSpPr>
          <p:cNvPr id="6" name="ZoneTexte 5">
            <a:extLst>
              <a:ext uri="{FF2B5EF4-FFF2-40B4-BE49-F238E27FC236}">
                <a16:creationId xmlns:a16="http://schemas.microsoft.com/office/drawing/2014/main" id="{1EA73292-A13F-BF60-DA2B-FC0ED021E205}"/>
              </a:ext>
            </a:extLst>
          </p:cNvPr>
          <p:cNvSpPr txBox="1"/>
          <p:nvPr/>
        </p:nvSpPr>
        <p:spPr>
          <a:xfrm>
            <a:off x="253332" y="1741313"/>
            <a:ext cx="11910376" cy="3108543"/>
          </a:xfrm>
          <a:prstGeom prst="rect">
            <a:avLst/>
          </a:prstGeom>
          <a:noFill/>
        </p:spPr>
        <p:txBody>
          <a:bodyPr wrap="none" rtlCol="0">
            <a:spAutoFit/>
          </a:bodyPr>
          <a:lstStyle/>
          <a:p>
            <a:r>
              <a:rPr lang="fr-CH" sz="2800" dirty="0"/>
              <a:t>Problématique à de multiples niveaux =&gt; voir les travaux de Nicolas Szilas</a:t>
            </a:r>
          </a:p>
          <a:p>
            <a:endParaRPr lang="fr-CH" sz="2800" dirty="0"/>
          </a:p>
          <a:p>
            <a:pPr marL="457200" indent="-457200">
              <a:buFont typeface="Wingdings" panose="05000000000000000000" pitchFamily="2" charset="2"/>
              <a:buChar char="Ø"/>
            </a:pPr>
            <a:r>
              <a:rPr lang="en-US" sz="2800" dirty="0"/>
              <a:t>Refuser </a:t>
            </a:r>
            <a:r>
              <a:rPr lang="en-US" sz="2800" dirty="0" err="1"/>
              <a:t>ce</a:t>
            </a:r>
            <a:r>
              <a:rPr lang="en-US" sz="2800" dirty="0"/>
              <a:t> </a:t>
            </a:r>
            <a:r>
              <a:rPr lang="en-US" sz="2800" dirty="0" err="1"/>
              <a:t>dont</a:t>
            </a:r>
            <a:r>
              <a:rPr lang="en-US" sz="2800" dirty="0"/>
              <a:t> on </a:t>
            </a:r>
            <a:r>
              <a:rPr lang="en-US" sz="2800" dirty="0" err="1"/>
              <a:t>n’a</a:t>
            </a:r>
            <a:r>
              <a:rPr lang="en-US" sz="2800" dirty="0"/>
              <a:t> pas </a:t>
            </a:r>
            <a:r>
              <a:rPr lang="en-US" sz="2800" dirty="0" err="1"/>
              <a:t>besoin</a:t>
            </a:r>
            <a:endParaRPr lang="en-US" sz="2800" dirty="0"/>
          </a:p>
          <a:p>
            <a:pPr marL="457200" indent="-457200">
              <a:buFont typeface="Wingdings" panose="05000000000000000000" pitchFamily="2" charset="2"/>
              <a:buChar char="Ø"/>
            </a:pPr>
            <a:r>
              <a:rPr lang="en-US" sz="2800" dirty="0" err="1"/>
              <a:t>Réduire</a:t>
            </a:r>
            <a:r>
              <a:rPr lang="en-US" sz="2800" dirty="0"/>
              <a:t> </a:t>
            </a:r>
            <a:r>
              <a:rPr lang="en-US" sz="2800" dirty="0" err="1"/>
              <a:t>ce</a:t>
            </a:r>
            <a:r>
              <a:rPr lang="en-US" sz="2800" dirty="0"/>
              <a:t> </a:t>
            </a:r>
            <a:r>
              <a:rPr lang="en-US" sz="2800" dirty="0" err="1"/>
              <a:t>dont</a:t>
            </a:r>
            <a:r>
              <a:rPr lang="en-US" sz="2800" dirty="0"/>
              <a:t> on </a:t>
            </a:r>
            <a:r>
              <a:rPr lang="en-US" sz="2800" dirty="0" err="1"/>
              <a:t>n’a</a:t>
            </a:r>
            <a:r>
              <a:rPr lang="en-US" sz="2800" dirty="0"/>
              <a:t> pas </a:t>
            </a:r>
            <a:r>
              <a:rPr lang="en-US" sz="2800" dirty="0" err="1"/>
              <a:t>besoin</a:t>
            </a:r>
            <a:endParaRPr lang="en-US" sz="2800" dirty="0"/>
          </a:p>
          <a:p>
            <a:pPr marL="457200" indent="-457200">
              <a:buFont typeface="Wingdings" panose="05000000000000000000" pitchFamily="2" charset="2"/>
              <a:buChar char="Ø"/>
            </a:pPr>
            <a:r>
              <a:rPr lang="en-US" sz="2800" dirty="0" err="1"/>
              <a:t>Réutiliser</a:t>
            </a:r>
            <a:r>
              <a:rPr lang="en-US" sz="2800" dirty="0"/>
              <a:t> </a:t>
            </a:r>
            <a:r>
              <a:rPr lang="en-US" sz="2800" dirty="0" err="1"/>
              <a:t>ce</a:t>
            </a:r>
            <a:r>
              <a:rPr lang="en-US" sz="2800" dirty="0"/>
              <a:t> que </a:t>
            </a:r>
            <a:r>
              <a:rPr lang="en-US" sz="2800" dirty="0" err="1"/>
              <a:t>l’on</a:t>
            </a:r>
            <a:r>
              <a:rPr lang="en-US" sz="2800" dirty="0"/>
              <a:t> </a:t>
            </a:r>
            <a:r>
              <a:rPr lang="en-US" sz="2800" dirty="0" err="1"/>
              <a:t>consomme</a:t>
            </a:r>
            <a:endParaRPr lang="en-US" sz="2800" dirty="0"/>
          </a:p>
          <a:p>
            <a:pPr marL="457200" indent="-457200">
              <a:buFont typeface="Wingdings" panose="05000000000000000000" pitchFamily="2" charset="2"/>
              <a:buChar char="Ø"/>
            </a:pPr>
            <a:r>
              <a:rPr lang="en-US" sz="2800" dirty="0"/>
              <a:t>Recycler </a:t>
            </a:r>
            <a:r>
              <a:rPr lang="en-US" sz="2800" dirty="0" err="1"/>
              <a:t>ce</a:t>
            </a:r>
            <a:r>
              <a:rPr lang="en-US" sz="2800" dirty="0"/>
              <a:t> que </a:t>
            </a:r>
            <a:r>
              <a:rPr lang="en-US" sz="2800" dirty="0" err="1"/>
              <a:t>l’on</a:t>
            </a:r>
            <a:r>
              <a:rPr lang="en-US" sz="2800" dirty="0"/>
              <a:t> ne </a:t>
            </a:r>
            <a:r>
              <a:rPr lang="en-US" sz="2800" dirty="0" err="1"/>
              <a:t>peut</a:t>
            </a:r>
            <a:r>
              <a:rPr lang="en-US" sz="2800" dirty="0"/>
              <a:t> refuser, </a:t>
            </a:r>
            <a:r>
              <a:rPr lang="en-US" sz="2800" dirty="0" err="1"/>
              <a:t>réduire</a:t>
            </a:r>
            <a:r>
              <a:rPr lang="en-US" sz="2800" dirty="0"/>
              <a:t> et </a:t>
            </a:r>
            <a:r>
              <a:rPr lang="en-US" sz="2800" dirty="0" err="1"/>
              <a:t>réutiliser</a:t>
            </a:r>
            <a:endParaRPr lang="en-US" sz="2800" dirty="0"/>
          </a:p>
          <a:p>
            <a:pPr marL="457200" indent="-457200">
              <a:buFont typeface="Wingdings" panose="05000000000000000000" pitchFamily="2" charset="2"/>
              <a:buChar char="Ø"/>
            </a:pPr>
            <a:r>
              <a:rPr lang="en-US" sz="2800" dirty="0"/>
              <a:t>Composter/</a:t>
            </a:r>
            <a:r>
              <a:rPr lang="en-US" sz="2800" dirty="0" err="1"/>
              <a:t>régénerer</a:t>
            </a:r>
            <a:r>
              <a:rPr lang="en-US" sz="2800" dirty="0"/>
              <a:t> </a:t>
            </a:r>
            <a:r>
              <a:rPr lang="en-US" sz="2800" dirty="0" err="1"/>
              <a:t>ce</a:t>
            </a:r>
            <a:r>
              <a:rPr lang="en-US" sz="2800" dirty="0"/>
              <a:t> qui </a:t>
            </a:r>
            <a:r>
              <a:rPr lang="en-US" sz="2800" dirty="0" err="1"/>
              <a:t>reste</a:t>
            </a:r>
            <a:endParaRPr lang="fr-CH" sz="2800" dirty="0"/>
          </a:p>
        </p:txBody>
      </p:sp>
      <p:sp>
        <p:nvSpPr>
          <p:cNvPr id="8" name="ZoneTexte 7">
            <a:extLst>
              <a:ext uri="{FF2B5EF4-FFF2-40B4-BE49-F238E27FC236}">
                <a16:creationId xmlns:a16="http://schemas.microsoft.com/office/drawing/2014/main" id="{F7E807C3-5412-F57E-B865-5BB4A6DE747A}"/>
              </a:ext>
            </a:extLst>
          </p:cNvPr>
          <p:cNvSpPr txBox="1"/>
          <p:nvPr/>
        </p:nvSpPr>
        <p:spPr>
          <a:xfrm>
            <a:off x="5836596" y="4500664"/>
            <a:ext cx="5777031" cy="276999"/>
          </a:xfrm>
          <a:prstGeom prst="rect">
            <a:avLst/>
          </a:prstGeom>
          <a:noFill/>
        </p:spPr>
        <p:txBody>
          <a:bodyPr wrap="none" rtlCol="0">
            <a:spAutoFit/>
          </a:bodyPr>
          <a:lstStyle/>
          <a:p>
            <a:r>
              <a:rPr lang="fr-CH" sz="1200" dirty="0">
                <a:hlinkClick r:id="rId4"/>
              </a:rPr>
              <a:t>https://landfillsolutions.eu/the-5-rs-of-sustainability-and-zero-waste-management/</a:t>
            </a:r>
            <a:r>
              <a:rPr lang="fr-CH" sz="1200" dirty="0"/>
              <a:t> </a:t>
            </a:r>
          </a:p>
        </p:txBody>
      </p:sp>
    </p:spTree>
    <p:extLst>
      <p:ext uri="{BB962C8B-B14F-4D97-AF65-F5344CB8AC3E}">
        <p14:creationId xmlns:p14="http://schemas.microsoft.com/office/powerpoint/2010/main" val="3566618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4E604-6CC1-EB19-5625-CB61B4F368BB}"/>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0E1785E7-DC74-190E-9992-1D686EDC92F8}"/>
              </a:ext>
            </a:extLst>
          </p:cNvPr>
          <p:cNvSpPr txBox="1"/>
          <p:nvPr/>
        </p:nvSpPr>
        <p:spPr>
          <a:xfrm>
            <a:off x="456927" y="405396"/>
            <a:ext cx="9899787" cy="584775"/>
          </a:xfrm>
          <a:prstGeom prst="rect">
            <a:avLst/>
          </a:prstGeom>
          <a:noFill/>
        </p:spPr>
        <p:txBody>
          <a:bodyPr wrap="square" rtlCol="0">
            <a:spAutoFit/>
          </a:bodyPr>
          <a:lstStyle/>
          <a:p>
            <a:r>
              <a:rPr lang="fr-CH" sz="3200" dirty="0"/>
              <a:t>Les données et leur utilisation</a:t>
            </a:r>
          </a:p>
        </p:txBody>
      </p:sp>
      <p:sp>
        <p:nvSpPr>
          <p:cNvPr id="5" name="Espace réservé du numéro de diapositive 4">
            <a:extLst>
              <a:ext uri="{FF2B5EF4-FFF2-40B4-BE49-F238E27FC236}">
                <a16:creationId xmlns:a16="http://schemas.microsoft.com/office/drawing/2014/main" id="{76219729-965A-C98A-0A5B-C45773580F76}"/>
              </a:ext>
            </a:extLst>
          </p:cNvPr>
          <p:cNvSpPr>
            <a:spLocks noGrp="1"/>
          </p:cNvSpPr>
          <p:nvPr>
            <p:ph type="sldNum" sz="quarter" idx="12"/>
          </p:nvPr>
        </p:nvSpPr>
        <p:spPr/>
        <p:txBody>
          <a:bodyPr/>
          <a:lstStyle/>
          <a:p>
            <a:fld id="{7CBFE581-B952-5C44-B14D-46AE04B2BB44}" type="slidenum">
              <a:rPr lang="fr-FR" smtClean="0"/>
              <a:t>23</a:t>
            </a:fld>
            <a:endParaRPr lang="fr-FR"/>
          </a:p>
        </p:txBody>
      </p:sp>
      <p:sp>
        <p:nvSpPr>
          <p:cNvPr id="6" name="ZoneTexte 5">
            <a:extLst>
              <a:ext uri="{FF2B5EF4-FFF2-40B4-BE49-F238E27FC236}">
                <a16:creationId xmlns:a16="http://schemas.microsoft.com/office/drawing/2014/main" id="{B48890DC-4F96-1A8F-DACE-D3814FA8D023}"/>
              </a:ext>
            </a:extLst>
          </p:cNvPr>
          <p:cNvSpPr txBox="1"/>
          <p:nvPr/>
        </p:nvSpPr>
        <p:spPr>
          <a:xfrm>
            <a:off x="869417" y="1767253"/>
            <a:ext cx="7318285" cy="954107"/>
          </a:xfrm>
          <a:prstGeom prst="rect">
            <a:avLst/>
          </a:prstGeom>
          <a:noFill/>
        </p:spPr>
        <p:txBody>
          <a:bodyPr wrap="none" rtlCol="0">
            <a:spAutoFit/>
          </a:bodyPr>
          <a:lstStyle/>
          <a:p>
            <a:r>
              <a:rPr lang="fr-CH" sz="2800" dirty="0"/>
              <a:t>Explorer la thématique en regardant ces liens: </a:t>
            </a:r>
          </a:p>
          <a:p>
            <a:endParaRPr lang="fr-CH" sz="2800" dirty="0"/>
          </a:p>
        </p:txBody>
      </p:sp>
      <p:sp>
        <p:nvSpPr>
          <p:cNvPr id="8" name="ZoneTexte 7">
            <a:extLst>
              <a:ext uri="{FF2B5EF4-FFF2-40B4-BE49-F238E27FC236}">
                <a16:creationId xmlns:a16="http://schemas.microsoft.com/office/drawing/2014/main" id="{DC25969F-B11A-99C0-D4BF-D5B7DEA0D6D8}"/>
              </a:ext>
            </a:extLst>
          </p:cNvPr>
          <p:cNvSpPr txBox="1"/>
          <p:nvPr/>
        </p:nvSpPr>
        <p:spPr>
          <a:xfrm>
            <a:off x="1102468" y="2354094"/>
            <a:ext cx="5902513" cy="1015663"/>
          </a:xfrm>
          <a:prstGeom prst="rect">
            <a:avLst/>
          </a:prstGeom>
          <a:noFill/>
        </p:spPr>
        <p:txBody>
          <a:bodyPr wrap="none" rtlCol="0">
            <a:spAutoFit/>
          </a:bodyPr>
          <a:lstStyle/>
          <a:p>
            <a:r>
              <a:rPr lang="fr-CH" sz="1200" dirty="0">
                <a:hlinkClick r:id="rId2"/>
              </a:rPr>
              <a:t>https://proton.me/fr/about</a:t>
            </a:r>
            <a:r>
              <a:rPr lang="fr-CH" sz="1200" dirty="0"/>
              <a:t> </a:t>
            </a:r>
          </a:p>
          <a:p>
            <a:r>
              <a:rPr lang="fr-CH" sz="1200" dirty="0">
                <a:hlinkClick r:id="rId3"/>
              </a:rPr>
              <a:t>https://proton.me/blog/fr/is-google-docs-secure#Secure-your-data-with-Proton-Drive</a:t>
            </a:r>
            <a:r>
              <a:rPr lang="fr-CH" sz="1200" dirty="0"/>
              <a:t> </a:t>
            </a:r>
          </a:p>
          <a:p>
            <a:r>
              <a:rPr lang="fr-CH" sz="1200" dirty="0">
                <a:hlinkClick r:id="rId4"/>
              </a:rPr>
              <a:t>https://www.frama.space/abc/fr/rgpd/</a:t>
            </a:r>
            <a:r>
              <a:rPr lang="fr-CH" sz="1200" dirty="0"/>
              <a:t> </a:t>
            </a:r>
          </a:p>
          <a:p>
            <a:r>
              <a:rPr lang="fr-CH" sz="1200" dirty="0">
                <a:hlinkClick r:id="rId5"/>
              </a:rPr>
              <a:t>https://support.google.com/docs/answer/10381817?hl=fr</a:t>
            </a:r>
            <a:r>
              <a:rPr lang="fr-CH" sz="1200" dirty="0"/>
              <a:t> </a:t>
            </a:r>
          </a:p>
          <a:p>
            <a:endParaRPr lang="fr-CH" sz="1200" dirty="0"/>
          </a:p>
        </p:txBody>
      </p:sp>
    </p:spTree>
    <p:extLst>
      <p:ext uri="{BB962C8B-B14F-4D97-AF65-F5344CB8AC3E}">
        <p14:creationId xmlns:p14="http://schemas.microsoft.com/office/powerpoint/2010/main" val="1033753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D27CE-11FF-499B-A6F4-C7EDFF59BCAF}"/>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8F4F33D5-6C7D-3958-484C-19068B4F57BC}"/>
              </a:ext>
            </a:extLst>
          </p:cNvPr>
          <p:cNvSpPr txBox="1"/>
          <p:nvPr/>
        </p:nvSpPr>
        <p:spPr>
          <a:xfrm>
            <a:off x="456927" y="405396"/>
            <a:ext cx="9899787" cy="584775"/>
          </a:xfrm>
          <a:prstGeom prst="rect">
            <a:avLst/>
          </a:prstGeom>
          <a:noFill/>
        </p:spPr>
        <p:txBody>
          <a:bodyPr wrap="square" rtlCol="0">
            <a:spAutoFit/>
          </a:bodyPr>
          <a:lstStyle/>
          <a:p>
            <a:r>
              <a:rPr lang="fr-CH" sz="3200" dirty="0"/>
              <a:t>Education </a:t>
            </a:r>
            <a:r>
              <a:rPr lang="fr-CH" sz="3200" b="1" dirty="0"/>
              <a:t>numérique</a:t>
            </a:r>
            <a:r>
              <a:rPr lang="fr-CH" sz="3200" dirty="0"/>
              <a:t> - numérique éducatif</a:t>
            </a:r>
          </a:p>
        </p:txBody>
      </p:sp>
      <p:sp>
        <p:nvSpPr>
          <p:cNvPr id="4" name="ZoneTexte 3">
            <a:extLst>
              <a:ext uri="{FF2B5EF4-FFF2-40B4-BE49-F238E27FC236}">
                <a16:creationId xmlns:a16="http://schemas.microsoft.com/office/drawing/2014/main" id="{43A8F187-63AB-365B-3A32-B794C62BDAA4}"/>
              </a:ext>
            </a:extLst>
          </p:cNvPr>
          <p:cNvSpPr txBox="1"/>
          <p:nvPr/>
        </p:nvSpPr>
        <p:spPr>
          <a:xfrm>
            <a:off x="456926" y="1035157"/>
            <a:ext cx="11079291" cy="5262979"/>
          </a:xfrm>
          <a:prstGeom prst="rect">
            <a:avLst/>
          </a:prstGeom>
          <a:noFill/>
        </p:spPr>
        <p:txBody>
          <a:bodyPr wrap="square" rtlCol="0">
            <a:spAutoFit/>
          </a:bodyPr>
          <a:lstStyle/>
          <a:p>
            <a:r>
              <a:rPr lang="fr-CH" sz="2800" dirty="0"/>
              <a:t>«L’Éducation numérique, c’est à la fois l’apprentissage au numérique et l’apprentissage par le numérique».</a:t>
            </a:r>
          </a:p>
          <a:p>
            <a:endParaRPr lang="fr-CH" sz="2800" dirty="0"/>
          </a:p>
          <a:p>
            <a:r>
              <a:rPr lang="fr-CH" sz="2800" dirty="0"/>
              <a:t>3 axes interdépendants: </a:t>
            </a:r>
          </a:p>
          <a:p>
            <a:pPr marL="914400" lvl="1" indent="-457200">
              <a:buFont typeface="Wingdings" panose="05000000000000000000" pitchFamily="2" charset="2"/>
              <a:buChar char="Ø"/>
            </a:pPr>
            <a:r>
              <a:rPr lang="fr-CH" sz="2800" dirty="0"/>
              <a:t>Médias: tout support ou canal permettant de transmettre et d’échanger des informations</a:t>
            </a:r>
          </a:p>
          <a:p>
            <a:pPr marL="914400" lvl="1" indent="-457200">
              <a:buFont typeface="Wingdings" panose="05000000000000000000" pitchFamily="2" charset="2"/>
              <a:buChar char="Ø"/>
            </a:pPr>
            <a:r>
              <a:rPr lang="fr-CH" sz="2800" dirty="0"/>
              <a:t>Science informatique: étude du traitement automatisé de l’information</a:t>
            </a:r>
          </a:p>
          <a:p>
            <a:pPr marL="914400" lvl="1" indent="-457200">
              <a:buFont typeface="Wingdings" panose="05000000000000000000" pitchFamily="2" charset="2"/>
              <a:buChar char="Ø"/>
            </a:pPr>
            <a:r>
              <a:rPr lang="fr-CH" sz="2800" dirty="0"/>
              <a:t>Usages, acceptabilité: examen du système, de son intégration dans le contexte, de son sens dans les activités réalisées, de sa compatibilité avec les contraintes des acteurs et de son impact sur l'organisation</a:t>
            </a:r>
            <a:endParaRPr lang="fr-FR" sz="2800" dirty="0"/>
          </a:p>
        </p:txBody>
      </p:sp>
      <p:sp>
        <p:nvSpPr>
          <p:cNvPr id="5" name="Espace réservé du numéro de diapositive 4">
            <a:extLst>
              <a:ext uri="{FF2B5EF4-FFF2-40B4-BE49-F238E27FC236}">
                <a16:creationId xmlns:a16="http://schemas.microsoft.com/office/drawing/2014/main" id="{8B587A4D-B7EB-E062-F723-FD5622B85E45}"/>
              </a:ext>
            </a:extLst>
          </p:cNvPr>
          <p:cNvSpPr>
            <a:spLocks noGrp="1"/>
          </p:cNvSpPr>
          <p:nvPr>
            <p:ph type="sldNum" sz="quarter" idx="12"/>
          </p:nvPr>
        </p:nvSpPr>
        <p:spPr/>
        <p:txBody>
          <a:bodyPr/>
          <a:lstStyle/>
          <a:p>
            <a:fld id="{7CBFE581-B952-5C44-B14D-46AE04B2BB44}" type="slidenum">
              <a:rPr lang="fr-FR" smtClean="0"/>
              <a:t>24</a:t>
            </a:fld>
            <a:endParaRPr lang="fr-FR"/>
          </a:p>
        </p:txBody>
      </p:sp>
      <p:sp>
        <p:nvSpPr>
          <p:cNvPr id="2" name="ZoneTexte 1">
            <a:extLst>
              <a:ext uri="{FF2B5EF4-FFF2-40B4-BE49-F238E27FC236}">
                <a16:creationId xmlns:a16="http://schemas.microsoft.com/office/drawing/2014/main" id="{EDC23D28-F243-A45F-B5B4-B220A16C508F}"/>
              </a:ext>
            </a:extLst>
          </p:cNvPr>
          <p:cNvSpPr txBox="1"/>
          <p:nvPr/>
        </p:nvSpPr>
        <p:spPr>
          <a:xfrm>
            <a:off x="5996571" y="1640731"/>
            <a:ext cx="2650534" cy="276999"/>
          </a:xfrm>
          <a:prstGeom prst="rect">
            <a:avLst/>
          </a:prstGeom>
          <a:noFill/>
        </p:spPr>
        <p:txBody>
          <a:bodyPr wrap="none" rtlCol="0">
            <a:spAutoFit/>
          </a:bodyPr>
          <a:lstStyle/>
          <a:p>
            <a:r>
              <a:rPr lang="fr-CH" sz="1200" dirty="0">
                <a:hlinkClick r:id="rId2"/>
              </a:rPr>
              <a:t>https://portail.ciip.ch/per/domains/8</a:t>
            </a:r>
            <a:r>
              <a:rPr lang="fr-CH" sz="1200" dirty="0"/>
              <a:t> </a:t>
            </a:r>
          </a:p>
        </p:txBody>
      </p:sp>
      <p:sp>
        <p:nvSpPr>
          <p:cNvPr id="6" name="ZoneTexte 5">
            <a:extLst>
              <a:ext uri="{FF2B5EF4-FFF2-40B4-BE49-F238E27FC236}">
                <a16:creationId xmlns:a16="http://schemas.microsoft.com/office/drawing/2014/main" id="{84E40B0B-FBAA-F70B-5C3D-F4FB8EE9573A}"/>
              </a:ext>
            </a:extLst>
          </p:cNvPr>
          <p:cNvSpPr txBox="1"/>
          <p:nvPr/>
        </p:nvSpPr>
        <p:spPr>
          <a:xfrm>
            <a:off x="5996571" y="2494935"/>
            <a:ext cx="5466689" cy="276999"/>
          </a:xfrm>
          <a:prstGeom prst="rect">
            <a:avLst/>
          </a:prstGeom>
          <a:noFill/>
        </p:spPr>
        <p:txBody>
          <a:bodyPr wrap="none" rtlCol="0">
            <a:spAutoFit/>
          </a:bodyPr>
          <a:lstStyle/>
          <a:p>
            <a:r>
              <a:rPr lang="fr-CH" sz="1200" dirty="0">
                <a:hlinkClick r:id="rId3"/>
              </a:rPr>
              <a:t>https://portail.ciip.ch/per/domains/8#802dcd41-f1a1-4175-a307-da3898fef063</a:t>
            </a:r>
            <a:r>
              <a:rPr lang="fr-CH" sz="1200" dirty="0"/>
              <a:t> </a:t>
            </a:r>
          </a:p>
        </p:txBody>
      </p:sp>
      <p:sp>
        <p:nvSpPr>
          <p:cNvPr id="7" name="ZoneTexte 6">
            <a:extLst>
              <a:ext uri="{FF2B5EF4-FFF2-40B4-BE49-F238E27FC236}">
                <a16:creationId xmlns:a16="http://schemas.microsoft.com/office/drawing/2014/main" id="{67AF596E-0011-4AB8-3970-A384EA1F5134}"/>
              </a:ext>
            </a:extLst>
          </p:cNvPr>
          <p:cNvSpPr txBox="1"/>
          <p:nvPr/>
        </p:nvSpPr>
        <p:spPr>
          <a:xfrm>
            <a:off x="9648217" y="5828901"/>
            <a:ext cx="1976375" cy="369332"/>
          </a:xfrm>
          <a:prstGeom prst="rect">
            <a:avLst/>
          </a:prstGeom>
          <a:noFill/>
        </p:spPr>
        <p:txBody>
          <a:bodyPr wrap="none" rtlCol="0">
            <a:spAutoFit/>
          </a:bodyPr>
          <a:lstStyle/>
          <a:p>
            <a:r>
              <a:rPr lang="fr-CH" dirty="0" err="1"/>
              <a:t>Bétrancourt</a:t>
            </a:r>
            <a:r>
              <a:rPr lang="fr-CH" dirty="0"/>
              <a:t>, 2007</a:t>
            </a:r>
          </a:p>
        </p:txBody>
      </p:sp>
    </p:spTree>
    <p:extLst>
      <p:ext uri="{BB962C8B-B14F-4D97-AF65-F5344CB8AC3E}">
        <p14:creationId xmlns:p14="http://schemas.microsoft.com/office/powerpoint/2010/main" val="3641718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1B475-EE71-897B-AD7F-0D64B25EB03E}"/>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A91F787B-AEA5-C3B1-5CFF-5AD86364B21E}"/>
              </a:ext>
            </a:extLst>
          </p:cNvPr>
          <p:cNvSpPr txBox="1"/>
          <p:nvPr/>
        </p:nvSpPr>
        <p:spPr>
          <a:xfrm>
            <a:off x="456927" y="405396"/>
            <a:ext cx="9899787" cy="584775"/>
          </a:xfrm>
          <a:prstGeom prst="rect">
            <a:avLst/>
          </a:prstGeom>
          <a:noFill/>
        </p:spPr>
        <p:txBody>
          <a:bodyPr wrap="square" rtlCol="0">
            <a:spAutoFit/>
          </a:bodyPr>
          <a:lstStyle/>
          <a:p>
            <a:r>
              <a:rPr lang="fr-CH" sz="3200" dirty="0"/>
              <a:t>Education numérique… et l’</a:t>
            </a:r>
            <a:r>
              <a:rPr lang="fr-CH" sz="3200" b="1" dirty="0"/>
              <a:t>éducation</a:t>
            </a:r>
            <a:r>
              <a:rPr lang="fr-CH" sz="3200" dirty="0"/>
              <a:t> ?</a:t>
            </a:r>
          </a:p>
        </p:txBody>
      </p:sp>
      <p:sp>
        <p:nvSpPr>
          <p:cNvPr id="4" name="ZoneTexte 3">
            <a:extLst>
              <a:ext uri="{FF2B5EF4-FFF2-40B4-BE49-F238E27FC236}">
                <a16:creationId xmlns:a16="http://schemas.microsoft.com/office/drawing/2014/main" id="{F3186E93-ECC2-1BAA-2553-23102A6190B1}"/>
              </a:ext>
            </a:extLst>
          </p:cNvPr>
          <p:cNvSpPr txBox="1"/>
          <p:nvPr/>
        </p:nvSpPr>
        <p:spPr>
          <a:xfrm>
            <a:off x="456926" y="1035157"/>
            <a:ext cx="11079291" cy="4832092"/>
          </a:xfrm>
          <a:prstGeom prst="rect">
            <a:avLst/>
          </a:prstGeom>
          <a:noFill/>
        </p:spPr>
        <p:txBody>
          <a:bodyPr wrap="square" rtlCol="0">
            <a:spAutoFit/>
          </a:bodyPr>
          <a:lstStyle/>
          <a:p>
            <a:r>
              <a:rPr lang="fr-CH" sz="2800" dirty="0"/>
              <a:t>Double étymologie de </a:t>
            </a:r>
            <a:r>
              <a:rPr lang="fr-CH" sz="2800" i="1" dirty="0"/>
              <a:t>éduquer</a:t>
            </a:r>
            <a:r>
              <a:rPr lang="fr-CH" sz="2800" dirty="0"/>
              <a:t>: </a:t>
            </a:r>
          </a:p>
          <a:p>
            <a:r>
              <a:rPr lang="fr-CH" sz="2800" i="1" dirty="0" err="1"/>
              <a:t>Educare</a:t>
            </a:r>
            <a:r>
              <a:rPr lang="fr-CH" sz="2800" i="1" dirty="0"/>
              <a:t>:</a:t>
            </a:r>
            <a:r>
              <a:rPr lang="fr-CH" sz="2800" dirty="0"/>
              <a:t> élever, nourrir </a:t>
            </a:r>
          </a:p>
          <a:p>
            <a:r>
              <a:rPr lang="fr-CH" sz="2800" i="1" dirty="0" err="1"/>
              <a:t>Educere</a:t>
            </a:r>
            <a:r>
              <a:rPr lang="fr-CH" sz="2800" dirty="0"/>
              <a:t>: faire sortir, élever </a:t>
            </a:r>
          </a:p>
          <a:p>
            <a:endParaRPr lang="fr-CH" sz="2800" dirty="0"/>
          </a:p>
          <a:p>
            <a:pPr marL="457200" indent="-457200">
              <a:buFont typeface="Wingdings" panose="05000000000000000000" pitchFamily="2" charset="2"/>
              <a:buChar char="Ø"/>
            </a:pPr>
            <a:r>
              <a:rPr lang="fr-CH" sz="2800" dirty="0"/>
              <a:t>Sens 1: Aider l’être humain « à être plus grand qu’il n’est, en s’appuyant sur ce qu’il est » </a:t>
            </a:r>
          </a:p>
          <a:p>
            <a:r>
              <a:rPr lang="fr-CH" sz="2800" dirty="0"/>
              <a:t>	Focus sur l’intériorité et faire confiance au potentiel du sujet</a:t>
            </a:r>
          </a:p>
          <a:p>
            <a:pPr marL="457200" indent="-457200">
              <a:buFont typeface="Wingdings" panose="05000000000000000000" pitchFamily="2" charset="2"/>
              <a:buChar char="Ø"/>
            </a:pPr>
            <a:r>
              <a:rPr lang="fr-CH" sz="2800" dirty="0"/>
              <a:t>Sens 2:  Conduire symboliquement, « accompagner l’enfant au-delà de ce qu’il est »</a:t>
            </a:r>
          </a:p>
          <a:p>
            <a:r>
              <a:rPr lang="fr-CH" sz="2800" dirty="0"/>
              <a:t>	Focus sur l’action externe de l’éducateur</a:t>
            </a:r>
          </a:p>
          <a:p>
            <a:endParaRPr lang="fr-FR" sz="2800" dirty="0"/>
          </a:p>
        </p:txBody>
      </p:sp>
      <p:sp>
        <p:nvSpPr>
          <p:cNvPr id="5" name="Espace réservé du numéro de diapositive 4">
            <a:extLst>
              <a:ext uri="{FF2B5EF4-FFF2-40B4-BE49-F238E27FC236}">
                <a16:creationId xmlns:a16="http://schemas.microsoft.com/office/drawing/2014/main" id="{67C98040-373F-E9E3-B1AA-A97BD25EB47E}"/>
              </a:ext>
            </a:extLst>
          </p:cNvPr>
          <p:cNvSpPr>
            <a:spLocks noGrp="1"/>
          </p:cNvSpPr>
          <p:nvPr>
            <p:ph type="sldNum" sz="quarter" idx="12"/>
          </p:nvPr>
        </p:nvSpPr>
        <p:spPr/>
        <p:txBody>
          <a:bodyPr/>
          <a:lstStyle/>
          <a:p>
            <a:fld id="{7CBFE581-B952-5C44-B14D-46AE04B2BB44}" type="slidenum">
              <a:rPr lang="fr-FR" smtClean="0"/>
              <a:t>25</a:t>
            </a:fld>
            <a:endParaRPr lang="fr-FR"/>
          </a:p>
        </p:txBody>
      </p:sp>
      <p:sp>
        <p:nvSpPr>
          <p:cNvPr id="7" name="ZoneTexte 6">
            <a:extLst>
              <a:ext uri="{FF2B5EF4-FFF2-40B4-BE49-F238E27FC236}">
                <a16:creationId xmlns:a16="http://schemas.microsoft.com/office/drawing/2014/main" id="{A1A8BC81-A125-C997-6C03-FBE5576D3344}"/>
              </a:ext>
            </a:extLst>
          </p:cNvPr>
          <p:cNvSpPr txBox="1"/>
          <p:nvPr/>
        </p:nvSpPr>
        <p:spPr>
          <a:xfrm>
            <a:off x="9648217" y="5828901"/>
            <a:ext cx="1606530" cy="369332"/>
          </a:xfrm>
          <a:prstGeom prst="rect">
            <a:avLst/>
          </a:prstGeom>
          <a:noFill/>
        </p:spPr>
        <p:txBody>
          <a:bodyPr wrap="none" rtlCol="0">
            <a:spAutoFit/>
          </a:bodyPr>
          <a:lstStyle/>
          <a:p>
            <a:r>
              <a:rPr lang="fr-CH" dirty="0" err="1"/>
              <a:t>Sellenet</a:t>
            </a:r>
            <a:r>
              <a:rPr lang="fr-CH" dirty="0"/>
              <a:t>, 2013</a:t>
            </a:r>
          </a:p>
        </p:txBody>
      </p:sp>
      <p:sp>
        <p:nvSpPr>
          <p:cNvPr id="2" name="ZoneTexte 1">
            <a:extLst>
              <a:ext uri="{FF2B5EF4-FFF2-40B4-BE49-F238E27FC236}">
                <a16:creationId xmlns:a16="http://schemas.microsoft.com/office/drawing/2014/main" id="{D4B4CDA1-6812-3B61-10F7-E14DE1ECA12B}"/>
              </a:ext>
            </a:extLst>
          </p:cNvPr>
          <p:cNvSpPr txBox="1"/>
          <p:nvPr/>
        </p:nvSpPr>
        <p:spPr>
          <a:xfrm>
            <a:off x="5207540" y="2028124"/>
            <a:ext cx="3776675" cy="276999"/>
          </a:xfrm>
          <a:prstGeom prst="rect">
            <a:avLst/>
          </a:prstGeom>
          <a:noFill/>
        </p:spPr>
        <p:txBody>
          <a:bodyPr wrap="none" rtlCol="0">
            <a:spAutoFit/>
          </a:bodyPr>
          <a:lstStyle/>
          <a:p>
            <a:r>
              <a:rPr lang="fr-CH" sz="1200" dirty="0">
                <a:hlinkClick r:id="rId2"/>
              </a:rPr>
              <a:t>https://www.dictionnaire-academie.fr/article/A9E0439</a:t>
            </a:r>
            <a:r>
              <a:rPr lang="fr-CH" sz="1200" dirty="0"/>
              <a:t> </a:t>
            </a:r>
          </a:p>
        </p:txBody>
      </p:sp>
    </p:spTree>
    <p:extLst>
      <p:ext uri="{BB962C8B-B14F-4D97-AF65-F5344CB8AC3E}">
        <p14:creationId xmlns:p14="http://schemas.microsoft.com/office/powerpoint/2010/main" val="330444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65F73-2CB2-0E59-D454-640BE5C863D5}"/>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3823BC2D-8BA1-6C1C-8ACF-3AC104F64184}"/>
              </a:ext>
            </a:extLst>
          </p:cNvPr>
          <p:cNvSpPr txBox="1"/>
          <p:nvPr/>
        </p:nvSpPr>
        <p:spPr>
          <a:xfrm>
            <a:off x="456927" y="405396"/>
            <a:ext cx="9899787" cy="584775"/>
          </a:xfrm>
          <a:prstGeom prst="rect">
            <a:avLst/>
          </a:prstGeom>
          <a:noFill/>
        </p:spPr>
        <p:txBody>
          <a:bodyPr wrap="square" rtlCol="0">
            <a:spAutoFit/>
          </a:bodyPr>
          <a:lstStyle/>
          <a:p>
            <a:r>
              <a:rPr lang="fr-CH" sz="3200" dirty="0"/>
              <a:t>Activité préliminaire: étape 1 </a:t>
            </a:r>
          </a:p>
        </p:txBody>
      </p:sp>
      <p:sp>
        <p:nvSpPr>
          <p:cNvPr id="4" name="ZoneTexte 3">
            <a:extLst>
              <a:ext uri="{FF2B5EF4-FFF2-40B4-BE49-F238E27FC236}">
                <a16:creationId xmlns:a16="http://schemas.microsoft.com/office/drawing/2014/main" id="{769BF064-C54B-FFBA-561A-B1368228746E}"/>
              </a:ext>
            </a:extLst>
          </p:cNvPr>
          <p:cNvSpPr txBox="1"/>
          <p:nvPr/>
        </p:nvSpPr>
        <p:spPr>
          <a:xfrm>
            <a:off x="456926" y="1035157"/>
            <a:ext cx="11079291" cy="4832092"/>
          </a:xfrm>
          <a:prstGeom prst="rect">
            <a:avLst/>
          </a:prstGeom>
          <a:noFill/>
        </p:spPr>
        <p:txBody>
          <a:bodyPr wrap="square" rtlCol="0">
            <a:spAutoFit/>
          </a:bodyPr>
          <a:lstStyle/>
          <a:p>
            <a:r>
              <a:rPr lang="fr-CH" sz="2800" dirty="0"/>
              <a:t>Répertorier des appellations et des définitions de l’Education dans les langues locales du Tchad représentées par les </a:t>
            </a:r>
            <a:r>
              <a:rPr lang="fr-CH" sz="2800" dirty="0" err="1"/>
              <a:t>participant-es</a:t>
            </a:r>
            <a:endParaRPr lang="fr-CH" sz="2800" dirty="0"/>
          </a:p>
          <a:p>
            <a:endParaRPr lang="fr-CH" sz="2800" dirty="0"/>
          </a:p>
          <a:p>
            <a:r>
              <a:rPr lang="fr-CH" sz="2800" dirty="0"/>
              <a:t>Consignes: </a:t>
            </a:r>
          </a:p>
          <a:p>
            <a:pPr marL="457200" indent="-457200">
              <a:buFont typeface="Wingdings" panose="05000000000000000000" pitchFamily="2" charset="2"/>
              <a:buChar char="Ø"/>
            </a:pPr>
            <a:r>
              <a:rPr lang="fr-CH" sz="2800" dirty="0"/>
              <a:t>Identifier le terme ou l’expression «éducation» dans la langue locale nationale et une ou des langues locales</a:t>
            </a:r>
          </a:p>
          <a:p>
            <a:pPr marL="457200" indent="-457200">
              <a:buFont typeface="Wingdings" panose="05000000000000000000" pitchFamily="2" charset="2"/>
              <a:buChar char="Ø"/>
            </a:pPr>
            <a:r>
              <a:rPr lang="fr-CH" sz="2800" dirty="0"/>
              <a:t>Décrire du mieux possible la traduction française ou les mots clés pour comprendre l’ancrage philosophique de l’éducation </a:t>
            </a:r>
          </a:p>
          <a:p>
            <a:endParaRPr lang="fr-CH" sz="2800" dirty="0"/>
          </a:p>
          <a:p>
            <a:pPr marL="457200" indent="-457200">
              <a:buFont typeface="Wingdings" panose="05000000000000000000" pitchFamily="2" charset="2"/>
              <a:buChar char="Ø"/>
            </a:pPr>
            <a:endParaRPr lang="fr-CH" sz="2800" dirty="0"/>
          </a:p>
          <a:p>
            <a:pPr marL="457200" indent="-457200">
              <a:buFont typeface="Wingdings" panose="05000000000000000000" pitchFamily="2" charset="2"/>
              <a:buChar char="Ø"/>
            </a:pPr>
            <a:r>
              <a:rPr lang="fr-CH" sz="2800" dirty="0"/>
              <a:t>Poster vos trouvailles sur le wiki de votre groupe (voir slide suivante)</a:t>
            </a:r>
            <a:endParaRPr lang="fr-FR" sz="2800" dirty="0"/>
          </a:p>
        </p:txBody>
      </p:sp>
      <p:sp>
        <p:nvSpPr>
          <p:cNvPr id="5" name="Espace réservé du numéro de diapositive 4">
            <a:extLst>
              <a:ext uri="{FF2B5EF4-FFF2-40B4-BE49-F238E27FC236}">
                <a16:creationId xmlns:a16="http://schemas.microsoft.com/office/drawing/2014/main" id="{8FFC1F44-4FB4-7E30-49CF-51C4556A8159}"/>
              </a:ext>
            </a:extLst>
          </p:cNvPr>
          <p:cNvSpPr>
            <a:spLocks noGrp="1"/>
          </p:cNvSpPr>
          <p:nvPr>
            <p:ph type="sldNum" sz="quarter" idx="12"/>
          </p:nvPr>
        </p:nvSpPr>
        <p:spPr/>
        <p:txBody>
          <a:bodyPr/>
          <a:lstStyle/>
          <a:p>
            <a:fld id="{7CBFE581-B952-5C44-B14D-46AE04B2BB44}" type="slidenum">
              <a:rPr lang="fr-FR" smtClean="0"/>
              <a:t>26</a:t>
            </a:fld>
            <a:endParaRPr lang="fr-FR"/>
          </a:p>
        </p:txBody>
      </p:sp>
    </p:spTree>
    <p:extLst>
      <p:ext uri="{BB962C8B-B14F-4D97-AF65-F5344CB8AC3E}">
        <p14:creationId xmlns:p14="http://schemas.microsoft.com/office/powerpoint/2010/main" val="791051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6A5F5-161D-7801-2F2B-096D8BE3F574}"/>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732DAE88-14C9-89BC-2EB6-AAFC6FAD40B3}"/>
              </a:ext>
            </a:extLst>
          </p:cNvPr>
          <p:cNvSpPr txBox="1"/>
          <p:nvPr/>
        </p:nvSpPr>
        <p:spPr>
          <a:xfrm>
            <a:off x="456927" y="405396"/>
            <a:ext cx="9899787" cy="584775"/>
          </a:xfrm>
          <a:prstGeom prst="rect">
            <a:avLst/>
          </a:prstGeom>
          <a:noFill/>
        </p:spPr>
        <p:txBody>
          <a:bodyPr wrap="square" rtlCol="0">
            <a:spAutoFit/>
          </a:bodyPr>
          <a:lstStyle/>
          <a:p>
            <a:r>
              <a:rPr lang="fr-CH" sz="3200" dirty="0"/>
              <a:t>Activité préliminaire: étape 1 (2)</a:t>
            </a:r>
          </a:p>
        </p:txBody>
      </p:sp>
      <p:sp>
        <p:nvSpPr>
          <p:cNvPr id="4" name="ZoneTexte 3">
            <a:extLst>
              <a:ext uri="{FF2B5EF4-FFF2-40B4-BE49-F238E27FC236}">
                <a16:creationId xmlns:a16="http://schemas.microsoft.com/office/drawing/2014/main" id="{44C92C8D-FC6B-BE58-C395-D3C5FFC596A4}"/>
              </a:ext>
            </a:extLst>
          </p:cNvPr>
          <p:cNvSpPr txBox="1"/>
          <p:nvPr/>
        </p:nvSpPr>
        <p:spPr>
          <a:xfrm>
            <a:off x="456926" y="1035157"/>
            <a:ext cx="11079291" cy="1938992"/>
          </a:xfrm>
          <a:prstGeom prst="rect">
            <a:avLst/>
          </a:prstGeom>
          <a:noFill/>
        </p:spPr>
        <p:txBody>
          <a:bodyPr wrap="square" rtlCol="0">
            <a:spAutoFit/>
          </a:bodyPr>
          <a:lstStyle/>
          <a:p>
            <a:r>
              <a:rPr lang="fr-FR" sz="2000" dirty="0"/>
              <a:t>Groupe 1: </a:t>
            </a:r>
            <a:r>
              <a:rPr lang="fr-FR" sz="2000" dirty="0">
                <a:hlinkClick r:id="rId2"/>
              </a:rPr>
              <a:t>https://tchad.ifademenligne.org/mod/wiki/view.php?id=675</a:t>
            </a:r>
            <a:r>
              <a:rPr lang="fr-FR" sz="2000" dirty="0"/>
              <a:t>  </a:t>
            </a:r>
          </a:p>
          <a:p>
            <a:r>
              <a:rPr lang="fr-FR" sz="2000" dirty="0"/>
              <a:t>Groupe 2: </a:t>
            </a:r>
            <a:r>
              <a:rPr lang="fr-FR" sz="2000" dirty="0">
                <a:hlinkClick r:id="rId3"/>
              </a:rPr>
              <a:t>https://tchad.ifademenligne.org/mod/wiki/view.php?id=677</a:t>
            </a:r>
            <a:endParaRPr lang="fr-FR" sz="2000" dirty="0"/>
          </a:p>
          <a:p>
            <a:r>
              <a:rPr lang="fr-FR" sz="2000" dirty="0"/>
              <a:t>Groupe 3: </a:t>
            </a:r>
            <a:r>
              <a:rPr lang="fr-FR" sz="2000" dirty="0">
                <a:hlinkClick r:id="rId4"/>
              </a:rPr>
              <a:t>https://tchad.ifademenligne.org/mod/wiki/view.php?id=678</a:t>
            </a:r>
            <a:r>
              <a:rPr lang="fr-FR" sz="2000" dirty="0"/>
              <a:t> </a:t>
            </a:r>
          </a:p>
          <a:p>
            <a:r>
              <a:rPr lang="fr-FR" sz="2000" dirty="0"/>
              <a:t>Groupe 4: </a:t>
            </a:r>
            <a:r>
              <a:rPr lang="fr-FR" sz="2000" dirty="0">
                <a:hlinkClick r:id="rId5"/>
              </a:rPr>
              <a:t>https://tchad.ifademenligne.org/mod/wiki/view.php?id=679</a:t>
            </a:r>
            <a:endParaRPr lang="fr-FR" sz="2000" dirty="0"/>
          </a:p>
          <a:p>
            <a:r>
              <a:rPr lang="fr-FR" sz="2000" dirty="0"/>
              <a:t>Groupe 5: </a:t>
            </a:r>
            <a:r>
              <a:rPr lang="fr-FR" sz="2000" dirty="0">
                <a:hlinkClick r:id="rId6"/>
              </a:rPr>
              <a:t>https://tchad.ifademenligne.org/mod/wiki/view.php?id=680</a:t>
            </a:r>
            <a:endParaRPr lang="fr-FR" sz="2000" dirty="0"/>
          </a:p>
          <a:p>
            <a:r>
              <a:rPr lang="fr-FR" sz="2000" dirty="0"/>
              <a:t>Groupe 6: </a:t>
            </a:r>
            <a:r>
              <a:rPr lang="fr-FR" sz="2000" dirty="0">
                <a:hlinkClick r:id="rId7"/>
              </a:rPr>
              <a:t>https://tchad.ifademenligne.org/mod/wiki/view.php?id=681</a:t>
            </a:r>
            <a:r>
              <a:rPr lang="fr-FR" sz="2000" dirty="0"/>
              <a:t> </a:t>
            </a:r>
          </a:p>
        </p:txBody>
      </p:sp>
      <p:sp>
        <p:nvSpPr>
          <p:cNvPr id="5" name="Espace réservé du numéro de diapositive 4">
            <a:extLst>
              <a:ext uri="{FF2B5EF4-FFF2-40B4-BE49-F238E27FC236}">
                <a16:creationId xmlns:a16="http://schemas.microsoft.com/office/drawing/2014/main" id="{44AD4DF9-7DA4-B005-DA55-0B0A6F8EBEB3}"/>
              </a:ext>
            </a:extLst>
          </p:cNvPr>
          <p:cNvSpPr>
            <a:spLocks noGrp="1"/>
          </p:cNvSpPr>
          <p:nvPr>
            <p:ph type="sldNum" sz="quarter" idx="12"/>
          </p:nvPr>
        </p:nvSpPr>
        <p:spPr/>
        <p:txBody>
          <a:bodyPr/>
          <a:lstStyle/>
          <a:p>
            <a:fld id="{7CBFE581-B952-5C44-B14D-46AE04B2BB44}" type="slidenum">
              <a:rPr lang="fr-FR" smtClean="0"/>
              <a:t>27</a:t>
            </a:fld>
            <a:endParaRPr lang="fr-FR"/>
          </a:p>
        </p:txBody>
      </p:sp>
      <p:pic>
        <p:nvPicPr>
          <p:cNvPr id="6" name="Image 5">
            <a:extLst>
              <a:ext uri="{FF2B5EF4-FFF2-40B4-BE49-F238E27FC236}">
                <a16:creationId xmlns:a16="http://schemas.microsoft.com/office/drawing/2014/main" id="{225012BF-2F2B-E796-D9FC-6435189882BE}"/>
              </a:ext>
            </a:extLst>
          </p:cNvPr>
          <p:cNvPicPr>
            <a:picLocks noChangeAspect="1"/>
          </p:cNvPicPr>
          <p:nvPr/>
        </p:nvPicPr>
        <p:blipFill>
          <a:blip r:embed="rId8"/>
          <a:stretch>
            <a:fillRect/>
          </a:stretch>
        </p:blipFill>
        <p:spPr>
          <a:xfrm>
            <a:off x="966280" y="3195535"/>
            <a:ext cx="2190750" cy="1824038"/>
          </a:xfrm>
          <a:prstGeom prst="rect">
            <a:avLst/>
          </a:prstGeom>
        </p:spPr>
      </p:pic>
      <p:pic>
        <p:nvPicPr>
          <p:cNvPr id="8" name="Image 7">
            <a:extLst>
              <a:ext uri="{FF2B5EF4-FFF2-40B4-BE49-F238E27FC236}">
                <a16:creationId xmlns:a16="http://schemas.microsoft.com/office/drawing/2014/main" id="{060B8EDF-3436-0589-A249-36FE489D8FA8}"/>
              </a:ext>
            </a:extLst>
          </p:cNvPr>
          <p:cNvPicPr>
            <a:picLocks noChangeAspect="1"/>
          </p:cNvPicPr>
          <p:nvPr/>
        </p:nvPicPr>
        <p:blipFill>
          <a:blip r:embed="rId9"/>
          <a:stretch>
            <a:fillRect/>
          </a:stretch>
        </p:blipFill>
        <p:spPr>
          <a:xfrm>
            <a:off x="4020766" y="3195535"/>
            <a:ext cx="1816133" cy="2712705"/>
          </a:xfrm>
          <a:prstGeom prst="rect">
            <a:avLst/>
          </a:prstGeom>
        </p:spPr>
      </p:pic>
      <p:sp>
        <p:nvSpPr>
          <p:cNvPr id="9" name="Rectangle 8">
            <a:extLst>
              <a:ext uri="{FF2B5EF4-FFF2-40B4-BE49-F238E27FC236}">
                <a16:creationId xmlns:a16="http://schemas.microsoft.com/office/drawing/2014/main" id="{7494B848-81B0-37BD-7149-39D0D8B0ACFC}"/>
              </a:ext>
            </a:extLst>
          </p:cNvPr>
          <p:cNvSpPr/>
          <p:nvPr/>
        </p:nvSpPr>
        <p:spPr>
          <a:xfrm>
            <a:off x="1770434" y="4107554"/>
            <a:ext cx="330740" cy="30231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a:extLst>
              <a:ext uri="{FF2B5EF4-FFF2-40B4-BE49-F238E27FC236}">
                <a16:creationId xmlns:a16="http://schemas.microsoft.com/office/drawing/2014/main" id="{2E4668D8-BC72-CF46-7F98-EA70350A60A2}"/>
              </a:ext>
            </a:extLst>
          </p:cNvPr>
          <p:cNvSpPr/>
          <p:nvPr/>
        </p:nvSpPr>
        <p:spPr>
          <a:xfrm>
            <a:off x="4113583" y="4156952"/>
            <a:ext cx="698365" cy="2529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2" name="Image 11">
            <a:extLst>
              <a:ext uri="{FF2B5EF4-FFF2-40B4-BE49-F238E27FC236}">
                <a16:creationId xmlns:a16="http://schemas.microsoft.com/office/drawing/2014/main" id="{2D3B2AEB-ACB7-61C7-3794-4D552D87B73B}"/>
              </a:ext>
            </a:extLst>
          </p:cNvPr>
          <p:cNvPicPr>
            <a:picLocks noChangeAspect="1"/>
          </p:cNvPicPr>
          <p:nvPr/>
        </p:nvPicPr>
        <p:blipFill>
          <a:blip r:embed="rId10"/>
          <a:stretch>
            <a:fillRect/>
          </a:stretch>
        </p:blipFill>
        <p:spPr>
          <a:xfrm>
            <a:off x="6700635" y="2930161"/>
            <a:ext cx="2898842" cy="3410402"/>
          </a:xfrm>
          <a:prstGeom prst="rect">
            <a:avLst/>
          </a:prstGeom>
        </p:spPr>
      </p:pic>
      <p:sp>
        <p:nvSpPr>
          <p:cNvPr id="13" name="Rectangle 12">
            <a:extLst>
              <a:ext uri="{FF2B5EF4-FFF2-40B4-BE49-F238E27FC236}">
                <a16:creationId xmlns:a16="http://schemas.microsoft.com/office/drawing/2014/main" id="{4A6304EF-E097-A151-1466-38E68F92A409}"/>
              </a:ext>
            </a:extLst>
          </p:cNvPr>
          <p:cNvSpPr/>
          <p:nvPr/>
        </p:nvSpPr>
        <p:spPr>
          <a:xfrm>
            <a:off x="7795098" y="6041820"/>
            <a:ext cx="586901" cy="29874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ZoneTexte 13">
            <a:extLst>
              <a:ext uri="{FF2B5EF4-FFF2-40B4-BE49-F238E27FC236}">
                <a16:creationId xmlns:a16="http://schemas.microsoft.com/office/drawing/2014/main" id="{C468D34F-C0FE-7DDE-B07D-594190191596}"/>
              </a:ext>
            </a:extLst>
          </p:cNvPr>
          <p:cNvSpPr txBox="1"/>
          <p:nvPr/>
        </p:nvSpPr>
        <p:spPr>
          <a:xfrm>
            <a:off x="7905344" y="4409871"/>
            <a:ext cx="3623364" cy="646331"/>
          </a:xfrm>
          <a:prstGeom prst="rect">
            <a:avLst/>
          </a:prstGeom>
          <a:noFill/>
        </p:spPr>
        <p:txBody>
          <a:bodyPr wrap="none" rtlCol="0">
            <a:spAutoFit/>
          </a:bodyPr>
          <a:lstStyle/>
          <a:p>
            <a:r>
              <a:rPr lang="fr-CH" b="1" dirty="0">
                <a:solidFill>
                  <a:srgbClr val="FF0000"/>
                </a:solidFill>
              </a:rPr>
              <a:t>Ecrire ici ou copier-coller depuis </a:t>
            </a:r>
          </a:p>
          <a:p>
            <a:r>
              <a:rPr lang="fr-CH" b="1" dirty="0">
                <a:solidFill>
                  <a:srgbClr val="FF0000"/>
                </a:solidFill>
              </a:rPr>
              <a:t>un document local</a:t>
            </a:r>
          </a:p>
        </p:txBody>
      </p:sp>
    </p:spTree>
    <p:extLst>
      <p:ext uri="{BB962C8B-B14F-4D97-AF65-F5344CB8AC3E}">
        <p14:creationId xmlns:p14="http://schemas.microsoft.com/office/powerpoint/2010/main" val="3243370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66EAF-B1EA-936F-1709-6528EC27C9E7}"/>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4E61AFB6-8460-FC85-0679-E3FE2BE85A34}"/>
              </a:ext>
            </a:extLst>
          </p:cNvPr>
          <p:cNvSpPr txBox="1"/>
          <p:nvPr/>
        </p:nvSpPr>
        <p:spPr>
          <a:xfrm>
            <a:off x="456927" y="405396"/>
            <a:ext cx="9899787" cy="584775"/>
          </a:xfrm>
          <a:prstGeom prst="rect">
            <a:avLst/>
          </a:prstGeom>
          <a:noFill/>
        </p:spPr>
        <p:txBody>
          <a:bodyPr wrap="square" rtlCol="0">
            <a:spAutoFit/>
          </a:bodyPr>
          <a:lstStyle/>
          <a:p>
            <a:r>
              <a:rPr lang="fr-CH" sz="3200" dirty="0"/>
              <a:t>Activité préliminaire: étape 1 - Productions réalisées (1) </a:t>
            </a:r>
          </a:p>
        </p:txBody>
      </p:sp>
      <p:sp>
        <p:nvSpPr>
          <p:cNvPr id="5" name="Espace réservé du numéro de diapositive 4">
            <a:extLst>
              <a:ext uri="{FF2B5EF4-FFF2-40B4-BE49-F238E27FC236}">
                <a16:creationId xmlns:a16="http://schemas.microsoft.com/office/drawing/2014/main" id="{32DA886B-6EE9-5FAF-7157-53CD9B65667D}"/>
              </a:ext>
            </a:extLst>
          </p:cNvPr>
          <p:cNvSpPr>
            <a:spLocks noGrp="1"/>
          </p:cNvSpPr>
          <p:nvPr>
            <p:ph type="sldNum" sz="quarter" idx="12"/>
          </p:nvPr>
        </p:nvSpPr>
        <p:spPr/>
        <p:txBody>
          <a:bodyPr/>
          <a:lstStyle/>
          <a:p>
            <a:fld id="{7CBFE581-B952-5C44-B14D-46AE04B2BB44}" type="slidenum">
              <a:rPr lang="fr-FR" smtClean="0"/>
              <a:t>28</a:t>
            </a:fld>
            <a:endParaRPr lang="fr-FR"/>
          </a:p>
        </p:txBody>
      </p:sp>
      <p:sp>
        <p:nvSpPr>
          <p:cNvPr id="2" name="ZoneTexte 1">
            <a:extLst>
              <a:ext uri="{FF2B5EF4-FFF2-40B4-BE49-F238E27FC236}">
                <a16:creationId xmlns:a16="http://schemas.microsoft.com/office/drawing/2014/main" id="{8B49749D-411A-FC11-DCF4-854BBC73CCF4}"/>
              </a:ext>
            </a:extLst>
          </p:cNvPr>
          <p:cNvSpPr txBox="1"/>
          <p:nvPr/>
        </p:nvSpPr>
        <p:spPr>
          <a:xfrm>
            <a:off x="466834" y="1044102"/>
            <a:ext cx="11258331" cy="5909310"/>
          </a:xfrm>
          <a:prstGeom prst="rect">
            <a:avLst/>
          </a:prstGeom>
          <a:noFill/>
        </p:spPr>
        <p:txBody>
          <a:bodyPr wrap="square" rtlCol="0">
            <a:spAutoFit/>
          </a:bodyPr>
          <a:lstStyle/>
          <a:p>
            <a:r>
              <a:rPr lang="fr-CH" dirty="0"/>
              <a:t>Groupe 1: </a:t>
            </a:r>
          </a:p>
          <a:p>
            <a:r>
              <a:rPr lang="fr-CH" dirty="0"/>
              <a:t>Education en arabe local « </a:t>
            </a:r>
            <a:r>
              <a:rPr lang="fr-CH" dirty="0" err="1"/>
              <a:t>tarbiat</a:t>
            </a:r>
            <a:r>
              <a:rPr lang="fr-CH" dirty="0"/>
              <a:t> »</a:t>
            </a:r>
          </a:p>
          <a:p>
            <a:r>
              <a:rPr lang="fr-CH" dirty="0"/>
              <a:t>Education en </a:t>
            </a:r>
            <a:r>
              <a:rPr lang="fr-CH" dirty="0" err="1"/>
              <a:t>Moudang</a:t>
            </a:r>
            <a:r>
              <a:rPr lang="fr-CH" dirty="0"/>
              <a:t> « Lay »</a:t>
            </a:r>
          </a:p>
          <a:p>
            <a:r>
              <a:rPr lang="fr-CH" dirty="0"/>
              <a:t>Education en </a:t>
            </a:r>
            <a:r>
              <a:rPr lang="fr-CH" dirty="0" err="1"/>
              <a:t>dangléat</a:t>
            </a:r>
            <a:r>
              <a:rPr lang="fr-CH" dirty="0"/>
              <a:t> « </a:t>
            </a:r>
            <a:r>
              <a:rPr lang="fr-CH" dirty="0" err="1"/>
              <a:t>tadjé</a:t>
            </a:r>
            <a:r>
              <a:rPr lang="fr-CH" dirty="0"/>
              <a:t> »</a:t>
            </a:r>
          </a:p>
          <a:p>
            <a:r>
              <a:rPr lang="fr-CH" dirty="0"/>
              <a:t>Transmettre les valeurs morales et éthiques à l’enfant pour lui permettre de s’adapter dans sa famille et la société.</a:t>
            </a:r>
          </a:p>
          <a:p>
            <a:endParaRPr lang="fr-CH" dirty="0"/>
          </a:p>
          <a:p>
            <a:r>
              <a:rPr lang="fr-CH" dirty="0"/>
              <a:t>Groupe 2: </a:t>
            </a:r>
          </a:p>
          <a:p>
            <a:r>
              <a:rPr lang="fr-CH" dirty="0"/>
              <a:t>L'"Education" s'identifie à l'"initiation" dans nos langues</a:t>
            </a:r>
          </a:p>
          <a:p>
            <a:r>
              <a:rPr lang="fr-CH" dirty="0"/>
              <a:t>L'éducation peut être décrite comme: l’initiation , la formation, l’élévation morale et intellectuelle des individus, le développement physique, moral et intellectuel d’une personne</a:t>
            </a:r>
          </a:p>
          <a:p>
            <a:endParaRPr lang="fr-CH" dirty="0"/>
          </a:p>
          <a:p>
            <a:r>
              <a:rPr lang="fr-CH" dirty="0"/>
              <a:t>Groupe 3: </a:t>
            </a:r>
          </a:p>
          <a:p>
            <a:r>
              <a:rPr lang="fr-CH" dirty="0"/>
              <a:t>Dans nos langues traditionnelles, l'éducation c'est élever l’enfant selon les valeurs morales, culturelles, coutumières, et  socio-économiques afin de le préparer à être un responsable à l'âge adulte.</a:t>
            </a:r>
          </a:p>
          <a:p>
            <a:r>
              <a:rPr lang="fr-CH" dirty="0"/>
              <a:t>L'ancrage philosophique de l'éducation dans le sens traditionnel ou moderne prend en compte les dimensions suivantes: morale; culturelle; coutumière; socio-économique.</a:t>
            </a:r>
          </a:p>
          <a:p>
            <a:r>
              <a:rPr lang="fr-CH" dirty="0"/>
              <a:t>Leur finalité est de préparer l'enfant à être un citoyen responsable vis à vis de sa société.</a:t>
            </a:r>
          </a:p>
          <a:p>
            <a:r>
              <a:rPr lang="fr-CH" dirty="0"/>
              <a:t>Les langues nationale, l'Arabe, et locales le Sara, le Massa, le Moundang, et le Maba</a:t>
            </a:r>
          </a:p>
          <a:p>
            <a:endParaRPr lang="fr-CH" dirty="0"/>
          </a:p>
          <a:p>
            <a:endParaRPr lang="fr-CH" dirty="0"/>
          </a:p>
        </p:txBody>
      </p:sp>
    </p:spTree>
    <p:extLst>
      <p:ext uri="{BB962C8B-B14F-4D97-AF65-F5344CB8AC3E}">
        <p14:creationId xmlns:p14="http://schemas.microsoft.com/office/powerpoint/2010/main" val="2470963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EB752-C4AD-A92E-FB3D-16C51AFA26CB}"/>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3F18A34D-597B-91B1-C51F-6056266219D2}"/>
              </a:ext>
            </a:extLst>
          </p:cNvPr>
          <p:cNvSpPr txBox="1"/>
          <p:nvPr/>
        </p:nvSpPr>
        <p:spPr>
          <a:xfrm>
            <a:off x="456927" y="405396"/>
            <a:ext cx="9899787" cy="584775"/>
          </a:xfrm>
          <a:prstGeom prst="rect">
            <a:avLst/>
          </a:prstGeom>
          <a:noFill/>
        </p:spPr>
        <p:txBody>
          <a:bodyPr wrap="square" rtlCol="0">
            <a:spAutoFit/>
          </a:bodyPr>
          <a:lstStyle/>
          <a:p>
            <a:r>
              <a:rPr lang="fr-CH" sz="3200" dirty="0"/>
              <a:t>Activité préliminaire: étape 1 - Productions réalisées (2) </a:t>
            </a:r>
          </a:p>
        </p:txBody>
      </p:sp>
      <p:sp>
        <p:nvSpPr>
          <p:cNvPr id="5" name="Espace réservé du numéro de diapositive 4">
            <a:extLst>
              <a:ext uri="{FF2B5EF4-FFF2-40B4-BE49-F238E27FC236}">
                <a16:creationId xmlns:a16="http://schemas.microsoft.com/office/drawing/2014/main" id="{750AEA41-973C-5046-3A27-6EDCC450D77F}"/>
              </a:ext>
            </a:extLst>
          </p:cNvPr>
          <p:cNvSpPr>
            <a:spLocks noGrp="1"/>
          </p:cNvSpPr>
          <p:nvPr>
            <p:ph type="sldNum" sz="quarter" idx="12"/>
          </p:nvPr>
        </p:nvSpPr>
        <p:spPr/>
        <p:txBody>
          <a:bodyPr/>
          <a:lstStyle/>
          <a:p>
            <a:fld id="{7CBFE581-B952-5C44-B14D-46AE04B2BB44}" type="slidenum">
              <a:rPr lang="fr-FR" smtClean="0"/>
              <a:t>29</a:t>
            </a:fld>
            <a:endParaRPr lang="fr-FR"/>
          </a:p>
        </p:txBody>
      </p:sp>
      <p:sp>
        <p:nvSpPr>
          <p:cNvPr id="2" name="ZoneTexte 1">
            <a:extLst>
              <a:ext uri="{FF2B5EF4-FFF2-40B4-BE49-F238E27FC236}">
                <a16:creationId xmlns:a16="http://schemas.microsoft.com/office/drawing/2014/main" id="{76744751-1745-FB84-4433-DD546D4C9E9B}"/>
              </a:ext>
            </a:extLst>
          </p:cNvPr>
          <p:cNvSpPr txBox="1"/>
          <p:nvPr/>
        </p:nvSpPr>
        <p:spPr>
          <a:xfrm>
            <a:off x="544751" y="1134894"/>
            <a:ext cx="11258330" cy="5909310"/>
          </a:xfrm>
          <a:prstGeom prst="rect">
            <a:avLst/>
          </a:prstGeom>
          <a:noFill/>
        </p:spPr>
        <p:txBody>
          <a:bodyPr wrap="square" rtlCol="0">
            <a:spAutoFit/>
          </a:bodyPr>
          <a:lstStyle/>
          <a:p>
            <a:r>
              <a:rPr lang="fr-CH" dirty="0"/>
              <a:t>Groupe 4: </a:t>
            </a:r>
          </a:p>
          <a:p>
            <a:r>
              <a:rPr lang="fr-CH" dirty="0"/>
              <a:t>‘’</a:t>
            </a:r>
            <a:r>
              <a:rPr lang="fr-CH" dirty="0" err="1"/>
              <a:t>Tarbiya</a:t>
            </a:r>
            <a:r>
              <a:rPr lang="fr-CH" dirty="0"/>
              <a:t>’’ signifiant éducation, est un mot ou expression arabe qui désigne plusieurs connotations liées à toute action qui permet de transmettre les connaissances liées aux valeurs humaines, morales, culturelles, traditionnelles, éthique et savoir vivre dans le but de répondre aux bonnes pratiques de la communauté.</a:t>
            </a:r>
          </a:p>
          <a:p>
            <a:endParaRPr lang="fr-CH" dirty="0"/>
          </a:p>
          <a:p>
            <a:r>
              <a:rPr lang="fr-CH" dirty="0"/>
              <a:t>Groupe 5: </a:t>
            </a:r>
          </a:p>
          <a:p>
            <a:r>
              <a:rPr lang="fr-CH" dirty="0"/>
              <a:t>Langue </a:t>
            </a:r>
            <a:r>
              <a:rPr lang="fr-CH" dirty="0" err="1"/>
              <a:t>Migama</a:t>
            </a:r>
            <a:r>
              <a:rPr lang="fr-CH" dirty="0"/>
              <a:t> dans le </a:t>
            </a:r>
            <a:r>
              <a:rPr lang="fr-CH" dirty="0" err="1"/>
              <a:t>Guera</a:t>
            </a:r>
            <a:r>
              <a:rPr lang="fr-CH" dirty="0"/>
              <a:t>/ Baro : </a:t>
            </a:r>
            <a:r>
              <a:rPr lang="fr-CH" dirty="0" err="1"/>
              <a:t>Tawo</a:t>
            </a:r>
            <a:r>
              <a:rPr lang="fr-CH" dirty="0"/>
              <a:t> (être un berger) ;</a:t>
            </a:r>
          </a:p>
          <a:p>
            <a:r>
              <a:rPr lang="fr-CH" dirty="0"/>
              <a:t>Langue </a:t>
            </a:r>
            <a:r>
              <a:rPr lang="fr-CH" dirty="0" err="1"/>
              <a:t>Ngambaye</a:t>
            </a:r>
            <a:r>
              <a:rPr lang="fr-CH" dirty="0"/>
              <a:t> (LOC) : </a:t>
            </a:r>
            <a:r>
              <a:rPr lang="fr-CH" dirty="0" err="1"/>
              <a:t>Kemkar</a:t>
            </a:r>
            <a:r>
              <a:rPr lang="fr-CH" dirty="0"/>
              <a:t> (avoir les yeux ouverts sur les pratiques traditionnelles) ;</a:t>
            </a:r>
          </a:p>
          <a:p>
            <a:r>
              <a:rPr lang="fr-CH" dirty="0"/>
              <a:t>Langue Moundang(Mayo </a:t>
            </a:r>
            <a:r>
              <a:rPr lang="fr-CH" dirty="0" err="1"/>
              <a:t>Kebbi</a:t>
            </a:r>
            <a:r>
              <a:rPr lang="fr-CH" dirty="0"/>
              <a:t> Ouest et Est) : </a:t>
            </a:r>
            <a:r>
              <a:rPr lang="fr-CH" dirty="0" err="1"/>
              <a:t>Fanfeere</a:t>
            </a:r>
            <a:r>
              <a:rPr lang="fr-CH" dirty="0"/>
              <a:t>/ </a:t>
            </a:r>
            <a:r>
              <a:rPr lang="fr-CH" dirty="0" err="1"/>
              <a:t>gbournahnen</a:t>
            </a:r>
            <a:r>
              <a:rPr lang="fr-CH" dirty="0"/>
              <a:t>( apprendre et avoir les yeux ouverts ) ;</a:t>
            </a:r>
          </a:p>
          <a:p>
            <a:r>
              <a:rPr lang="fr-CH" dirty="0"/>
              <a:t>Langue arabe (nationale) : </a:t>
            </a:r>
            <a:r>
              <a:rPr lang="fr-CH" dirty="0" err="1"/>
              <a:t>Tarbia</a:t>
            </a:r>
            <a:r>
              <a:rPr lang="fr-CH" dirty="0"/>
              <a:t> ou Adab (Education et bonne conduite)</a:t>
            </a:r>
          </a:p>
          <a:p>
            <a:r>
              <a:rPr lang="fr-CH" dirty="0"/>
              <a:t>A la lumière de l’ancrage philosophique de l’éducation, le concept éducation vise à modeler, façonner l’être humain, membre de la société à devenir utile et responsable. Il est appelé à respecter les us et coutumes de la société.</a:t>
            </a:r>
          </a:p>
          <a:p>
            <a:endParaRPr lang="fr-CH" dirty="0"/>
          </a:p>
          <a:p>
            <a:r>
              <a:rPr lang="fr-CH" dirty="0"/>
              <a:t>Groupe 6: </a:t>
            </a:r>
          </a:p>
          <a:p>
            <a:r>
              <a:rPr lang="fr-CH" dirty="0"/>
              <a:t>Langue "Sara"</a:t>
            </a:r>
          </a:p>
          <a:p>
            <a:r>
              <a:rPr lang="fr-CH" dirty="0"/>
              <a:t>Garder : garder un enfant c’est prendre soin de lui (le protéger) ;</a:t>
            </a:r>
          </a:p>
          <a:p>
            <a:r>
              <a:rPr lang="fr-CH" dirty="0"/>
              <a:t>Elever : c’est aider l’enfant à grandir (le nourrir) et cela veut dire le rendre responsable, loyal, utile pour la société;</a:t>
            </a:r>
          </a:p>
          <a:p>
            <a:r>
              <a:rPr lang="fr-CH" dirty="0"/>
              <a:t>Apprendre : c’est lui faire acquérir des valeurs (instruire);</a:t>
            </a:r>
          </a:p>
          <a:p>
            <a:r>
              <a:rPr lang="fr-CH" dirty="0"/>
              <a:t>Initier : initier un enfant c’est lui inculquer des valeurs (lui faire vivre les valeurs) </a:t>
            </a:r>
          </a:p>
          <a:p>
            <a:endParaRPr lang="fr-CH" dirty="0"/>
          </a:p>
        </p:txBody>
      </p:sp>
    </p:spTree>
    <p:extLst>
      <p:ext uri="{BB962C8B-B14F-4D97-AF65-F5344CB8AC3E}">
        <p14:creationId xmlns:p14="http://schemas.microsoft.com/office/powerpoint/2010/main" val="360732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AD25603-6655-566D-1794-8359DAA8ADB4}"/>
              </a:ext>
            </a:extLst>
          </p:cNvPr>
          <p:cNvSpPr>
            <a:spLocks noGrp="1"/>
          </p:cNvSpPr>
          <p:nvPr>
            <p:ph type="sldNum" sz="quarter" idx="12"/>
          </p:nvPr>
        </p:nvSpPr>
        <p:spPr/>
        <p:txBody>
          <a:bodyPr/>
          <a:lstStyle/>
          <a:p>
            <a:fld id="{7CBFE581-B952-5C44-B14D-46AE04B2BB44}" type="slidenum">
              <a:rPr lang="fr-FR" smtClean="0"/>
              <a:t>3</a:t>
            </a:fld>
            <a:endParaRPr lang="fr-FR"/>
          </a:p>
        </p:txBody>
      </p:sp>
      <p:sp>
        <p:nvSpPr>
          <p:cNvPr id="4" name="ZoneTexte 3">
            <a:extLst>
              <a:ext uri="{FF2B5EF4-FFF2-40B4-BE49-F238E27FC236}">
                <a16:creationId xmlns:a16="http://schemas.microsoft.com/office/drawing/2014/main" id="{BF2F74E9-1323-A27B-9DB3-C6BD0950642C}"/>
              </a:ext>
            </a:extLst>
          </p:cNvPr>
          <p:cNvSpPr txBox="1"/>
          <p:nvPr/>
        </p:nvSpPr>
        <p:spPr>
          <a:xfrm>
            <a:off x="456928" y="405396"/>
            <a:ext cx="8687072" cy="584775"/>
          </a:xfrm>
          <a:prstGeom prst="rect">
            <a:avLst/>
          </a:prstGeom>
          <a:noFill/>
        </p:spPr>
        <p:txBody>
          <a:bodyPr wrap="square" rtlCol="0">
            <a:spAutoFit/>
          </a:bodyPr>
          <a:lstStyle/>
          <a:p>
            <a:r>
              <a:rPr lang="fr-CH" sz="3200" dirty="0"/>
              <a:t>1950: Début de l’informatique</a:t>
            </a:r>
          </a:p>
        </p:txBody>
      </p:sp>
      <p:sp>
        <p:nvSpPr>
          <p:cNvPr id="10" name="ZoneTexte 9">
            <a:extLst>
              <a:ext uri="{FF2B5EF4-FFF2-40B4-BE49-F238E27FC236}">
                <a16:creationId xmlns:a16="http://schemas.microsoft.com/office/drawing/2014/main" id="{D0EE4F6D-E982-BB53-F246-C651623F2799}"/>
              </a:ext>
            </a:extLst>
          </p:cNvPr>
          <p:cNvSpPr txBox="1"/>
          <p:nvPr/>
        </p:nvSpPr>
        <p:spPr>
          <a:xfrm>
            <a:off x="7089491" y="4594740"/>
            <a:ext cx="4264309" cy="246221"/>
          </a:xfrm>
          <a:prstGeom prst="rect">
            <a:avLst/>
          </a:prstGeom>
          <a:noFill/>
        </p:spPr>
        <p:txBody>
          <a:bodyPr wrap="none" rtlCol="0">
            <a:spAutoFit/>
          </a:bodyPr>
          <a:lstStyle/>
          <a:p>
            <a:r>
              <a:rPr lang="fr-CH" sz="1000" dirty="0">
                <a:hlinkClick r:id="rId2"/>
              </a:rPr>
              <a:t>https://en.wikipedia.org/wiki/History_of_free_and_open-source_software</a:t>
            </a:r>
            <a:r>
              <a:rPr lang="fr-CH" sz="1000" dirty="0"/>
              <a:t> </a:t>
            </a:r>
          </a:p>
        </p:txBody>
      </p:sp>
      <p:sp>
        <p:nvSpPr>
          <p:cNvPr id="14" name="ZoneTexte 13">
            <a:extLst>
              <a:ext uri="{FF2B5EF4-FFF2-40B4-BE49-F238E27FC236}">
                <a16:creationId xmlns:a16="http://schemas.microsoft.com/office/drawing/2014/main" id="{0229B7D9-ADF1-936F-6E43-01A0D9CA1ED0}"/>
              </a:ext>
            </a:extLst>
          </p:cNvPr>
          <p:cNvSpPr txBox="1"/>
          <p:nvPr/>
        </p:nvSpPr>
        <p:spPr>
          <a:xfrm>
            <a:off x="7958710" y="1785329"/>
            <a:ext cx="3182281" cy="246221"/>
          </a:xfrm>
          <a:prstGeom prst="rect">
            <a:avLst/>
          </a:prstGeom>
          <a:noFill/>
        </p:spPr>
        <p:txBody>
          <a:bodyPr wrap="none" rtlCol="0">
            <a:spAutoFit/>
          </a:bodyPr>
          <a:lstStyle/>
          <a:p>
            <a:r>
              <a:rPr lang="fr-CH" sz="1000" dirty="0">
                <a:hlinkClick r:id="rId3"/>
              </a:rPr>
              <a:t>https://www.dictionnaire-academie.fr/article/A9I1219</a:t>
            </a:r>
            <a:r>
              <a:rPr lang="fr-CH" sz="1000" dirty="0"/>
              <a:t> </a:t>
            </a:r>
          </a:p>
        </p:txBody>
      </p:sp>
      <p:sp>
        <p:nvSpPr>
          <p:cNvPr id="6" name="ZoneTexte 5">
            <a:extLst>
              <a:ext uri="{FF2B5EF4-FFF2-40B4-BE49-F238E27FC236}">
                <a16:creationId xmlns:a16="http://schemas.microsoft.com/office/drawing/2014/main" id="{0213A834-0AC1-54F7-C11C-1FD002B3F6A3}"/>
              </a:ext>
            </a:extLst>
          </p:cNvPr>
          <p:cNvSpPr txBox="1"/>
          <p:nvPr/>
        </p:nvSpPr>
        <p:spPr>
          <a:xfrm>
            <a:off x="525294" y="1172733"/>
            <a:ext cx="10380983" cy="954107"/>
          </a:xfrm>
          <a:prstGeom prst="rect">
            <a:avLst/>
          </a:prstGeom>
          <a:noFill/>
        </p:spPr>
        <p:txBody>
          <a:bodyPr wrap="none" rtlCol="0">
            <a:spAutoFit/>
          </a:bodyPr>
          <a:lstStyle/>
          <a:p>
            <a:r>
              <a:rPr lang="fr-CH" sz="2800" dirty="0"/>
              <a:t>« Science du traitement rationnel et automatique de l’information ; </a:t>
            </a:r>
          </a:p>
          <a:p>
            <a:r>
              <a:rPr lang="fr-CH" sz="2800" dirty="0"/>
              <a:t>l’ensemble des applications de cette science »</a:t>
            </a:r>
            <a:endParaRPr lang="fr-CH" sz="2600" dirty="0"/>
          </a:p>
        </p:txBody>
      </p:sp>
      <p:sp>
        <p:nvSpPr>
          <p:cNvPr id="8" name="ZoneTexte 7">
            <a:extLst>
              <a:ext uri="{FF2B5EF4-FFF2-40B4-BE49-F238E27FC236}">
                <a16:creationId xmlns:a16="http://schemas.microsoft.com/office/drawing/2014/main" id="{CDA12F17-D22C-61D2-8607-E759D315EB79}"/>
              </a:ext>
            </a:extLst>
          </p:cNvPr>
          <p:cNvSpPr txBox="1"/>
          <p:nvPr/>
        </p:nvSpPr>
        <p:spPr>
          <a:xfrm>
            <a:off x="1971286" y="3173970"/>
            <a:ext cx="8934991" cy="1692771"/>
          </a:xfrm>
          <a:prstGeom prst="rect">
            <a:avLst/>
          </a:prstGeom>
          <a:noFill/>
        </p:spPr>
        <p:txBody>
          <a:bodyPr wrap="square" rtlCol="0">
            <a:spAutoFit/>
          </a:bodyPr>
          <a:lstStyle/>
          <a:p>
            <a:pPr algn="just"/>
            <a:r>
              <a:rPr lang="fr-CH" sz="2600" dirty="0"/>
              <a:t>Dans le monde universitaire, les codes et logiciels sont versés dans le « domaine public* », par défaut,  en accord avec les principes et la culture d’ouverture et de partage des savoirs des universités </a:t>
            </a:r>
          </a:p>
        </p:txBody>
      </p:sp>
      <p:sp>
        <p:nvSpPr>
          <p:cNvPr id="9" name="Flèche : bas 8">
            <a:extLst>
              <a:ext uri="{FF2B5EF4-FFF2-40B4-BE49-F238E27FC236}">
                <a16:creationId xmlns:a16="http://schemas.microsoft.com/office/drawing/2014/main" id="{E7F07926-9F53-AE75-C998-4DF5BC1EC3E5}"/>
              </a:ext>
            </a:extLst>
          </p:cNvPr>
          <p:cNvSpPr/>
          <p:nvPr/>
        </p:nvSpPr>
        <p:spPr>
          <a:xfrm rot="16200000">
            <a:off x="982358" y="3287884"/>
            <a:ext cx="661481" cy="852791"/>
          </a:xfrm>
          <a:prstGeom prst="downArrow">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ZoneTexte 1">
            <a:extLst>
              <a:ext uri="{FF2B5EF4-FFF2-40B4-BE49-F238E27FC236}">
                <a16:creationId xmlns:a16="http://schemas.microsoft.com/office/drawing/2014/main" id="{C4765F50-86DC-B2D2-F8CC-C02F8A12FBC9}"/>
              </a:ext>
            </a:extLst>
          </p:cNvPr>
          <p:cNvSpPr txBox="1"/>
          <p:nvPr/>
        </p:nvSpPr>
        <p:spPr>
          <a:xfrm>
            <a:off x="674452" y="5560410"/>
            <a:ext cx="9099927" cy="369332"/>
          </a:xfrm>
          <a:prstGeom prst="rect">
            <a:avLst/>
          </a:prstGeom>
          <a:noFill/>
        </p:spPr>
        <p:txBody>
          <a:bodyPr wrap="none" rtlCol="0">
            <a:spAutoFit/>
          </a:bodyPr>
          <a:lstStyle/>
          <a:p>
            <a:r>
              <a:rPr lang="fr-CH" dirty="0"/>
              <a:t>* Anachronisme car le copyright ne s’appliquait pas encore aux productions informatiques</a:t>
            </a:r>
          </a:p>
        </p:txBody>
      </p:sp>
      <p:sp>
        <p:nvSpPr>
          <p:cNvPr id="5" name="ZoneTexte 4">
            <a:extLst>
              <a:ext uri="{FF2B5EF4-FFF2-40B4-BE49-F238E27FC236}">
                <a16:creationId xmlns:a16="http://schemas.microsoft.com/office/drawing/2014/main" id="{2D88C3B5-6C6B-0F44-5593-F70EA5F559D9}"/>
              </a:ext>
            </a:extLst>
          </p:cNvPr>
          <p:cNvSpPr txBox="1"/>
          <p:nvPr/>
        </p:nvSpPr>
        <p:spPr>
          <a:xfrm>
            <a:off x="7276289" y="6070060"/>
            <a:ext cx="3130985" cy="246221"/>
          </a:xfrm>
          <a:prstGeom prst="rect">
            <a:avLst/>
          </a:prstGeom>
          <a:noFill/>
        </p:spPr>
        <p:txBody>
          <a:bodyPr wrap="none" rtlCol="0">
            <a:spAutoFit/>
          </a:bodyPr>
          <a:lstStyle/>
          <a:p>
            <a:r>
              <a:rPr lang="fr-CH" sz="1000" dirty="0">
                <a:hlinkClick r:id="rId4"/>
              </a:rPr>
              <a:t>https://digital-law-online.info/lpdi1.0/treatise17.html</a:t>
            </a:r>
            <a:r>
              <a:rPr lang="fr-CH" sz="1000" dirty="0"/>
              <a:t> </a:t>
            </a:r>
          </a:p>
        </p:txBody>
      </p:sp>
    </p:spTree>
    <p:extLst>
      <p:ext uri="{BB962C8B-B14F-4D97-AF65-F5344CB8AC3E}">
        <p14:creationId xmlns:p14="http://schemas.microsoft.com/office/powerpoint/2010/main" val="835147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888A8-55EB-7871-6B81-0EA6673BEBDD}"/>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47222A07-EA53-CC6F-EB54-4B63F8F98C4E}"/>
              </a:ext>
            </a:extLst>
          </p:cNvPr>
          <p:cNvSpPr txBox="1"/>
          <p:nvPr/>
        </p:nvSpPr>
        <p:spPr>
          <a:xfrm>
            <a:off x="456927" y="405396"/>
            <a:ext cx="9899787" cy="584775"/>
          </a:xfrm>
          <a:prstGeom prst="rect">
            <a:avLst/>
          </a:prstGeom>
          <a:noFill/>
        </p:spPr>
        <p:txBody>
          <a:bodyPr wrap="square" rtlCol="0">
            <a:spAutoFit/>
          </a:bodyPr>
          <a:lstStyle/>
          <a:p>
            <a:r>
              <a:rPr lang="fr-CH" sz="3200" dirty="0"/>
              <a:t>Education </a:t>
            </a:r>
            <a:r>
              <a:rPr lang="fr-CH" sz="3200" b="1" dirty="0"/>
              <a:t>numérique</a:t>
            </a:r>
            <a:r>
              <a:rPr lang="fr-CH" sz="3200" dirty="0"/>
              <a:t> - numérique éducatif</a:t>
            </a:r>
          </a:p>
        </p:txBody>
      </p:sp>
      <p:sp>
        <p:nvSpPr>
          <p:cNvPr id="4" name="ZoneTexte 3">
            <a:extLst>
              <a:ext uri="{FF2B5EF4-FFF2-40B4-BE49-F238E27FC236}">
                <a16:creationId xmlns:a16="http://schemas.microsoft.com/office/drawing/2014/main" id="{4AE78F3F-9678-413B-E0DC-5227A1E3CA9C}"/>
              </a:ext>
            </a:extLst>
          </p:cNvPr>
          <p:cNvSpPr txBox="1"/>
          <p:nvPr/>
        </p:nvSpPr>
        <p:spPr>
          <a:xfrm>
            <a:off x="456926" y="1035157"/>
            <a:ext cx="11079291" cy="5262979"/>
          </a:xfrm>
          <a:prstGeom prst="rect">
            <a:avLst/>
          </a:prstGeom>
          <a:noFill/>
        </p:spPr>
        <p:txBody>
          <a:bodyPr wrap="square" rtlCol="0">
            <a:spAutoFit/>
          </a:bodyPr>
          <a:lstStyle/>
          <a:p>
            <a:r>
              <a:rPr lang="fr-CH" sz="2800" dirty="0"/>
              <a:t>«L’Éducation numérique, c’est à la fois l’apprentissage au numérique et l’apprentissage par le numérique».</a:t>
            </a:r>
          </a:p>
          <a:p>
            <a:endParaRPr lang="fr-CH" sz="2800" dirty="0"/>
          </a:p>
          <a:p>
            <a:r>
              <a:rPr lang="fr-CH" sz="2800" dirty="0"/>
              <a:t>3 axes interdépendants: </a:t>
            </a:r>
          </a:p>
          <a:p>
            <a:pPr marL="914400" lvl="1" indent="-457200">
              <a:buFont typeface="Wingdings" panose="05000000000000000000" pitchFamily="2" charset="2"/>
              <a:buChar char="Ø"/>
            </a:pPr>
            <a:r>
              <a:rPr lang="fr-CH" sz="2800" dirty="0"/>
              <a:t>Médias: tout support ou canal permettant de transmettre et d’échanger des informations</a:t>
            </a:r>
          </a:p>
          <a:p>
            <a:pPr marL="914400" lvl="1" indent="-457200">
              <a:buFont typeface="Wingdings" panose="05000000000000000000" pitchFamily="2" charset="2"/>
              <a:buChar char="Ø"/>
            </a:pPr>
            <a:r>
              <a:rPr lang="fr-CH" sz="2800" dirty="0"/>
              <a:t>Science informatique: étude du traitement automatisé de l’information</a:t>
            </a:r>
          </a:p>
          <a:p>
            <a:pPr marL="914400" lvl="1" indent="-457200">
              <a:buFont typeface="Wingdings" panose="05000000000000000000" pitchFamily="2" charset="2"/>
              <a:buChar char="Ø"/>
            </a:pPr>
            <a:r>
              <a:rPr lang="fr-CH" sz="2800" dirty="0"/>
              <a:t>Usages, acceptabilité: examen du système, de son intégration dans le contexte, de son sens dans les activités réalisées, de sa compatibilité avec les contraintes des acteurs et de son impact sur l'organisation</a:t>
            </a:r>
            <a:endParaRPr lang="fr-FR" sz="2800" dirty="0"/>
          </a:p>
        </p:txBody>
      </p:sp>
      <p:sp>
        <p:nvSpPr>
          <p:cNvPr id="5" name="Espace réservé du numéro de diapositive 4">
            <a:extLst>
              <a:ext uri="{FF2B5EF4-FFF2-40B4-BE49-F238E27FC236}">
                <a16:creationId xmlns:a16="http://schemas.microsoft.com/office/drawing/2014/main" id="{86A6E1C4-82A7-2A4D-EE02-1FFC55F2EA93}"/>
              </a:ext>
            </a:extLst>
          </p:cNvPr>
          <p:cNvSpPr>
            <a:spLocks noGrp="1"/>
          </p:cNvSpPr>
          <p:nvPr>
            <p:ph type="sldNum" sz="quarter" idx="12"/>
          </p:nvPr>
        </p:nvSpPr>
        <p:spPr/>
        <p:txBody>
          <a:bodyPr/>
          <a:lstStyle/>
          <a:p>
            <a:fld id="{7CBFE581-B952-5C44-B14D-46AE04B2BB44}" type="slidenum">
              <a:rPr lang="fr-FR" smtClean="0"/>
              <a:t>30</a:t>
            </a:fld>
            <a:endParaRPr lang="fr-FR"/>
          </a:p>
        </p:txBody>
      </p:sp>
      <p:sp>
        <p:nvSpPr>
          <p:cNvPr id="2" name="ZoneTexte 1">
            <a:extLst>
              <a:ext uri="{FF2B5EF4-FFF2-40B4-BE49-F238E27FC236}">
                <a16:creationId xmlns:a16="http://schemas.microsoft.com/office/drawing/2014/main" id="{06736DF7-0B50-D3D0-3EEB-419C8C09D177}"/>
              </a:ext>
            </a:extLst>
          </p:cNvPr>
          <p:cNvSpPr txBox="1"/>
          <p:nvPr/>
        </p:nvSpPr>
        <p:spPr>
          <a:xfrm>
            <a:off x="5996571" y="1640731"/>
            <a:ext cx="2650534" cy="276999"/>
          </a:xfrm>
          <a:prstGeom prst="rect">
            <a:avLst/>
          </a:prstGeom>
          <a:noFill/>
        </p:spPr>
        <p:txBody>
          <a:bodyPr wrap="none" rtlCol="0">
            <a:spAutoFit/>
          </a:bodyPr>
          <a:lstStyle/>
          <a:p>
            <a:r>
              <a:rPr lang="fr-CH" sz="1200" dirty="0">
                <a:hlinkClick r:id="rId2"/>
              </a:rPr>
              <a:t>https://portail.ciip.ch/per/domains/8</a:t>
            </a:r>
            <a:r>
              <a:rPr lang="fr-CH" sz="1200" dirty="0"/>
              <a:t> </a:t>
            </a:r>
          </a:p>
        </p:txBody>
      </p:sp>
      <p:sp>
        <p:nvSpPr>
          <p:cNvPr id="6" name="ZoneTexte 5">
            <a:extLst>
              <a:ext uri="{FF2B5EF4-FFF2-40B4-BE49-F238E27FC236}">
                <a16:creationId xmlns:a16="http://schemas.microsoft.com/office/drawing/2014/main" id="{6DBA493D-E1D9-9D6B-0470-70E5124FC551}"/>
              </a:ext>
            </a:extLst>
          </p:cNvPr>
          <p:cNvSpPr txBox="1"/>
          <p:nvPr/>
        </p:nvSpPr>
        <p:spPr>
          <a:xfrm>
            <a:off x="5996571" y="2494935"/>
            <a:ext cx="5466689" cy="276999"/>
          </a:xfrm>
          <a:prstGeom prst="rect">
            <a:avLst/>
          </a:prstGeom>
          <a:noFill/>
        </p:spPr>
        <p:txBody>
          <a:bodyPr wrap="none" rtlCol="0">
            <a:spAutoFit/>
          </a:bodyPr>
          <a:lstStyle/>
          <a:p>
            <a:r>
              <a:rPr lang="fr-CH" sz="1200" dirty="0">
                <a:hlinkClick r:id="rId3"/>
              </a:rPr>
              <a:t>https://portail.ciip.ch/per/domains/8#802dcd41-f1a1-4175-a307-da3898fef063</a:t>
            </a:r>
            <a:r>
              <a:rPr lang="fr-CH" sz="1200" dirty="0"/>
              <a:t> </a:t>
            </a:r>
          </a:p>
        </p:txBody>
      </p:sp>
      <p:sp>
        <p:nvSpPr>
          <p:cNvPr id="7" name="ZoneTexte 6">
            <a:extLst>
              <a:ext uri="{FF2B5EF4-FFF2-40B4-BE49-F238E27FC236}">
                <a16:creationId xmlns:a16="http://schemas.microsoft.com/office/drawing/2014/main" id="{703D5C23-9387-BBA7-83DD-37C46623ADC3}"/>
              </a:ext>
            </a:extLst>
          </p:cNvPr>
          <p:cNvSpPr txBox="1"/>
          <p:nvPr/>
        </p:nvSpPr>
        <p:spPr>
          <a:xfrm>
            <a:off x="9648217" y="5828901"/>
            <a:ext cx="1976375" cy="369332"/>
          </a:xfrm>
          <a:prstGeom prst="rect">
            <a:avLst/>
          </a:prstGeom>
          <a:noFill/>
        </p:spPr>
        <p:txBody>
          <a:bodyPr wrap="none" rtlCol="0">
            <a:spAutoFit/>
          </a:bodyPr>
          <a:lstStyle/>
          <a:p>
            <a:r>
              <a:rPr lang="fr-CH" dirty="0" err="1"/>
              <a:t>Bétrancourt</a:t>
            </a:r>
            <a:r>
              <a:rPr lang="fr-CH" dirty="0"/>
              <a:t>, 2007</a:t>
            </a:r>
          </a:p>
        </p:txBody>
      </p:sp>
    </p:spTree>
    <p:extLst>
      <p:ext uri="{BB962C8B-B14F-4D97-AF65-F5344CB8AC3E}">
        <p14:creationId xmlns:p14="http://schemas.microsoft.com/office/powerpoint/2010/main" val="3545795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52984-4B32-AEC4-598E-7401E85A792E}"/>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76D5EE8C-75B7-9F74-9EDA-18DD32B9F93F}"/>
              </a:ext>
            </a:extLst>
          </p:cNvPr>
          <p:cNvSpPr txBox="1"/>
          <p:nvPr/>
        </p:nvSpPr>
        <p:spPr>
          <a:xfrm>
            <a:off x="456928" y="405396"/>
            <a:ext cx="11157898" cy="584775"/>
          </a:xfrm>
          <a:prstGeom prst="rect">
            <a:avLst/>
          </a:prstGeom>
          <a:noFill/>
        </p:spPr>
        <p:txBody>
          <a:bodyPr wrap="square" rtlCol="0">
            <a:spAutoFit/>
          </a:bodyPr>
          <a:lstStyle/>
          <a:p>
            <a:r>
              <a:rPr lang="fr-CH" sz="3200" dirty="0"/>
              <a:t>Infographie «éducation numérique» (Plan d’étude romand)</a:t>
            </a:r>
          </a:p>
        </p:txBody>
      </p:sp>
      <p:sp>
        <p:nvSpPr>
          <p:cNvPr id="5" name="Espace réservé du numéro de diapositive 4">
            <a:extLst>
              <a:ext uri="{FF2B5EF4-FFF2-40B4-BE49-F238E27FC236}">
                <a16:creationId xmlns:a16="http://schemas.microsoft.com/office/drawing/2014/main" id="{EF2B50B5-456B-7AF8-BC4D-01F220CB4656}"/>
              </a:ext>
            </a:extLst>
          </p:cNvPr>
          <p:cNvSpPr>
            <a:spLocks noGrp="1"/>
          </p:cNvSpPr>
          <p:nvPr>
            <p:ph type="sldNum" sz="quarter" idx="12"/>
          </p:nvPr>
        </p:nvSpPr>
        <p:spPr/>
        <p:txBody>
          <a:bodyPr/>
          <a:lstStyle/>
          <a:p>
            <a:fld id="{7CBFE581-B952-5C44-B14D-46AE04B2BB44}" type="slidenum">
              <a:rPr lang="fr-FR" smtClean="0"/>
              <a:t>31</a:t>
            </a:fld>
            <a:endParaRPr lang="fr-FR"/>
          </a:p>
        </p:txBody>
      </p:sp>
      <p:pic>
        <p:nvPicPr>
          <p:cNvPr id="6" name="Image 5">
            <a:extLst>
              <a:ext uri="{FF2B5EF4-FFF2-40B4-BE49-F238E27FC236}">
                <a16:creationId xmlns:a16="http://schemas.microsoft.com/office/drawing/2014/main" id="{7B7F73AA-EFAF-3672-5B44-D9E4EBF4A809}"/>
              </a:ext>
            </a:extLst>
          </p:cNvPr>
          <p:cNvPicPr>
            <a:picLocks noChangeAspect="1"/>
          </p:cNvPicPr>
          <p:nvPr/>
        </p:nvPicPr>
        <p:blipFill>
          <a:blip r:embed="rId2"/>
          <a:stretch>
            <a:fillRect/>
          </a:stretch>
        </p:blipFill>
        <p:spPr>
          <a:xfrm>
            <a:off x="1744493" y="990171"/>
            <a:ext cx="8917021" cy="5876382"/>
          </a:xfrm>
          <a:prstGeom prst="rect">
            <a:avLst/>
          </a:prstGeom>
        </p:spPr>
      </p:pic>
      <p:sp>
        <p:nvSpPr>
          <p:cNvPr id="7" name="ZoneTexte 6">
            <a:extLst>
              <a:ext uri="{FF2B5EF4-FFF2-40B4-BE49-F238E27FC236}">
                <a16:creationId xmlns:a16="http://schemas.microsoft.com/office/drawing/2014/main" id="{28BB6FFF-1ECD-3528-EA47-0B9737DA1D81}"/>
              </a:ext>
            </a:extLst>
          </p:cNvPr>
          <p:cNvSpPr txBox="1"/>
          <p:nvPr/>
        </p:nvSpPr>
        <p:spPr>
          <a:xfrm rot="16200000">
            <a:off x="8735384" y="3534761"/>
            <a:ext cx="5481885" cy="276999"/>
          </a:xfrm>
          <a:prstGeom prst="rect">
            <a:avLst/>
          </a:prstGeom>
          <a:noFill/>
        </p:spPr>
        <p:txBody>
          <a:bodyPr wrap="none" rtlCol="0">
            <a:spAutoFit/>
          </a:bodyPr>
          <a:lstStyle/>
          <a:p>
            <a:r>
              <a:rPr lang="fr-CH" sz="1200" dirty="0">
                <a:hlinkClick r:id="rId3"/>
              </a:rPr>
              <a:t>https://portail.ciip.ch/per/domains/8#4a683b41-cdaf-409b-abe9-3d6f92f53d5e</a:t>
            </a:r>
            <a:r>
              <a:rPr lang="fr-CH" sz="1200" dirty="0"/>
              <a:t> </a:t>
            </a:r>
          </a:p>
        </p:txBody>
      </p:sp>
    </p:spTree>
    <p:extLst>
      <p:ext uri="{BB962C8B-B14F-4D97-AF65-F5344CB8AC3E}">
        <p14:creationId xmlns:p14="http://schemas.microsoft.com/office/powerpoint/2010/main" val="1478541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6C01C-3281-0195-6C3D-C6CF730221C6}"/>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6160E683-FD99-06F1-DCA7-03660B9BAD82}"/>
              </a:ext>
            </a:extLst>
          </p:cNvPr>
          <p:cNvSpPr txBox="1"/>
          <p:nvPr/>
        </p:nvSpPr>
        <p:spPr>
          <a:xfrm>
            <a:off x="456928" y="405396"/>
            <a:ext cx="7957498" cy="584775"/>
          </a:xfrm>
          <a:prstGeom prst="rect">
            <a:avLst/>
          </a:prstGeom>
          <a:noFill/>
        </p:spPr>
        <p:txBody>
          <a:bodyPr wrap="square" rtlCol="0">
            <a:spAutoFit/>
          </a:bodyPr>
          <a:lstStyle/>
          <a:p>
            <a:r>
              <a:rPr lang="fr-CH" sz="3200" dirty="0"/>
              <a:t>Effets de l’usage: les 3 niveaux à considérer </a:t>
            </a:r>
          </a:p>
        </p:txBody>
      </p:sp>
      <p:sp>
        <p:nvSpPr>
          <p:cNvPr id="4" name="ZoneTexte 3">
            <a:extLst>
              <a:ext uri="{FF2B5EF4-FFF2-40B4-BE49-F238E27FC236}">
                <a16:creationId xmlns:a16="http://schemas.microsoft.com/office/drawing/2014/main" id="{76951764-A07E-7E2F-77B5-CBE8E37126E5}"/>
              </a:ext>
            </a:extLst>
          </p:cNvPr>
          <p:cNvSpPr txBox="1"/>
          <p:nvPr/>
        </p:nvSpPr>
        <p:spPr>
          <a:xfrm>
            <a:off x="456926" y="1035157"/>
            <a:ext cx="11079291" cy="4832092"/>
          </a:xfrm>
          <a:prstGeom prst="rect">
            <a:avLst/>
          </a:prstGeom>
          <a:noFill/>
        </p:spPr>
        <p:txBody>
          <a:bodyPr wrap="square" rtlCol="0">
            <a:spAutoFit/>
          </a:bodyPr>
          <a:lstStyle/>
          <a:p>
            <a:pPr marL="457200" indent="-457200">
              <a:buFont typeface="Wingdings" panose="05000000000000000000" pitchFamily="2" charset="2"/>
              <a:buChar char="Ø"/>
            </a:pPr>
            <a:r>
              <a:rPr lang="fr-FR" sz="2800" dirty="0"/>
              <a:t>Micro: </a:t>
            </a:r>
            <a:r>
              <a:rPr lang="fr-CH" sz="2800" dirty="0"/>
              <a:t>niveau des activités individuelles et interpersonnelles</a:t>
            </a:r>
          </a:p>
          <a:p>
            <a:pPr marL="914400" lvl="1" indent="-457200">
              <a:buFont typeface="Arial" panose="020B0604020202020204" pitchFamily="34" charset="0"/>
              <a:buChar char="•"/>
            </a:pPr>
            <a:r>
              <a:rPr lang="fr-CH" sz="2800" dirty="0"/>
              <a:t>effet du système sur l'activité de la personne et sur ses relations avec les autres acteurs avec lesquels il interagit</a:t>
            </a:r>
          </a:p>
          <a:p>
            <a:pPr marL="457200" indent="-457200">
              <a:buFont typeface="Wingdings" panose="05000000000000000000" pitchFamily="2" charset="2"/>
              <a:buChar char="Ø"/>
            </a:pPr>
            <a:r>
              <a:rPr lang="fr-CH" sz="2800" dirty="0"/>
              <a:t>Méso: niveau de l'impact organisationnel et institutionnel</a:t>
            </a:r>
          </a:p>
          <a:p>
            <a:pPr marL="914400" lvl="1" indent="-457200">
              <a:buFont typeface="Arial" panose="020B0604020202020204" pitchFamily="34" charset="0"/>
              <a:buChar char="•"/>
            </a:pPr>
            <a:r>
              <a:rPr lang="fr-CH" sz="2800" dirty="0"/>
              <a:t>anticiper le phénomène de "résistance au changement" avec l'introduction d'une innovation pédagogique</a:t>
            </a:r>
          </a:p>
          <a:p>
            <a:pPr marL="457200" indent="-457200">
              <a:buFont typeface="Wingdings" panose="05000000000000000000" pitchFamily="2" charset="2"/>
              <a:buChar char="Ø"/>
            </a:pPr>
            <a:r>
              <a:rPr lang="fr-CH" sz="2800" dirty="0"/>
              <a:t>Macro: niveau de l'impact sur la société dans son ensemble </a:t>
            </a:r>
          </a:p>
          <a:p>
            <a:pPr marL="914400" lvl="1" indent="-457200">
              <a:buFont typeface="Arial" panose="020B0604020202020204" pitchFamily="34" charset="0"/>
              <a:buChar char="•"/>
            </a:pPr>
            <a:r>
              <a:rPr lang="fr-CH" sz="2800" dirty="0"/>
              <a:t>enjeux économiques et politiques comme l’enjeu des coûts, des logiciels propriétaires/libres, etc.</a:t>
            </a:r>
            <a:endParaRPr lang="fr-FR" sz="2800" dirty="0"/>
          </a:p>
          <a:p>
            <a:pPr marL="457200" indent="-457200">
              <a:buFont typeface="Wingdings" panose="05000000000000000000" pitchFamily="2" charset="2"/>
              <a:buChar char="Ø"/>
            </a:pPr>
            <a:endParaRPr lang="fr-FR" sz="2800" dirty="0"/>
          </a:p>
          <a:p>
            <a:endParaRPr lang="fr-FR" sz="2800" dirty="0"/>
          </a:p>
        </p:txBody>
      </p:sp>
      <p:sp>
        <p:nvSpPr>
          <p:cNvPr id="5" name="Espace réservé du numéro de diapositive 4">
            <a:extLst>
              <a:ext uri="{FF2B5EF4-FFF2-40B4-BE49-F238E27FC236}">
                <a16:creationId xmlns:a16="http://schemas.microsoft.com/office/drawing/2014/main" id="{2E3BAB85-6EBC-832F-EED7-2CC55FA21142}"/>
              </a:ext>
            </a:extLst>
          </p:cNvPr>
          <p:cNvSpPr>
            <a:spLocks noGrp="1"/>
          </p:cNvSpPr>
          <p:nvPr>
            <p:ph type="sldNum" sz="quarter" idx="12"/>
          </p:nvPr>
        </p:nvSpPr>
        <p:spPr/>
        <p:txBody>
          <a:bodyPr/>
          <a:lstStyle/>
          <a:p>
            <a:fld id="{7CBFE581-B952-5C44-B14D-46AE04B2BB44}" type="slidenum">
              <a:rPr lang="fr-FR" smtClean="0"/>
              <a:t>32</a:t>
            </a:fld>
            <a:endParaRPr lang="fr-FR"/>
          </a:p>
        </p:txBody>
      </p:sp>
      <p:sp>
        <p:nvSpPr>
          <p:cNvPr id="2" name="ZoneTexte 1">
            <a:extLst>
              <a:ext uri="{FF2B5EF4-FFF2-40B4-BE49-F238E27FC236}">
                <a16:creationId xmlns:a16="http://schemas.microsoft.com/office/drawing/2014/main" id="{AEE74CF5-4EA3-CB38-32B3-F9D11E423E80}"/>
              </a:ext>
            </a:extLst>
          </p:cNvPr>
          <p:cNvSpPr txBox="1"/>
          <p:nvPr/>
        </p:nvSpPr>
        <p:spPr>
          <a:xfrm>
            <a:off x="9726038" y="5987018"/>
            <a:ext cx="1976375" cy="369332"/>
          </a:xfrm>
          <a:prstGeom prst="rect">
            <a:avLst/>
          </a:prstGeom>
          <a:noFill/>
        </p:spPr>
        <p:txBody>
          <a:bodyPr wrap="none" rtlCol="0">
            <a:spAutoFit/>
          </a:bodyPr>
          <a:lstStyle/>
          <a:p>
            <a:r>
              <a:rPr lang="fr-CH" dirty="0" err="1"/>
              <a:t>Bétrancourt</a:t>
            </a:r>
            <a:r>
              <a:rPr lang="fr-CH" dirty="0"/>
              <a:t>, 2007</a:t>
            </a:r>
          </a:p>
        </p:txBody>
      </p:sp>
    </p:spTree>
    <p:extLst>
      <p:ext uri="{BB962C8B-B14F-4D97-AF65-F5344CB8AC3E}">
        <p14:creationId xmlns:p14="http://schemas.microsoft.com/office/powerpoint/2010/main" val="3999874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BF66F-FE2F-45A9-98A8-D8D1A3B1AC85}"/>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D1DD415C-D0A2-B540-2ECA-A601D8E789FC}"/>
              </a:ext>
            </a:extLst>
          </p:cNvPr>
          <p:cNvSpPr txBox="1"/>
          <p:nvPr/>
        </p:nvSpPr>
        <p:spPr>
          <a:xfrm>
            <a:off x="456928" y="405396"/>
            <a:ext cx="7957498" cy="584775"/>
          </a:xfrm>
          <a:prstGeom prst="rect">
            <a:avLst/>
          </a:prstGeom>
          <a:noFill/>
        </p:spPr>
        <p:txBody>
          <a:bodyPr wrap="square" rtlCol="0">
            <a:spAutoFit/>
          </a:bodyPr>
          <a:lstStyle/>
          <a:p>
            <a:r>
              <a:rPr lang="fr-CH" sz="3200" dirty="0"/>
              <a:t>Médiation et médiatisation </a:t>
            </a:r>
          </a:p>
        </p:txBody>
      </p:sp>
      <p:sp>
        <p:nvSpPr>
          <p:cNvPr id="5" name="Espace réservé du numéro de diapositive 4">
            <a:extLst>
              <a:ext uri="{FF2B5EF4-FFF2-40B4-BE49-F238E27FC236}">
                <a16:creationId xmlns:a16="http://schemas.microsoft.com/office/drawing/2014/main" id="{3E53E2E6-5848-EDD0-BAF1-1C99933FBCA6}"/>
              </a:ext>
            </a:extLst>
          </p:cNvPr>
          <p:cNvSpPr>
            <a:spLocks noGrp="1"/>
          </p:cNvSpPr>
          <p:nvPr>
            <p:ph type="sldNum" sz="quarter" idx="12"/>
          </p:nvPr>
        </p:nvSpPr>
        <p:spPr/>
        <p:txBody>
          <a:bodyPr/>
          <a:lstStyle/>
          <a:p>
            <a:fld id="{7CBFE581-B952-5C44-B14D-46AE04B2BB44}" type="slidenum">
              <a:rPr lang="fr-FR" smtClean="0"/>
              <a:t>33</a:t>
            </a:fld>
            <a:endParaRPr lang="fr-FR"/>
          </a:p>
        </p:txBody>
      </p:sp>
      <p:sp>
        <p:nvSpPr>
          <p:cNvPr id="2" name="ZoneTexte 1">
            <a:extLst>
              <a:ext uri="{FF2B5EF4-FFF2-40B4-BE49-F238E27FC236}">
                <a16:creationId xmlns:a16="http://schemas.microsoft.com/office/drawing/2014/main" id="{C1590A6D-36E7-0768-02E8-DEF82C4E9F03}"/>
              </a:ext>
            </a:extLst>
          </p:cNvPr>
          <p:cNvSpPr txBox="1"/>
          <p:nvPr/>
        </p:nvSpPr>
        <p:spPr>
          <a:xfrm>
            <a:off x="9726038" y="5987018"/>
            <a:ext cx="1456937" cy="369332"/>
          </a:xfrm>
          <a:prstGeom prst="rect">
            <a:avLst/>
          </a:prstGeom>
          <a:noFill/>
        </p:spPr>
        <p:txBody>
          <a:bodyPr wrap="none" rtlCol="0">
            <a:spAutoFit/>
          </a:bodyPr>
          <a:lstStyle/>
          <a:p>
            <a:r>
              <a:rPr lang="fr-CH" dirty="0" err="1"/>
              <a:t>Peraya</a:t>
            </a:r>
            <a:r>
              <a:rPr lang="fr-CH" dirty="0"/>
              <a:t>, 2014</a:t>
            </a:r>
          </a:p>
        </p:txBody>
      </p:sp>
      <p:sp>
        <p:nvSpPr>
          <p:cNvPr id="6" name="ZoneTexte 5">
            <a:extLst>
              <a:ext uri="{FF2B5EF4-FFF2-40B4-BE49-F238E27FC236}">
                <a16:creationId xmlns:a16="http://schemas.microsoft.com/office/drawing/2014/main" id="{34037D34-6F20-1794-7269-97079AF11165}"/>
              </a:ext>
            </a:extLst>
          </p:cNvPr>
          <p:cNvSpPr txBox="1"/>
          <p:nvPr/>
        </p:nvSpPr>
        <p:spPr>
          <a:xfrm>
            <a:off x="4073721" y="1197037"/>
            <a:ext cx="3783023" cy="954107"/>
          </a:xfrm>
          <a:prstGeom prst="rect">
            <a:avLst/>
          </a:prstGeom>
          <a:noFill/>
        </p:spPr>
        <p:txBody>
          <a:bodyPr wrap="none" rtlCol="0">
            <a:spAutoFit/>
          </a:bodyPr>
          <a:lstStyle/>
          <a:p>
            <a:pPr algn="ctr"/>
            <a:r>
              <a:rPr lang="fr-CH" sz="2800" b="1" dirty="0"/>
              <a:t>Dispositif </a:t>
            </a:r>
          </a:p>
          <a:p>
            <a:pPr algn="ctr"/>
            <a:r>
              <a:rPr lang="fr-CH" sz="2800" b="1" dirty="0"/>
              <a:t>d’apprentissage (ENA)</a:t>
            </a:r>
          </a:p>
        </p:txBody>
      </p:sp>
      <p:sp>
        <p:nvSpPr>
          <p:cNvPr id="7" name="ZoneTexte 6">
            <a:extLst>
              <a:ext uri="{FF2B5EF4-FFF2-40B4-BE49-F238E27FC236}">
                <a16:creationId xmlns:a16="http://schemas.microsoft.com/office/drawing/2014/main" id="{0509BDE6-DC4C-6D0B-0C81-C25C5F9CE75D}"/>
              </a:ext>
            </a:extLst>
          </p:cNvPr>
          <p:cNvSpPr txBox="1"/>
          <p:nvPr/>
        </p:nvSpPr>
        <p:spPr>
          <a:xfrm>
            <a:off x="3430119" y="2686122"/>
            <a:ext cx="2412712" cy="954107"/>
          </a:xfrm>
          <a:prstGeom prst="rect">
            <a:avLst/>
          </a:prstGeom>
          <a:noFill/>
        </p:spPr>
        <p:txBody>
          <a:bodyPr wrap="none" rtlCol="0">
            <a:spAutoFit/>
          </a:bodyPr>
          <a:lstStyle/>
          <a:p>
            <a:r>
              <a:rPr lang="fr-CH" sz="2800" dirty="0"/>
              <a:t>Partie </a:t>
            </a:r>
          </a:p>
          <a:p>
            <a:r>
              <a:rPr lang="fr-CH" sz="2800" dirty="0"/>
              <a:t>technologique</a:t>
            </a:r>
          </a:p>
        </p:txBody>
      </p:sp>
      <p:sp>
        <p:nvSpPr>
          <p:cNvPr id="8" name="ZoneTexte 7">
            <a:extLst>
              <a:ext uri="{FF2B5EF4-FFF2-40B4-BE49-F238E27FC236}">
                <a16:creationId xmlns:a16="http://schemas.microsoft.com/office/drawing/2014/main" id="{DA55159C-A111-A7C1-F466-4D8FFC33B52F}"/>
              </a:ext>
            </a:extLst>
          </p:cNvPr>
          <p:cNvSpPr txBox="1"/>
          <p:nvPr/>
        </p:nvSpPr>
        <p:spPr>
          <a:xfrm>
            <a:off x="6381804" y="2679746"/>
            <a:ext cx="2274084" cy="523220"/>
          </a:xfrm>
          <a:prstGeom prst="rect">
            <a:avLst/>
          </a:prstGeom>
          <a:noFill/>
        </p:spPr>
        <p:txBody>
          <a:bodyPr wrap="none" rtlCol="0">
            <a:spAutoFit/>
          </a:bodyPr>
          <a:lstStyle/>
          <a:p>
            <a:r>
              <a:rPr lang="fr-CH" sz="2800" dirty="0"/>
              <a:t>Partie sociale</a:t>
            </a:r>
          </a:p>
        </p:txBody>
      </p:sp>
      <p:cxnSp>
        <p:nvCxnSpPr>
          <p:cNvPr id="9" name="Connecteur droit avec flèche 8">
            <a:extLst>
              <a:ext uri="{FF2B5EF4-FFF2-40B4-BE49-F238E27FC236}">
                <a16:creationId xmlns:a16="http://schemas.microsoft.com/office/drawing/2014/main" id="{A90BAB55-3378-9D24-5A74-9E955E5A7CDC}"/>
              </a:ext>
            </a:extLst>
          </p:cNvPr>
          <p:cNvCxnSpPr>
            <a:stCxn id="6" idx="2"/>
            <a:endCxn id="7" idx="0"/>
          </p:cNvCxnSpPr>
          <p:nvPr/>
        </p:nvCxnSpPr>
        <p:spPr>
          <a:xfrm flipH="1">
            <a:off x="4636475" y="2151144"/>
            <a:ext cx="1328758" cy="534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8C2BDC6A-92DD-7CB0-07F1-AC0040FC321B}"/>
              </a:ext>
            </a:extLst>
          </p:cNvPr>
          <p:cNvCxnSpPr>
            <a:stCxn id="6" idx="2"/>
            <a:endCxn id="8" idx="0"/>
          </p:cNvCxnSpPr>
          <p:nvPr/>
        </p:nvCxnSpPr>
        <p:spPr>
          <a:xfrm>
            <a:off x="5965233" y="2151144"/>
            <a:ext cx="1553613" cy="528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èche : bas 10">
            <a:extLst>
              <a:ext uri="{FF2B5EF4-FFF2-40B4-BE49-F238E27FC236}">
                <a16:creationId xmlns:a16="http://schemas.microsoft.com/office/drawing/2014/main" id="{EF0C7F48-2EA5-560B-C367-C5E4A585A838}"/>
              </a:ext>
            </a:extLst>
          </p:cNvPr>
          <p:cNvSpPr/>
          <p:nvPr/>
        </p:nvSpPr>
        <p:spPr>
          <a:xfrm>
            <a:off x="4155432" y="3632357"/>
            <a:ext cx="360040" cy="400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800"/>
          </a:p>
        </p:txBody>
      </p:sp>
      <p:sp>
        <p:nvSpPr>
          <p:cNvPr id="12" name="Flèche : bas 11">
            <a:extLst>
              <a:ext uri="{FF2B5EF4-FFF2-40B4-BE49-F238E27FC236}">
                <a16:creationId xmlns:a16="http://schemas.microsoft.com/office/drawing/2014/main" id="{6E0A81C9-A0FB-D134-9AC2-02E9FF54AE93}"/>
              </a:ext>
            </a:extLst>
          </p:cNvPr>
          <p:cNvSpPr/>
          <p:nvPr/>
        </p:nvSpPr>
        <p:spPr>
          <a:xfrm>
            <a:off x="7387643" y="3640664"/>
            <a:ext cx="360040" cy="400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800"/>
          </a:p>
        </p:txBody>
      </p:sp>
      <p:sp>
        <p:nvSpPr>
          <p:cNvPr id="13" name="ZoneTexte 12">
            <a:extLst>
              <a:ext uri="{FF2B5EF4-FFF2-40B4-BE49-F238E27FC236}">
                <a16:creationId xmlns:a16="http://schemas.microsoft.com/office/drawing/2014/main" id="{FABF7B6B-9570-C7DC-E237-C1B5FDA74360}"/>
              </a:ext>
            </a:extLst>
          </p:cNvPr>
          <p:cNvSpPr txBox="1"/>
          <p:nvPr/>
        </p:nvSpPr>
        <p:spPr>
          <a:xfrm>
            <a:off x="3310261" y="4219755"/>
            <a:ext cx="849913" cy="523220"/>
          </a:xfrm>
          <a:prstGeom prst="rect">
            <a:avLst/>
          </a:prstGeom>
          <a:noFill/>
        </p:spPr>
        <p:txBody>
          <a:bodyPr wrap="none" rtlCol="0">
            <a:spAutoFit/>
          </a:bodyPr>
          <a:lstStyle/>
          <a:p>
            <a:r>
              <a:rPr lang="fr-CH" sz="2800" dirty="0"/>
              <a:t>ENA</a:t>
            </a:r>
          </a:p>
        </p:txBody>
      </p:sp>
      <p:sp>
        <p:nvSpPr>
          <p:cNvPr id="14" name="ZoneTexte 13">
            <a:extLst>
              <a:ext uri="{FF2B5EF4-FFF2-40B4-BE49-F238E27FC236}">
                <a16:creationId xmlns:a16="http://schemas.microsoft.com/office/drawing/2014/main" id="{41453333-82EF-9957-34D1-B6D7F86D0C04}"/>
              </a:ext>
            </a:extLst>
          </p:cNvPr>
          <p:cNvSpPr txBox="1"/>
          <p:nvPr/>
        </p:nvSpPr>
        <p:spPr>
          <a:xfrm>
            <a:off x="6774775" y="4224022"/>
            <a:ext cx="1331070" cy="523220"/>
          </a:xfrm>
          <a:prstGeom prst="rect">
            <a:avLst/>
          </a:prstGeom>
          <a:noFill/>
        </p:spPr>
        <p:txBody>
          <a:bodyPr wrap="none" rtlCol="0">
            <a:spAutoFit/>
          </a:bodyPr>
          <a:lstStyle/>
          <a:p>
            <a:r>
              <a:rPr lang="fr-CH" sz="2800" dirty="0"/>
              <a:t>Usages</a:t>
            </a:r>
          </a:p>
        </p:txBody>
      </p:sp>
      <p:cxnSp>
        <p:nvCxnSpPr>
          <p:cNvPr id="15" name="Connecteur droit avec flèche 14">
            <a:extLst>
              <a:ext uri="{FF2B5EF4-FFF2-40B4-BE49-F238E27FC236}">
                <a16:creationId xmlns:a16="http://schemas.microsoft.com/office/drawing/2014/main" id="{0262C3B5-A594-EB52-B5BE-D20A74D723C5}"/>
              </a:ext>
            </a:extLst>
          </p:cNvPr>
          <p:cNvCxnSpPr>
            <a:cxnSpLocks/>
            <a:stCxn id="13" idx="3"/>
            <a:endCxn id="14" idx="1"/>
          </p:cNvCxnSpPr>
          <p:nvPr/>
        </p:nvCxnSpPr>
        <p:spPr>
          <a:xfrm>
            <a:off x="4160174" y="4481365"/>
            <a:ext cx="2614601" cy="426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0A79BFF7-3BD4-7CF7-46F8-7BE377FA48FD}"/>
              </a:ext>
            </a:extLst>
          </p:cNvPr>
          <p:cNvSpPr txBox="1"/>
          <p:nvPr/>
        </p:nvSpPr>
        <p:spPr>
          <a:xfrm>
            <a:off x="4710469" y="4599718"/>
            <a:ext cx="1728422" cy="523220"/>
          </a:xfrm>
          <a:prstGeom prst="rect">
            <a:avLst/>
          </a:prstGeom>
          <a:noFill/>
        </p:spPr>
        <p:txBody>
          <a:bodyPr wrap="none" rtlCol="0">
            <a:spAutoFit/>
          </a:bodyPr>
          <a:lstStyle/>
          <a:p>
            <a:r>
              <a:rPr lang="fr-CH" sz="2800" dirty="0">
                <a:solidFill>
                  <a:srgbClr val="FF0000"/>
                </a:solidFill>
              </a:rPr>
              <a:t>Médiation</a:t>
            </a:r>
          </a:p>
        </p:txBody>
      </p:sp>
      <p:sp>
        <p:nvSpPr>
          <p:cNvPr id="18" name="ZoneTexte 17">
            <a:extLst>
              <a:ext uri="{FF2B5EF4-FFF2-40B4-BE49-F238E27FC236}">
                <a16:creationId xmlns:a16="http://schemas.microsoft.com/office/drawing/2014/main" id="{A194BA98-64E9-15B0-6194-F22BD32A71D8}"/>
              </a:ext>
            </a:extLst>
          </p:cNvPr>
          <p:cNvSpPr txBox="1"/>
          <p:nvPr/>
        </p:nvSpPr>
        <p:spPr>
          <a:xfrm>
            <a:off x="1550364" y="5061830"/>
            <a:ext cx="8842805" cy="954107"/>
          </a:xfrm>
          <a:prstGeom prst="rect">
            <a:avLst/>
          </a:prstGeom>
          <a:noFill/>
        </p:spPr>
        <p:txBody>
          <a:bodyPr wrap="none" rtlCol="0">
            <a:spAutoFit/>
          </a:bodyPr>
          <a:lstStyle/>
          <a:p>
            <a:r>
              <a:rPr lang="en-US" sz="2800" i="1" dirty="0" err="1"/>
              <a:t>Effets</a:t>
            </a:r>
            <a:r>
              <a:rPr lang="en-US" sz="2800" i="1" dirty="0"/>
              <a:t> du </a:t>
            </a:r>
            <a:r>
              <a:rPr lang="en-US" sz="2800" i="1" dirty="0" err="1"/>
              <a:t>dispositif</a:t>
            </a:r>
            <a:r>
              <a:rPr lang="en-US" sz="2800" i="1" dirty="0"/>
              <a:t> sur </a:t>
            </a:r>
            <a:r>
              <a:rPr lang="en-US" sz="2800" i="1" dirty="0" err="1"/>
              <a:t>l’apprentissage</a:t>
            </a:r>
            <a:r>
              <a:rPr lang="en-US" sz="2800" i="1" dirty="0"/>
              <a:t> et </a:t>
            </a:r>
            <a:r>
              <a:rPr lang="en-US" sz="2800" i="1" dirty="0" err="1"/>
              <a:t>l’enseignement</a:t>
            </a:r>
            <a:endParaRPr lang="en-US" sz="2800" i="1" dirty="0"/>
          </a:p>
          <a:p>
            <a:pPr algn="ctr"/>
            <a:r>
              <a:rPr lang="en-US" sz="2800" dirty="0"/>
              <a:t>Transformation </a:t>
            </a:r>
            <a:r>
              <a:rPr lang="en-US" sz="2800" dirty="0" err="1"/>
              <a:t>réciproque</a:t>
            </a:r>
            <a:endParaRPr lang="fr-CH" sz="2800" dirty="0"/>
          </a:p>
        </p:txBody>
      </p:sp>
      <p:sp>
        <p:nvSpPr>
          <p:cNvPr id="19" name="ZoneTexte 18">
            <a:extLst>
              <a:ext uri="{FF2B5EF4-FFF2-40B4-BE49-F238E27FC236}">
                <a16:creationId xmlns:a16="http://schemas.microsoft.com/office/drawing/2014/main" id="{2BB16274-7A84-5D2E-9097-4F48CE536A9B}"/>
              </a:ext>
            </a:extLst>
          </p:cNvPr>
          <p:cNvSpPr txBox="1"/>
          <p:nvPr/>
        </p:nvSpPr>
        <p:spPr>
          <a:xfrm>
            <a:off x="2602929" y="1859485"/>
            <a:ext cx="615553" cy="2198807"/>
          </a:xfrm>
          <a:prstGeom prst="rect">
            <a:avLst/>
          </a:prstGeom>
          <a:noFill/>
        </p:spPr>
        <p:txBody>
          <a:bodyPr vert="vert270" wrap="none" rtlCol="0">
            <a:spAutoFit/>
          </a:bodyPr>
          <a:lstStyle/>
          <a:p>
            <a:r>
              <a:rPr lang="fr-CH" sz="2800" dirty="0">
                <a:solidFill>
                  <a:srgbClr val="FF0000"/>
                </a:solidFill>
              </a:rPr>
              <a:t>Médiatisation</a:t>
            </a:r>
          </a:p>
        </p:txBody>
      </p:sp>
      <p:sp>
        <p:nvSpPr>
          <p:cNvPr id="20" name="ZoneTexte 19">
            <a:extLst>
              <a:ext uri="{FF2B5EF4-FFF2-40B4-BE49-F238E27FC236}">
                <a16:creationId xmlns:a16="http://schemas.microsoft.com/office/drawing/2014/main" id="{6D357799-19A4-5BE3-86BF-C8F1B1228793}"/>
              </a:ext>
            </a:extLst>
          </p:cNvPr>
          <p:cNvSpPr txBox="1"/>
          <p:nvPr/>
        </p:nvSpPr>
        <p:spPr>
          <a:xfrm>
            <a:off x="1055298" y="908089"/>
            <a:ext cx="1477328" cy="3593420"/>
          </a:xfrm>
          <a:prstGeom prst="rect">
            <a:avLst/>
          </a:prstGeom>
          <a:noFill/>
        </p:spPr>
        <p:txBody>
          <a:bodyPr vert="vert270" wrap="none" rtlCol="0">
            <a:spAutoFit/>
          </a:bodyPr>
          <a:lstStyle/>
          <a:p>
            <a:r>
              <a:rPr lang="en-US" sz="2800" dirty="0"/>
              <a:t>Processus </a:t>
            </a:r>
            <a:r>
              <a:rPr lang="en-US" sz="2800" dirty="0" err="1"/>
              <a:t>d’ingénierie</a:t>
            </a:r>
            <a:endParaRPr lang="en-US" sz="2800" dirty="0"/>
          </a:p>
          <a:p>
            <a:r>
              <a:rPr lang="en-US" sz="2800" dirty="0"/>
              <a:t> techno-</a:t>
            </a:r>
            <a:r>
              <a:rPr lang="en-US" sz="2800" dirty="0" err="1"/>
              <a:t>pédagogique</a:t>
            </a:r>
            <a:endParaRPr lang="en-US" sz="2800" dirty="0"/>
          </a:p>
          <a:p>
            <a:pPr algn="ctr"/>
            <a:r>
              <a:rPr lang="en-US" sz="2800" i="1" dirty="0"/>
              <a:t>Mise </a:t>
            </a:r>
            <a:r>
              <a:rPr lang="en-US" sz="2800" i="1" dirty="0" err="1"/>
              <a:t>en</a:t>
            </a:r>
            <a:r>
              <a:rPr lang="en-US" sz="2800" i="1" dirty="0"/>
              <a:t> </a:t>
            </a:r>
            <a:r>
              <a:rPr lang="en-US" sz="2800" i="1" dirty="0" err="1"/>
              <a:t>média</a:t>
            </a:r>
            <a:endParaRPr lang="fr-CH" sz="2800" i="1" dirty="0"/>
          </a:p>
        </p:txBody>
      </p:sp>
    </p:spTree>
    <p:extLst>
      <p:ext uri="{BB962C8B-B14F-4D97-AF65-F5344CB8AC3E}">
        <p14:creationId xmlns:p14="http://schemas.microsoft.com/office/powerpoint/2010/main" val="748007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681B3-1732-6A9B-82BA-4A871C0E0FEC}"/>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D89CDE40-1740-CD17-33CF-D230711330E6}"/>
              </a:ext>
            </a:extLst>
          </p:cNvPr>
          <p:cNvSpPr txBox="1"/>
          <p:nvPr/>
        </p:nvSpPr>
        <p:spPr>
          <a:xfrm>
            <a:off x="456927" y="405396"/>
            <a:ext cx="9316127" cy="584775"/>
          </a:xfrm>
          <a:prstGeom prst="rect">
            <a:avLst/>
          </a:prstGeom>
          <a:noFill/>
        </p:spPr>
        <p:txBody>
          <a:bodyPr wrap="square" rtlCol="0">
            <a:spAutoFit/>
          </a:bodyPr>
          <a:lstStyle/>
          <a:p>
            <a:r>
              <a:rPr lang="fr-CH" sz="3200" dirty="0"/>
              <a:t>Environnement numérique d’apprentissage (ENA)</a:t>
            </a:r>
          </a:p>
        </p:txBody>
      </p:sp>
      <p:sp>
        <p:nvSpPr>
          <p:cNvPr id="4" name="ZoneTexte 3">
            <a:extLst>
              <a:ext uri="{FF2B5EF4-FFF2-40B4-BE49-F238E27FC236}">
                <a16:creationId xmlns:a16="http://schemas.microsoft.com/office/drawing/2014/main" id="{6C40EA2A-017F-8778-4C4D-E360E3307958}"/>
              </a:ext>
            </a:extLst>
          </p:cNvPr>
          <p:cNvSpPr txBox="1"/>
          <p:nvPr/>
        </p:nvSpPr>
        <p:spPr>
          <a:xfrm>
            <a:off x="456926" y="1035157"/>
            <a:ext cx="11079291" cy="5262979"/>
          </a:xfrm>
          <a:prstGeom prst="rect">
            <a:avLst/>
          </a:prstGeom>
          <a:noFill/>
        </p:spPr>
        <p:txBody>
          <a:bodyPr wrap="square" rtlCol="0">
            <a:spAutoFit/>
          </a:bodyPr>
          <a:lstStyle/>
          <a:p>
            <a:r>
              <a:rPr lang="fr-FR" sz="2800" dirty="0"/>
              <a:t>« </a:t>
            </a:r>
            <a:r>
              <a:rPr lang="fr-CH" sz="2800" dirty="0"/>
              <a:t>Système en ligne qui soutient et accompagne toute personne impliquée dans un processus de conception, de gestion de cours et d'apprentissage. »</a:t>
            </a:r>
          </a:p>
          <a:p>
            <a:endParaRPr lang="fr-CH" sz="2800" dirty="0"/>
          </a:p>
          <a:p>
            <a:r>
              <a:rPr lang="fr-CH" sz="2800" dirty="0"/>
              <a:t>Permet de : </a:t>
            </a:r>
          </a:p>
          <a:p>
            <a:pPr marL="457200" indent="-457200">
              <a:buFont typeface="Wingdings" panose="05000000000000000000" pitchFamily="2" charset="2"/>
              <a:buChar char="Ø"/>
            </a:pPr>
            <a:r>
              <a:rPr lang="fr-CH" sz="2800" dirty="0"/>
              <a:t>structurer les apprentissages</a:t>
            </a:r>
          </a:p>
          <a:p>
            <a:pPr marL="457200" indent="-457200">
              <a:buFont typeface="Wingdings" panose="05000000000000000000" pitchFamily="2" charset="2"/>
              <a:buChar char="Ø"/>
            </a:pPr>
            <a:r>
              <a:rPr lang="fr-CH" sz="2800" dirty="0"/>
              <a:t>suivre les apprentissages</a:t>
            </a:r>
          </a:p>
          <a:p>
            <a:pPr marL="457200" indent="-457200">
              <a:buFont typeface="Wingdings" panose="05000000000000000000" pitchFamily="2" charset="2"/>
              <a:buChar char="Ø"/>
            </a:pPr>
            <a:endParaRPr lang="fr-CH" sz="2800" dirty="0"/>
          </a:p>
          <a:p>
            <a:r>
              <a:rPr lang="fr-CH" sz="2800" dirty="0"/>
              <a:t>L’ENA comporte plusieurs fonctions par les technologies qu’il implémente</a:t>
            </a:r>
          </a:p>
          <a:p>
            <a:endParaRPr lang="fr-FR" sz="2800" dirty="0"/>
          </a:p>
          <a:p>
            <a:endParaRPr lang="fr-FR" sz="2800" dirty="0"/>
          </a:p>
        </p:txBody>
      </p:sp>
      <p:sp>
        <p:nvSpPr>
          <p:cNvPr id="5" name="Espace réservé du numéro de diapositive 4">
            <a:extLst>
              <a:ext uri="{FF2B5EF4-FFF2-40B4-BE49-F238E27FC236}">
                <a16:creationId xmlns:a16="http://schemas.microsoft.com/office/drawing/2014/main" id="{B7E8389C-0FAC-AF15-F780-1D537E6F8017}"/>
              </a:ext>
            </a:extLst>
          </p:cNvPr>
          <p:cNvSpPr>
            <a:spLocks noGrp="1"/>
          </p:cNvSpPr>
          <p:nvPr>
            <p:ph type="sldNum" sz="quarter" idx="12"/>
          </p:nvPr>
        </p:nvSpPr>
        <p:spPr/>
        <p:txBody>
          <a:bodyPr/>
          <a:lstStyle/>
          <a:p>
            <a:fld id="{7CBFE581-B952-5C44-B14D-46AE04B2BB44}" type="slidenum">
              <a:rPr lang="fr-FR" smtClean="0"/>
              <a:t>34</a:t>
            </a:fld>
            <a:endParaRPr lang="fr-FR"/>
          </a:p>
        </p:txBody>
      </p:sp>
      <p:sp>
        <p:nvSpPr>
          <p:cNvPr id="2" name="ZoneTexte 1">
            <a:extLst>
              <a:ext uri="{FF2B5EF4-FFF2-40B4-BE49-F238E27FC236}">
                <a16:creationId xmlns:a16="http://schemas.microsoft.com/office/drawing/2014/main" id="{B1DAC1AE-B101-36F8-FC9B-42972ED87E80}"/>
              </a:ext>
            </a:extLst>
          </p:cNvPr>
          <p:cNvSpPr txBox="1"/>
          <p:nvPr/>
        </p:nvSpPr>
        <p:spPr>
          <a:xfrm>
            <a:off x="7052233" y="2129975"/>
            <a:ext cx="4483984" cy="276999"/>
          </a:xfrm>
          <a:prstGeom prst="rect">
            <a:avLst/>
          </a:prstGeom>
          <a:noFill/>
        </p:spPr>
        <p:txBody>
          <a:bodyPr wrap="none" rtlCol="0">
            <a:spAutoFit/>
          </a:bodyPr>
          <a:lstStyle/>
          <a:p>
            <a:r>
              <a:rPr lang="fr-CH" sz="1200" dirty="0">
                <a:hlinkClick r:id="rId2"/>
              </a:rPr>
              <a:t>https://jenseigneadistance.teluq.ca/mod/page/view.php?id=177</a:t>
            </a:r>
            <a:r>
              <a:rPr lang="fr-CH" sz="1200" dirty="0"/>
              <a:t> </a:t>
            </a:r>
          </a:p>
        </p:txBody>
      </p:sp>
    </p:spTree>
    <p:extLst>
      <p:ext uri="{BB962C8B-B14F-4D97-AF65-F5344CB8AC3E}">
        <p14:creationId xmlns:p14="http://schemas.microsoft.com/office/powerpoint/2010/main" val="1328958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797AA-AA4E-D21B-9521-42CBE2FAC585}"/>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C786533-B8E6-2859-C5F1-3EA7D0AF6E63}"/>
              </a:ext>
            </a:extLst>
          </p:cNvPr>
          <p:cNvSpPr>
            <a:spLocks noGrp="1"/>
          </p:cNvSpPr>
          <p:nvPr>
            <p:ph type="sldNum" sz="quarter" idx="12"/>
          </p:nvPr>
        </p:nvSpPr>
        <p:spPr/>
        <p:txBody>
          <a:bodyPr/>
          <a:lstStyle/>
          <a:p>
            <a:fld id="{7CBFE581-B952-5C44-B14D-46AE04B2BB44}" type="slidenum">
              <a:rPr lang="fr-FR" smtClean="0"/>
              <a:t>35</a:t>
            </a:fld>
            <a:endParaRPr lang="fr-FR"/>
          </a:p>
        </p:txBody>
      </p:sp>
      <p:sp>
        <p:nvSpPr>
          <p:cNvPr id="4" name="ZoneTexte 3">
            <a:extLst>
              <a:ext uri="{FF2B5EF4-FFF2-40B4-BE49-F238E27FC236}">
                <a16:creationId xmlns:a16="http://schemas.microsoft.com/office/drawing/2014/main" id="{5C4E7C8B-A5F4-D331-EBD9-16D1D7F74D1D}"/>
              </a:ext>
            </a:extLst>
          </p:cNvPr>
          <p:cNvSpPr txBox="1"/>
          <p:nvPr/>
        </p:nvSpPr>
        <p:spPr>
          <a:xfrm>
            <a:off x="456927" y="405396"/>
            <a:ext cx="10017932" cy="584775"/>
          </a:xfrm>
          <a:prstGeom prst="rect">
            <a:avLst/>
          </a:prstGeom>
          <a:noFill/>
        </p:spPr>
        <p:txBody>
          <a:bodyPr wrap="square" rtlCol="0">
            <a:spAutoFit/>
          </a:bodyPr>
          <a:lstStyle/>
          <a:p>
            <a:r>
              <a:rPr lang="fr-CH" sz="3200" dirty="0"/>
              <a:t>Types d’ENA</a:t>
            </a:r>
          </a:p>
        </p:txBody>
      </p:sp>
      <p:cxnSp>
        <p:nvCxnSpPr>
          <p:cNvPr id="2" name="Straight Connector 6">
            <a:extLst>
              <a:ext uri="{FF2B5EF4-FFF2-40B4-BE49-F238E27FC236}">
                <a16:creationId xmlns:a16="http://schemas.microsoft.com/office/drawing/2014/main" id="{C2FE3728-1E69-A101-6423-969C786D379D}"/>
              </a:ext>
            </a:extLst>
          </p:cNvPr>
          <p:cNvCxnSpPr/>
          <p:nvPr>
            <p:custDataLst>
              <p:tags r:id="rId1"/>
            </p:custDataLst>
          </p:nvPr>
        </p:nvCxnSpPr>
        <p:spPr bwMode="auto">
          <a:xfrm>
            <a:off x="3910491" y="3504834"/>
            <a:ext cx="3816424" cy="0"/>
          </a:xfrm>
          <a:prstGeom prst="line">
            <a:avLst/>
          </a:prstGeom>
          <a:solidFill>
            <a:schemeClr val="accent1"/>
          </a:solidFill>
          <a:ln w="38100" cap="flat" cmpd="sng" algn="ctr">
            <a:solidFill>
              <a:schemeClr val="tx1"/>
            </a:solidFill>
            <a:prstDash val="solid"/>
            <a:round/>
            <a:headEnd type="triangle" w="med" len="med"/>
            <a:tailEnd type="triangle" w="med" len="med"/>
          </a:ln>
          <a:effectLst/>
        </p:spPr>
      </p:cxnSp>
      <p:cxnSp>
        <p:nvCxnSpPr>
          <p:cNvPr id="7" name="Straight Connector 9">
            <a:extLst>
              <a:ext uri="{FF2B5EF4-FFF2-40B4-BE49-F238E27FC236}">
                <a16:creationId xmlns:a16="http://schemas.microsoft.com/office/drawing/2014/main" id="{04DBEF56-6779-0EE8-4E97-D05876CE40FA}"/>
              </a:ext>
            </a:extLst>
          </p:cNvPr>
          <p:cNvCxnSpPr/>
          <p:nvPr>
            <p:custDataLst>
              <p:tags r:id="rId2"/>
            </p:custDataLst>
          </p:nvPr>
        </p:nvCxnSpPr>
        <p:spPr bwMode="auto">
          <a:xfrm>
            <a:off x="5797253" y="1920658"/>
            <a:ext cx="0" cy="3168352"/>
          </a:xfrm>
          <a:prstGeom prst="line">
            <a:avLst/>
          </a:prstGeom>
          <a:solidFill>
            <a:schemeClr val="accent1"/>
          </a:solidFill>
          <a:ln w="38100" cap="flat" cmpd="sng" algn="ctr">
            <a:solidFill>
              <a:schemeClr val="tx1"/>
            </a:solidFill>
            <a:prstDash val="solid"/>
            <a:round/>
            <a:headEnd type="triangle" w="med" len="med"/>
            <a:tailEnd type="triangle" w="med" len="med"/>
          </a:ln>
          <a:effectLst/>
        </p:spPr>
      </p:cxnSp>
      <p:sp>
        <p:nvSpPr>
          <p:cNvPr id="8" name="TextBox 10">
            <a:extLst>
              <a:ext uri="{FF2B5EF4-FFF2-40B4-BE49-F238E27FC236}">
                <a16:creationId xmlns:a16="http://schemas.microsoft.com/office/drawing/2014/main" id="{99A682E4-06FB-C694-0EF5-8F8A1A208CEC}"/>
              </a:ext>
            </a:extLst>
          </p:cNvPr>
          <p:cNvSpPr txBox="1"/>
          <p:nvPr>
            <p:custDataLst>
              <p:tags r:id="rId3"/>
            </p:custDataLst>
          </p:nvPr>
        </p:nvSpPr>
        <p:spPr>
          <a:xfrm>
            <a:off x="5198370" y="1205986"/>
            <a:ext cx="1197764" cy="646331"/>
          </a:xfrm>
          <a:prstGeom prst="rect">
            <a:avLst/>
          </a:prstGeom>
          <a:solidFill>
            <a:srgbClr val="CCFFFF"/>
          </a:solidFill>
        </p:spPr>
        <p:txBody>
          <a:bodyPr wrap="none" rtlCol="0">
            <a:spAutoFit/>
          </a:bodyPr>
          <a:lstStyle/>
          <a:p>
            <a:r>
              <a:rPr lang="fr-CH" dirty="0"/>
              <a:t>Contenus</a:t>
            </a:r>
            <a:br>
              <a:rPr lang="fr-CH" dirty="0"/>
            </a:br>
            <a:r>
              <a:rPr lang="fr-CH" dirty="0"/>
              <a:t>standards</a:t>
            </a:r>
            <a:endParaRPr lang="en-US" dirty="0"/>
          </a:p>
        </p:txBody>
      </p:sp>
      <p:sp>
        <p:nvSpPr>
          <p:cNvPr id="9" name="TextBox 11">
            <a:extLst>
              <a:ext uri="{FF2B5EF4-FFF2-40B4-BE49-F238E27FC236}">
                <a16:creationId xmlns:a16="http://schemas.microsoft.com/office/drawing/2014/main" id="{F510B24D-8138-F234-ABC4-2F293E4360EB}"/>
              </a:ext>
            </a:extLst>
          </p:cNvPr>
          <p:cNvSpPr txBox="1"/>
          <p:nvPr>
            <p:custDataLst>
              <p:tags r:id="rId4"/>
            </p:custDataLst>
          </p:nvPr>
        </p:nvSpPr>
        <p:spPr>
          <a:xfrm>
            <a:off x="4941890" y="5111005"/>
            <a:ext cx="1710725" cy="646331"/>
          </a:xfrm>
          <a:prstGeom prst="rect">
            <a:avLst/>
          </a:prstGeom>
          <a:solidFill>
            <a:srgbClr val="CCFFFF"/>
          </a:solidFill>
        </p:spPr>
        <p:txBody>
          <a:bodyPr wrap="none" rtlCol="0">
            <a:spAutoFit/>
          </a:bodyPr>
          <a:lstStyle/>
          <a:p>
            <a:r>
              <a:rPr lang="fr-CH" dirty="0"/>
              <a:t>Sans contenus</a:t>
            </a:r>
            <a:br>
              <a:rPr lang="fr-CH" dirty="0"/>
            </a:br>
            <a:r>
              <a:rPr lang="fr-CH" dirty="0"/>
              <a:t>standards</a:t>
            </a:r>
            <a:endParaRPr lang="en-US" dirty="0"/>
          </a:p>
        </p:txBody>
      </p:sp>
      <p:sp>
        <p:nvSpPr>
          <p:cNvPr id="10" name="TextBox 12">
            <a:extLst>
              <a:ext uri="{FF2B5EF4-FFF2-40B4-BE49-F238E27FC236}">
                <a16:creationId xmlns:a16="http://schemas.microsoft.com/office/drawing/2014/main" id="{3F20ADDA-AE95-2A96-5487-685E381CD713}"/>
              </a:ext>
            </a:extLst>
          </p:cNvPr>
          <p:cNvSpPr txBox="1"/>
          <p:nvPr>
            <p:custDataLst>
              <p:tags r:id="rId5"/>
            </p:custDataLst>
          </p:nvPr>
        </p:nvSpPr>
        <p:spPr>
          <a:xfrm>
            <a:off x="2268349" y="3181668"/>
            <a:ext cx="1659429" cy="646331"/>
          </a:xfrm>
          <a:prstGeom prst="rect">
            <a:avLst/>
          </a:prstGeom>
          <a:solidFill>
            <a:srgbClr val="CCFFFF"/>
          </a:solidFill>
        </p:spPr>
        <p:txBody>
          <a:bodyPr wrap="none" rtlCol="0">
            <a:spAutoFit/>
          </a:bodyPr>
          <a:lstStyle/>
          <a:p>
            <a:r>
              <a:rPr lang="fr-CH" dirty="0"/>
              <a:t>Apprentissage</a:t>
            </a:r>
          </a:p>
          <a:p>
            <a:r>
              <a:rPr lang="fr-CH" dirty="0"/>
              <a:t>individuel</a:t>
            </a:r>
            <a:endParaRPr lang="en-US" dirty="0"/>
          </a:p>
        </p:txBody>
      </p:sp>
      <p:sp>
        <p:nvSpPr>
          <p:cNvPr id="11" name="TextBox 13">
            <a:extLst>
              <a:ext uri="{FF2B5EF4-FFF2-40B4-BE49-F238E27FC236}">
                <a16:creationId xmlns:a16="http://schemas.microsoft.com/office/drawing/2014/main" id="{1F60ED3F-2F47-E189-F255-729D671A5A02}"/>
              </a:ext>
            </a:extLst>
          </p:cNvPr>
          <p:cNvSpPr txBox="1"/>
          <p:nvPr>
            <p:custDataLst>
              <p:tags r:id="rId6"/>
            </p:custDataLst>
          </p:nvPr>
        </p:nvSpPr>
        <p:spPr>
          <a:xfrm>
            <a:off x="7809632" y="3109661"/>
            <a:ext cx="1813317" cy="646331"/>
          </a:xfrm>
          <a:prstGeom prst="rect">
            <a:avLst/>
          </a:prstGeom>
          <a:solidFill>
            <a:srgbClr val="CCFFFF"/>
          </a:solidFill>
        </p:spPr>
        <p:txBody>
          <a:bodyPr wrap="none" rtlCol="0">
            <a:spAutoFit/>
          </a:bodyPr>
          <a:lstStyle/>
          <a:p>
            <a:r>
              <a:rPr lang="fr-CH" dirty="0"/>
              <a:t>Communauté</a:t>
            </a:r>
            <a:br>
              <a:rPr lang="fr-CH" dirty="0"/>
            </a:br>
            <a:r>
              <a:rPr lang="fr-CH" dirty="0"/>
              <a:t>d’apprentissage</a:t>
            </a:r>
            <a:endParaRPr lang="en-US" dirty="0"/>
          </a:p>
        </p:txBody>
      </p:sp>
      <p:sp>
        <p:nvSpPr>
          <p:cNvPr id="12" name="Oval 19">
            <a:extLst>
              <a:ext uri="{FF2B5EF4-FFF2-40B4-BE49-F238E27FC236}">
                <a16:creationId xmlns:a16="http://schemas.microsoft.com/office/drawing/2014/main" id="{4F5C3ADB-F353-0B30-25D0-E6404A629C8B}"/>
              </a:ext>
            </a:extLst>
          </p:cNvPr>
          <p:cNvSpPr/>
          <p:nvPr>
            <p:custDataLst>
              <p:tags r:id="rId7"/>
            </p:custDataLst>
          </p:nvPr>
        </p:nvSpPr>
        <p:spPr bwMode="auto">
          <a:xfrm rot="19040278">
            <a:off x="1829472" y="814352"/>
            <a:ext cx="5472608" cy="3923603"/>
          </a:xfrm>
          <a:prstGeom prst="ellipse">
            <a:avLst/>
          </a:pr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Oval 20">
            <a:extLst>
              <a:ext uri="{FF2B5EF4-FFF2-40B4-BE49-F238E27FC236}">
                <a16:creationId xmlns:a16="http://schemas.microsoft.com/office/drawing/2014/main" id="{7CB6E646-82BE-80A3-60C8-E6B902DEB867}"/>
              </a:ext>
            </a:extLst>
          </p:cNvPr>
          <p:cNvSpPr/>
          <p:nvPr>
            <p:custDataLst>
              <p:tags r:id="rId8"/>
            </p:custDataLst>
          </p:nvPr>
        </p:nvSpPr>
        <p:spPr bwMode="auto">
          <a:xfrm rot="19040278">
            <a:off x="4373748" y="2375094"/>
            <a:ext cx="5633774" cy="3960178"/>
          </a:xfrm>
          <a:prstGeom prst="ellipse">
            <a:avLst/>
          </a:pr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TextBox 21">
            <a:extLst>
              <a:ext uri="{FF2B5EF4-FFF2-40B4-BE49-F238E27FC236}">
                <a16:creationId xmlns:a16="http://schemas.microsoft.com/office/drawing/2014/main" id="{49A0D85F-E918-7756-8676-9614E93500BD}"/>
              </a:ext>
            </a:extLst>
          </p:cNvPr>
          <p:cNvSpPr txBox="1"/>
          <p:nvPr>
            <p:custDataLst>
              <p:tags r:id="rId9"/>
            </p:custDataLst>
          </p:nvPr>
        </p:nvSpPr>
        <p:spPr>
          <a:xfrm>
            <a:off x="1750251" y="1204283"/>
            <a:ext cx="2544286" cy="923330"/>
          </a:xfrm>
          <a:prstGeom prst="rect">
            <a:avLst/>
          </a:prstGeom>
          <a:solidFill>
            <a:srgbClr val="FFFF99"/>
          </a:solidFill>
        </p:spPr>
        <p:txBody>
          <a:bodyPr wrap="none" rtlCol="0">
            <a:spAutoFit/>
          </a:bodyPr>
          <a:lstStyle/>
          <a:p>
            <a:r>
              <a:rPr lang="fr-CH" b="1" dirty="0"/>
              <a:t>Type A: </a:t>
            </a:r>
          </a:p>
          <a:p>
            <a:r>
              <a:rPr lang="fr-CH" dirty="0"/>
              <a:t>Autoapprentissage</a:t>
            </a:r>
          </a:p>
          <a:p>
            <a:r>
              <a:rPr lang="fr-CH" dirty="0"/>
              <a:t>Contenus standardisés</a:t>
            </a:r>
            <a:endParaRPr lang="en-US" dirty="0"/>
          </a:p>
        </p:txBody>
      </p:sp>
      <p:sp>
        <p:nvSpPr>
          <p:cNvPr id="15" name="TextBox 22">
            <a:extLst>
              <a:ext uri="{FF2B5EF4-FFF2-40B4-BE49-F238E27FC236}">
                <a16:creationId xmlns:a16="http://schemas.microsoft.com/office/drawing/2014/main" id="{23F99FE0-1993-CF64-CCE5-EE87C5ECFC02}"/>
              </a:ext>
            </a:extLst>
          </p:cNvPr>
          <p:cNvSpPr txBox="1"/>
          <p:nvPr>
            <p:custDataLst>
              <p:tags r:id="rId10"/>
            </p:custDataLst>
          </p:nvPr>
        </p:nvSpPr>
        <p:spPr>
          <a:xfrm>
            <a:off x="7582900" y="5053877"/>
            <a:ext cx="2592287" cy="1477328"/>
          </a:xfrm>
          <a:prstGeom prst="rect">
            <a:avLst/>
          </a:prstGeom>
          <a:solidFill>
            <a:srgbClr val="FFFF99"/>
          </a:solidFill>
        </p:spPr>
        <p:txBody>
          <a:bodyPr wrap="square" rtlCol="0">
            <a:spAutoFit/>
          </a:bodyPr>
          <a:lstStyle/>
          <a:p>
            <a:r>
              <a:rPr lang="fr-CH" b="1" dirty="0"/>
              <a:t>Type B: </a:t>
            </a:r>
          </a:p>
          <a:p>
            <a:r>
              <a:rPr lang="fr-CH" dirty="0"/>
              <a:t>Contenus complexes peu didactisés,</a:t>
            </a:r>
          </a:p>
          <a:p>
            <a:r>
              <a:rPr lang="fr-CH" dirty="0"/>
              <a:t>acquisition de pratiques d’une communauté</a:t>
            </a:r>
          </a:p>
        </p:txBody>
      </p:sp>
      <p:sp>
        <p:nvSpPr>
          <p:cNvPr id="16" name="ZoneTexte 15">
            <a:extLst>
              <a:ext uri="{FF2B5EF4-FFF2-40B4-BE49-F238E27FC236}">
                <a16:creationId xmlns:a16="http://schemas.microsoft.com/office/drawing/2014/main" id="{99F843CA-0335-58CD-A419-E44B4E946BE1}"/>
              </a:ext>
            </a:extLst>
          </p:cNvPr>
          <p:cNvSpPr txBox="1"/>
          <p:nvPr/>
        </p:nvSpPr>
        <p:spPr>
          <a:xfrm>
            <a:off x="9982200" y="3181668"/>
            <a:ext cx="2095317" cy="692497"/>
          </a:xfrm>
          <a:prstGeom prst="rect">
            <a:avLst/>
          </a:prstGeom>
          <a:noFill/>
        </p:spPr>
        <p:txBody>
          <a:bodyPr wrap="none" rtlCol="0">
            <a:spAutoFit/>
          </a:bodyPr>
          <a:lstStyle/>
          <a:p>
            <a:r>
              <a:rPr lang="fr-CH" sz="1800" dirty="0"/>
              <a:t>Schneider, 2019</a:t>
            </a:r>
          </a:p>
          <a:p>
            <a:r>
              <a:rPr lang="fr-CH" sz="300" dirty="0">
                <a:hlinkClick r:id="rId13"/>
              </a:rPr>
              <a:t>https://tecfa.unige.ch/tecfa/talks/schneide/CAS-elearning/cas-elearning-intro-technos-educatives-2019.pdf</a:t>
            </a:r>
            <a:r>
              <a:rPr lang="fr-CH" sz="300" dirty="0"/>
              <a:t> </a:t>
            </a:r>
          </a:p>
          <a:p>
            <a:r>
              <a:rPr lang="fr-CH" sz="1800" dirty="0" err="1"/>
              <a:t>Schulmeister</a:t>
            </a:r>
            <a:r>
              <a:rPr lang="fr-CH" sz="1800" dirty="0"/>
              <a:t>, 2002</a:t>
            </a:r>
            <a:endParaRPr lang="en-US" sz="1800" dirty="0"/>
          </a:p>
        </p:txBody>
      </p:sp>
      <p:sp>
        <p:nvSpPr>
          <p:cNvPr id="17" name="ZoneTexte 16">
            <a:extLst>
              <a:ext uri="{FF2B5EF4-FFF2-40B4-BE49-F238E27FC236}">
                <a16:creationId xmlns:a16="http://schemas.microsoft.com/office/drawing/2014/main" id="{E0178CC6-755E-F32E-3E5B-912AD0A81E9D}"/>
              </a:ext>
            </a:extLst>
          </p:cNvPr>
          <p:cNvSpPr txBox="1"/>
          <p:nvPr/>
        </p:nvSpPr>
        <p:spPr>
          <a:xfrm>
            <a:off x="6854063" y="4050308"/>
            <a:ext cx="2018181" cy="892552"/>
          </a:xfrm>
          <a:prstGeom prst="rect">
            <a:avLst/>
          </a:prstGeom>
          <a:noFill/>
        </p:spPr>
        <p:txBody>
          <a:bodyPr wrap="none" rtlCol="0">
            <a:spAutoFit/>
          </a:bodyPr>
          <a:lstStyle/>
          <a:p>
            <a:r>
              <a:rPr lang="fr-CH" sz="2600" dirty="0">
                <a:solidFill>
                  <a:schemeClr val="accent1"/>
                </a:solidFill>
              </a:rPr>
              <a:t>Décentralisé</a:t>
            </a:r>
          </a:p>
          <a:p>
            <a:r>
              <a:rPr lang="fr-CH" sz="2600" dirty="0">
                <a:solidFill>
                  <a:schemeClr val="accent1"/>
                </a:solidFill>
              </a:rPr>
              <a:t>Réseau</a:t>
            </a:r>
          </a:p>
        </p:txBody>
      </p:sp>
      <p:sp>
        <p:nvSpPr>
          <p:cNvPr id="18" name="ZoneTexte 17">
            <a:extLst>
              <a:ext uri="{FF2B5EF4-FFF2-40B4-BE49-F238E27FC236}">
                <a16:creationId xmlns:a16="http://schemas.microsoft.com/office/drawing/2014/main" id="{6B0CD364-A13C-4D56-4A9B-11394405BA76}"/>
              </a:ext>
            </a:extLst>
          </p:cNvPr>
          <p:cNvSpPr txBox="1"/>
          <p:nvPr/>
        </p:nvSpPr>
        <p:spPr>
          <a:xfrm>
            <a:off x="3529480" y="2246836"/>
            <a:ext cx="1668727" cy="892552"/>
          </a:xfrm>
          <a:prstGeom prst="rect">
            <a:avLst/>
          </a:prstGeom>
          <a:noFill/>
        </p:spPr>
        <p:txBody>
          <a:bodyPr wrap="none" rtlCol="0">
            <a:spAutoFit/>
          </a:bodyPr>
          <a:lstStyle/>
          <a:p>
            <a:r>
              <a:rPr lang="fr-CH" sz="2600" dirty="0">
                <a:solidFill>
                  <a:schemeClr val="accent1"/>
                </a:solidFill>
              </a:rPr>
              <a:t>Centralisé</a:t>
            </a:r>
          </a:p>
          <a:p>
            <a:r>
              <a:rPr lang="fr-CH" sz="2600" dirty="0">
                <a:solidFill>
                  <a:schemeClr val="accent1"/>
                </a:solidFill>
              </a:rPr>
              <a:t>Individuel</a:t>
            </a:r>
          </a:p>
        </p:txBody>
      </p:sp>
      <p:sp>
        <p:nvSpPr>
          <p:cNvPr id="5" name="ZoneTexte 4">
            <a:extLst>
              <a:ext uri="{FF2B5EF4-FFF2-40B4-BE49-F238E27FC236}">
                <a16:creationId xmlns:a16="http://schemas.microsoft.com/office/drawing/2014/main" id="{024361B2-D660-90D6-30F2-2ADE83C2A6AC}"/>
              </a:ext>
            </a:extLst>
          </p:cNvPr>
          <p:cNvSpPr txBox="1"/>
          <p:nvPr/>
        </p:nvSpPr>
        <p:spPr>
          <a:xfrm>
            <a:off x="3612413" y="1027311"/>
            <a:ext cx="1261884" cy="954107"/>
          </a:xfrm>
          <a:prstGeom prst="rect">
            <a:avLst/>
          </a:prstGeom>
          <a:noFill/>
        </p:spPr>
        <p:txBody>
          <a:bodyPr wrap="none" rtlCol="0">
            <a:spAutoFit/>
          </a:bodyPr>
          <a:lstStyle/>
          <a:p>
            <a:r>
              <a:rPr lang="fr-CH" sz="2800" b="1" dirty="0">
                <a:solidFill>
                  <a:srgbClr val="FF0000"/>
                </a:solidFill>
              </a:rPr>
              <a:t>LMS</a:t>
            </a:r>
          </a:p>
          <a:p>
            <a:r>
              <a:rPr lang="fr-CH" sz="2800" b="1" dirty="0">
                <a:solidFill>
                  <a:srgbClr val="FF0000"/>
                </a:solidFill>
              </a:rPr>
              <a:t>MOOC</a:t>
            </a:r>
          </a:p>
        </p:txBody>
      </p:sp>
      <p:sp>
        <p:nvSpPr>
          <p:cNvPr id="6" name="ZoneTexte 5">
            <a:extLst>
              <a:ext uri="{FF2B5EF4-FFF2-40B4-BE49-F238E27FC236}">
                <a16:creationId xmlns:a16="http://schemas.microsoft.com/office/drawing/2014/main" id="{67C5E412-3009-F9F4-5697-61C3F4D41854}"/>
              </a:ext>
            </a:extLst>
          </p:cNvPr>
          <p:cNvSpPr txBox="1"/>
          <p:nvPr/>
        </p:nvSpPr>
        <p:spPr>
          <a:xfrm>
            <a:off x="8459792" y="4496584"/>
            <a:ext cx="2927404" cy="954107"/>
          </a:xfrm>
          <a:prstGeom prst="rect">
            <a:avLst/>
          </a:prstGeom>
          <a:noFill/>
        </p:spPr>
        <p:txBody>
          <a:bodyPr wrap="none" rtlCol="0">
            <a:spAutoFit/>
          </a:bodyPr>
          <a:lstStyle/>
          <a:p>
            <a:r>
              <a:rPr lang="fr-CH" sz="2800" b="1" dirty="0">
                <a:solidFill>
                  <a:srgbClr val="FF0000"/>
                </a:solidFill>
              </a:rPr>
              <a:t>Wiki</a:t>
            </a:r>
          </a:p>
          <a:p>
            <a:r>
              <a:rPr lang="fr-CH" sz="2800" b="1" dirty="0">
                <a:solidFill>
                  <a:srgbClr val="FF0000"/>
                </a:solidFill>
              </a:rPr>
              <a:t>Réseaux sociaux</a:t>
            </a:r>
          </a:p>
        </p:txBody>
      </p:sp>
      <p:sp>
        <p:nvSpPr>
          <p:cNvPr id="19" name="ZoneTexte 18">
            <a:extLst>
              <a:ext uri="{FF2B5EF4-FFF2-40B4-BE49-F238E27FC236}">
                <a16:creationId xmlns:a16="http://schemas.microsoft.com/office/drawing/2014/main" id="{3A8D6771-4258-CA36-0860-52EA17D1A88A}"/>
              </a:ext>
            </a:extLst>
          </p:cNvPr>
          <p:cNvSpPr txBox="1"/>
          <p:nvPr/>
        </p:nvSpPr>
        <p:spPr>
          <a:xfrm>
            <a:off x="4620366" y="70410"/>
            <a:ext cx="7394268" cy="461665"/>
          </a:xfrm>
          <a:prstGeom prst="rect">
            <a:avLst/>
          </a:prstGeom>
          <a:noFill/>
        </p:spPr>
        <p:txBody>
          <a:bodyPr wrap="none" rtlCol="0">
            <a:spAutoFit/>
          </a:bodyPr>
          <a:lstStyle/>
          <a:p>
            <a:r>
              <a:rPr lang="fr-CH" sz="1200" dirty="0">
                <a:hlinkClick r:id="rId13"/>
              </a:rPr>
              <a:t>https://tecfa.unige.ch/tecfa/talks/schneide/CAS-elearning/cas-elearning-intro-technos-educatives-2019.pdf</a:t>
            </a:r>
            <a:r>
              <a:rPr lang="fr-CH" sz="1200" dirty="0"/>
              <a:t> </a:t>
            </a:r>
          </a:p>
          <a:p>
            <a:endParaRPr lang="fr-CH" sz="1200" dirty="0"/>
          </a:p>
        </p:txBody>
      </p:sp>
    </p:spTree>
    <p:extLst>
      <p:ext uri="{BB962C8B-B14F-4D97-AF65-F5344CB8AC3E}">
        <p14:creationId xmlns:p14="http://schemas.microsoft.com/office/powerpoint/2010/main" val="2459833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2F28B-44F8-7511-3623-59E3E1C14E9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F003FCB-D2B6-A0CC-0F9D-F4B12C863104}"/>
              </a:ext>
            </a:extLst>
          </p:cNvPr>
          <p:cNvSpPr>
            <a:spLocks noGrp="1"/>
          </p:cNvSpPr>
          <p:nvPr>
            <p:ph type="sldNum" sz="quarter" idx="12"/>
          </p:nvPr>
        </p:nvSpPr>
        <p:spPr/>
        <p:txBody>
          <a:bodyPr/>
          <a:lstStyle/>
          <a:p>
            <a:fld id="{7CBFE581-B952-5C44-B14D-46AE04B2BB44}" type="slidenum">
              <a:rPr lang="fr-FR" smtClean="0"/>
              <a:t>36</a:t>
            </a:fld>
            <a:endParaRPr lang="fr-FR"/>
          </a:p>
        </p:txBody>
      </p:sp>
      <p:sp>
        <p:nvSpPr>
          <p:cNvPr id="4" name="ZoneTexte 3">
            <a:extLst>
              <a:ext uri="{FF2B5EF4-FFF2-40B4-BE49-F238E27FC236}">
                <a16:creationId xmlns:a16="http://schemas.microsoft.com/office/drawing/2014/main" id="{CADB87EA-627C-41C7-7A3A-BCA4532FB4BF}"/>
              </a:ext>
            </a:extLst>
          </p:cNvPr>
          <p:cNvSpPr txBox="1"/>
          <p:nvPr/>
        </p:nvSpPr>
        <p:spPr>
          <a:xfrm>
            <a:off x="456927" y="405396"/>
            <a:ext cx="10017932" cy="584775"/>
          </a:xfrm>
          <a:prstGeom prst="rect">
            <a:avLst/>
          </a:prstGeom>
          <a:noFill/>
        </p:spPr>
        <p:txBody>
          <a:bodyPr wrap="square" rtlCol="0">
            <a:spAutoFit/>
          </a:bodyPr>
          <a:lstStyle/>
          <a:p>
            <a:r>
              <a:rPr lang="fr-CH" sz="3200" dirty="0"/>
              <a:t>Exemples d’utilisation</a:t>
            </a:r>
          </a:p>
        </p:txBody>
      </p:sp>
      <p:sp>
        <p:nvSpPr>
          <p:cNvPr id="16" name="ZoneTexte 15">
            <a:extLst>
              <a:ext uri="{FF2B5EF4-FFF2-40B4-BE49-F238E27FC236}">
                <a16:creationId xmlns:a16="http://schemas.microsoft.com/office/drawing/2014/main" id="{CF4D9DA3-4D83-F50A-CC84-CE9AA8962828}"/>
              </a:ext>
            </a:extLst>
          </p:cNvPr>
          <p:cNvSpPr txBox="1"/>
          <p:nvPr/>
        </p:nvSpPr>
        <p:spPr>
          <a:xfrm>
            <a:off x="2725366" y="5850060"/>
            <a:ext cx="7394268" cy="553998"/>
          </a:xfrm>
          <a:prstGeom prst="rect">
            <a:avLst/>
          </a:prstGeom>
          <a:noFill/>
        </p:spPr>
        <p:txBody>
          <a:bodyPr wrap="none" rtlCol="0">
            <a:spAutoFit/>
          </a:bodyPr>
          <a:lstStyle/>
          <a:p>
            <a:r>
              <a:rPr lang="fr-CH" sz="1800" dirty="0"/>
              <a:t>Schneider, 2019</a:t>
            </a:r>
          </a:p>
          <a:p>
            <a:r>
              <a:rPr lang="fr-CH" sz="1200" dirty="0">
                <a:hlinkClick r:id="rId20"/>
              </a:rPr>
              <a:t>https://tecfa.unige.ch/tecfa/talks/schneide/CAS-elearning/cas-elearning-intro-technos-educatives-2019.pdf</a:t>
            </a:r>
            <a:r>
              <a:rPr lang="fr-CH" sz="1200" dirty="0"/>
              <a:t> </a:t>
            </a:r>
          </a:p>
        </p:txBody>
      </p:sp>
      <p:sp>
        <p:nvSpPr>
          <p:cNvPr id="19" name="Oval 7">
            <a:extLst>
              <a:ext uri="{FF2B5EF4-FFF2-40B4-BE49-F238E27FC236}">
                <a16:creationId xmlns:a16="http://schemas.microsoft.com/office/drawing/2014/main" id="{3076C5D6-6D3F-9E55-A8C0-A21CC4D32C89}"/>
              </a:ext>
            </a:extLst>
          </p:cNvPr>
          <p:cNvSpPr/>
          <p:nvPr>
            <p:custDataLst>
              <p:tags r:id="rId1"/>
            </p:custDataLst>
          </p:nvPr>
        </p:nvSpPr>
        <p:spPr bwMode="auto">
          <a:xfrm>
            <a:off x="5334558" y="2509270"/>
            <a:ext cx="2304020" cy="1532135"/>
          </a:xfrm>
          <a:prstGeom prst="ellipse">
            <a:avLst/>
          </a:pr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CH" dirty="0"/>
              <a:t>Technologies numériques dans l’éducation</a:t>
            </a:r>
            <a:endParaRPr kumimoji="0" lang="en-US" sz="1800" b="0" i="0" u="none" strike="noStrike" cap="none" normalizeH="0" baseline="0" dirty="0">
              <a:ln>
                <a:noFill/>
              </a:ln>
              <a:solidFill>
                <a:schemeClr val="tx1"/>
              </a:solidFill>
              <a:effectLst/>
              <a:latin typeface="Arial" charset="0"/>
            </a:endParaRPr>
          </a:p>
        </p:txBody>
      </p:sp>
      <p:sp>
        <p:nvSpPr>
          <p:cNvPr id="20" name="Oval 8">
            <a:extLst>
              <a:ext uri="{FF2B5EF4-FFF2-40B4-BE49-F238E27FC236}">
                <a16:creationId xmlns:a16="http://schemas.microsoft.com/office/drawing/2014/main" id="{62CA9C60-0610-5AF7-0E17-B3086EFEA9AF}"/>
              </a:ext>
            </a:extLst>
          </p:cNvPr>
          <p:cNvSpPr/>
          <p:nvPr>
            <p:custDataLst>
              <p:tags r:id="rId2"/>
            </p:custDataLst>
          </p:nvPr>
        </p:nvSpPr>
        <p:spPr bwMode="auto">
          <a:xfrm>
            <a:off x="8327488" y="3033294"/>
            <a:ext cx="1975386" cy="1008112"/>
          </a:xfrm>
          <a:prstGeom prst="ellipse">
            <a:avLst/>
          </a:prstGeom>
          <a:solidFill>
            <a:schemeClr val="accent1">
              <a:lumMod val="20000"/>
              <a:lumOff val="80000"/>
            </a:schemeClr>
          </a:solid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1800" b="0" i="0" u="none" strike="noStrike" cap="none" normalizeH="0" baseline="0" dirty="0">
                <a:ln>
                  <a:noFill/>
                </a:ln>
                <a:solidFill>
                  <a:schemeClr val="tx1"/>
                </a:solidFill>
                <a:effectLst/>
                <a:latin typeface="Arial" charset="0"/>
              </a:rPr>
              <a:t>Évaluation automatisée / assistée</a:t>
            </a:r>
            <a:endParaRPr kumimoji="0" lang="en-US" sz="1800" b="0" i="0" u="none" strike="noStrike" cap="none" normalizeH="0" baseline="0" dirty="0">
              <a:ln>
                <a:noFill/>
              </a:ln>
              <a:solidFill>
                <a:schemeClr val="tx1"/>
              </a:solidFill>
              <a:effectLst/>
              <a:latin typeface="Arial" charset="0"/>
            </a:endParaRPr>
          </a:p>
        </p:txBody>
      </p:sp>
      <p:sp>
        <p:nvSpPr>
          <p:cNvPr id="21" name="Oval 9">
            <a:extLst>
              <a:ext uri="{FF2B5EF4-FFF2-40B4-BE49-F238E27FC236}">
                <a16:creationId xmlns:a16="http://schemas.microsoft.com/office/drawing/2014/main" id="{D30F928E-DB11-EC9B-DA70-2267046196EF}"/>
              </a:ext>
            </a:extLst>
          </p:cNvPr>
          <p:cNvSpPr/>
          <p:nvPr>
            <p:custDataLst>
              <p:tags r:id="rId3"/>
            </p:custDataLst>
          </p:nvPr>
        </p:nvSpPr>
        <p:spPr bwMode="auto">
          <a:xfrm>
            <a:off x="4830266" y="4583962"/>
            <a:ext cx="2160712" cy="1465312"/>
          </a:xfrm>
          <a:prstGeom prst="ellipse">
            <a:avLst/>
          </a:prstGeom>
          <a:solidFill>
            <a:srgbClr val="FFFFCC"/>
          </a:solid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CH" dirty="0"/>
              <a:t>Simulations &amp; jeux éducatifs</a:t>
            </a:r>
            <a:endParaRPr kumimoji="0" lang="en-US" sz="1800" b="0" i="0" u="none" strike="noStrike" cap="none" normalizeH="0" baseline="0" dirty="0">
              <a:ln>
                <a:noFill/>
              </a:ln>
              <a:solidFill>
                <a:schemeClr val="tx1"/>
              </a:solidFill>
              <a:effectLst/>
              <a:latin typeface="Arial" charset="0"/>
            </a:endParaRPr>
          </a:p>
        </p:txBody>
      </p:sp>
      <p:sp>
        <p:nvSpPr>
          <p:cNvPr id="22" name="Oval 10">
            <a:extLst>
              <a:ext uri="{FF2B5EF4-FFF2-40B4-BE49-F238E27FC236}">
                <a16:creationId xmlns:a16="http://schemas.microsoft.com/office/drawing/2014/main" id="{5EB7E6C8-999A-DE33-C3BB-F82A456BD70C}"/>
              </a:ext>
            </a:extLst>
          </p:cNvPr>
          <p:cNvSpPr/>
          <p:nvPr>
            <p:custDataLst>
              <p:tags r:id="rId4"/>
            </p:custDataLst>
          </p:nvPr>
        </p:nvSpPr>
        <p:spPr bwMode="auto">
          <a:xfrm>
            <a:off x="7391384" y="4295930"/>
            <a:ext cx="2119401" cy="1152128"/>
          </a:xfrm>
          <a:prstGeom prst="ellipse">
            <a:avLst/>
          </a:prstGeom>
          <a:solidFill>
            <a:srgbClr val="FFFFCC"/>
          </a:solid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CH" dirty="0"/>
              <a:t>Télé-enseignement</a:t>
            </a:r>
          </a:p>
          <a:p>
            <a:pPr marL="0" marR="0" indent="0" algn="ctr" defTabSz="914400" rtl="0" eaLnBrk="0" fontAlgn="base" latinLnBrk="0" hangingPunct="0">
              <a:lnSpc>
                <a:spcPct val="100000"/>
              </a:lnSpc>
              <a:spcBef>
                <a:spcPct val="0"/>
              </a:spcBef>
              <a:spcAft>
                <a:spcPct val="0"/>
              </a:spcAft>
              <a:buClrTx/>
              <a:buSzTx/>
              <a:buFontTx/>
              <a:buNone/>
              <a:tabLst/>
            </a:pPr>
            <a:r>
              <a:rPr kumimoji="0" lang="fr-CH" sz="1800" b="0" i="0" u="none" strike="noStrike" cap="none" normalizeH="0" baseline="0" dirty="0">
                <a:ln>
                  <a:noFill/>
                </a:ln>
                <a:solidFill>
                  <a:schemeClr val="tx1"/>
                </a:solidFill>
                <a:effectLst/>
                <a:latin typeface="Arial" charset="0"/>
              </a:rPr>
              <a:t>(vidéo-</a:t>
            </a:r>
            <a:r>
              <a:rPr kumimoji="0" lang="fr-CH" sz="1800" b="0" i="0" u="none" strike="noStrike" cap="none" normalizeH="0" baseline="0" dirty="0" err="1">
                <a:ln>
                  <a:noFill/>
                </a:ln>
                <a:solidFill>
                  <a:schemeClr val="tx1"/>
                </a:solidFill>
                <a:effectLst/>
                <a:latin typeface="Arial" charset="0"/>
              </a:rPr>
              <a:t>confs</a:t>
            </a:r>
            <a:r>
              <a:rPr kumimoji="0" lang="fr-CH" sz="1800" b="0" i="0" u="none" strike="noStrike" cap="none" normalizeH="0" baseline="0" dirty="0">
                <a:ln>
                  <a:noFill/>
                </a:ln>
                <a:solidFill>
                  <a:schemeClr val="tx1"/>
                </a:solidFill>
                <a:effectLst/>
                <a:latin typeface="Arial" charset="0"/>
              </a:rPr>
              <a:t>.)</a:t>
            </a:r>
            <a:endParaRPr kumimoji="0" lang="en-US" sz="1800" b="0" i="0" u="none" strike="noStrike" cap="none" normalizeH="0" baseline="0" dirty="0">
              <a:ln>
                <a:noFill/>
              </a:ln>
              <a:solidFill>
                <a:schemeClr val="tx1"/>
              </a:solidFill>
              <a:effectLst/>
              <a:latin typeface="Arial" charset="0"/>
            </a:endParaRPr>
          </a:p>
        </p:txBody>
      </p:sp>
      <p:sp>
        <p:nvSpPr>
          <p:cNvPr id="23" name="Oval 12">
            <a:extLst>
              <a:ext uri="{FF2B5EF4-FFF2-40B4-BE49-F238E27FC236}">
                <a16:creationId xmlns:a16="http://schemas.microsoft.com/office/drawing/2014/main" id="{2D979F7F-B85B-F6F5-B79E-612DCC20098F}"/>
              </a:ext>
            </a:extLst>
          </p:cNvPr>
          <p:cNvSpPr/>
          <p:nvPr>
            <p:custDataLst>
              <p:tags r:id="rId5"/>
            </p:custDataLst>
          </p:nvPr>
        </p:nvSpPr>
        <p:spPr bwMode="auto">
          <a:xfrm>
            <a:off x="3061943" y="3641250"/>
            <a:ext cx="1872208" cy="1152128"/>
          </a:xfrm>
          <a:prstGeom prst="ellipse">
            <a:avLst/>
          </a:prstGeom>
          <a:solidFill>
            <a:srgbClr val="FFFFCC"/>
          </a:solid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CH" dirty="0"/>
              <a:t>Multimédia interactif</a:t>
            </a:r>
            <a:endParaRPr kumimoji="0" lang="en-US" sz="1800" b="0" i="0" u="none" strike="noStrike" cap="none" normalizeH="0" baseline="0" dirty="0">
              <a:ln>
                <a:noFill/>
              </a:ln>
              <a:solidFill>
                <a:schemeClr val="tx1"/>
              </a:solidFill>
              <a:effectLst/>
              <a:latin typeface="Arial" charset="0"/>
            </a:endParaRPr>
          </a:p>
        </p:txBody>
      </p:sp>
      <p:sp>
        <p:nvSpPr>
          <p:cNvPr id="24" name="Oval 13">
            <a:extLst>
              <a:ext uri="{FF2B5EF4-FFF2-40B4-BE49-F238E27FC236}">
                <a16:creationId xmlns:a16="http://schemas.microsoft.com/office/drawing/2014/main" id="{43E6C173-036A-C6BC-B3E4-B7A92022906C}"/>
              </a:ext>
            </a:extLst>
          </p:cNvPr>
          <p:cNvSpPr/>
          <p:nvPr>
            <p:custDataLst>
              <p:tags r:id="rId6"/>
            </p:custDataLst>
          </p:nvPr>
        </p:nvSpPr>
        <p:spPr bwMode="auto">
          <a:xfrm>
            <a:off x="3678138" y="955804"/>
            <a:ext cx="2016224" cy="1152128"/>
          </a:xfrm>
          <a:prstGeom prst="ellipse">
            <a:avLst/>
          </a:prstGeom>
          <a:solidFill>
            <a:schemeClr val="accent5">
              <a:lumMod val="20000"/>
              <a:lumOff val="80000"/>
            </a:schemeClr>
          </a:solid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CH" dirty="0"/>
              <a:t>Organisation de cours en ligne</a:t>
            </a:r>
            <a:endParaRPr kumimoji="0" lang="en-US" sz="1800" b="0" i="0" u="none" strike="noStrike" cap="none" normalizeH="0" baseline="0" dirty="0">
              <a:ln>
                <a:noFill/>
              </a:ln>
              <a:solidFill>
                <a:schemeClr val="tx1"/>
              </a:solidFill>
              <a:effectLst/>
              <a:latin typeface="Arial" charset="0"/>
            </a:endParaRPr>
          </a:p>
        </p:txBody>
      </p:sp>
      <p:sp>
        <p:nvSpPr>
          <p:cNvPr id="25" name="Oval 14">
            <a:extLst>
              <a:ext uri="{FF2B5EF4-FFF2-40B4-BE49-F238E27FC236}">
                <a16:creationId xmlns:a16="http://schemas.microsoft.com/office/drawing/2014/main" id="{8D07BE99-24F3-CE9D-2345-BF6849EADC63}"/>
              </a:ext>
            </a:extLst>
          </p:cNvPr>
          <p:cNvSpPr/>
          <p:nvPr>
            <p:custDataLst>
              <p:tags r:id="rId7"/>
            </p:custDataLst>
          </p:nvPr>
        </p:nvSpPr>
        <p:spPr bwMode="auto">
          <a:xfrm>
            <a:off x="6167249" y="840300"/>
            <a:ext cx="2160240" cy="1152128"/>
          </a:xfrm>
          <a:prstGeom prst="ellipse">
            <a:avLst/>
          </a:prstGeom>
          <a:solidFill>
            <a:srgbClr val="FFCCCC"/>
          </a:solid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CH" dirty="0"/>
              <a:t>Co-construction de savoirs</a:t>
            </a:r>
            <a:endParaRPr kumimoji="0" lang="en-US" sz="1800" b="0" i="0" u="none" strike="noStrike" cap="none" normalizeH="0" baseline="0" dirty="0">
              <a:ln>
                <a:noFill/>
              </a:ln>
              <a:solidFill>
                <a:schemeClr val="tx1"/>
              </a:solidFill>
              <a:effectLst/>
              <a:latin typeface="Arial" charset="0"/>
            </a:endParaRPr>
          </a:p>
        </p:txBody>
      </p:sp>
      <p:sp>
        <p:nvSpPr>
          <p:cNvPr id="26" name="Oval 15">
            <a:extLst>
              <a:ext uri="{FF2B5EF4-FFF2-40B4-BE49-F238E27FC236}">
                <a16:creationId xmlns:a16="http://schemas.microsoft.com/office/drawing/2014/main" id="{B5ED00BB-CE22-3AAD-CF58-65A6BB179484}"/>
              </a:ext>
            </a:extLst>
          </p:cNvPr>
          <p:cNvSpPr/>
          <p:nvPr>
            <p:custDataLst>
              <p:tags r:id="rId8"/>
            </p:custDataLst>
          </p:nvPr>
        </p:nvSpPr>
        <p:spPr bwMode="auto">
          <a:xfrm>
            <a:off x="8327488" y="1543015"/>
            <a:ext cx="2093233" cy="1180057"/>
          </a:xfrm>
          <a:prstGeom prst="ellipse">
            <a:avLst/>
          </a:prstGeom>
          <a:solidFill>
            <a:srgbClr val="FFCCCC"/>
          </a:solid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CH" dirty="0"/>
              <a:t>Collaboration &amp; tutorat en ligne</a:t>
            </a:r>
            <a:endParaRPr kumimoji="0" lang="en-US" sz="1800" b="0" i="0" u="none" strike="noStrike" cap="none" normalizeH="0" baseline="0" dirty="0">
              <a:ln>
                <a:noFill/>
              </a:ln>
              <a:solidFill>
                <a:schemeClr val="tx1"/>
              </a:solidFill>
              <a:effectLst/>
              <a:latin typeface="Arial" charset="0"/>
            </a:endParaRPr>
          </a:p>
        </p:txBody>
      </p:sp>
      <p:sp>
        <p:nvSpPr>
          <p:cNvPr id="27" name="Oval 16">
            <a:extLst>
              <a:ext uri="{FF2B5EF4-FFF2-40B4-BE49-F238E27FC236}">
                <a16:creationId xmlns:a16="http://schemas.microsoft.com/office/drawing/2014/main" id="{C2392AF6-FDAD-2DE9-C410-DFDC90B95BD6}"/>
              </a:ext>
            </a:extLst>
          </p:cNvPr>
          <p:cNvSpPr/>
          <p:nvPr>
            <p:custDataLst>
              <p:tags r:id="rId9"/>
            </p:custDataLst>
          </p:nvPr>
        </p:nvSpPr>
        <p:spPr bwMode="auto">
          <a:xfrm>
            <a:off x="2454002" y="2354752"/>
            <a:ext cx="2088232" cy="1152128"/>
          </a:xfrm>
          <a:prstGeom prst="ellipse">
            <a:avLst/>
          </a:prstGeom>
          <a:solidFill>
            <a:srgbClr val="FFFFCC"/>
          </a:solid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CH" dirty="0"/>
              <a:t>Livres électroniques</a:t>
            </a:r>
            <a:endParaRPr kumimoji="0" lang="en-US" sz="1800" b="0" i="0" u="none" strike="noStrike" cap="none" normalizeH="0" baseline="0" dirty="0">
              <a:ln>
                <a:noFill/>
              </a:ln>
              <a:solidFill>
                <a:schemeClr val="tx1"/>
              </a:solidFill>
              <a:effectLst/>
              <a:latin typeface="Arial" charset="0"/>
            </a:endParaRPr>
          </a:p>
        </p:txBody>
      </p:sp>
      <p:cxnSp>
        <p:nvCxnSpPr>
          <p:cNvPr id="28" name="Straight Connector 18">
            <a:extLst>
              <a:ext uri="{FF2B5EF4-FFF2-40B4-BE49-F238E27FC236}">
                <a16:creationId xmlns:a16="http://schemas.microsoft.com/office/drawing/2014/main" id="{215E7A2F-D362-630B-513E-52C4EAD201D3}"/>
              </a:ext>
            </a:extLst>
          </p:cNvPr>
          <p:cNvCxnSpPr>
            <a:stCxn id="19" idx="1"/>
            <a:endCxn id="24" idx="5"/>
          </p:cNvCxnSpPr>
          <p:nvPr>
            <p:custDataLst>
              <p:tags r:id="rId10"/>
            </p:custDataLst>
          </p:nvPr>
        </p:nvCxnSpPr>
        <p:spPr bwMode="auto">
          <a:xfrm flipH="1" flipV="1">
            <a:off x="5399093" y="1939207"/>
            <a:ext cx="272881" cy="79443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0">
            <a:extLst>
              <a:ext uri="{FF2B5EF4-FFF2-40B4-BE49-F238E27FC236}">
                <a16:creationId xmlns:a16="http://schemas.microsoft.com/office/drawing/2014/main" id="{97F7C3D9-34D5-007A-3311-DFFE24867AFC}"/>
              </a:ext>
            </a:extLst>
          </p:cNvPr>
          <p:cNvCxnSpPr>
            <a:stCxn id="19" idx="2"/>
            <a:endCxn id="27" idx="6"/>
          </p:cNvCxnSpPr>
          <p:nvPr>
            <p:custDataLst>
              <p:tags r:id="rId11"/>
            </p:custDataLst>
          </p:nvPr>
        </p:nvCxnSpPr>
        <p:spPr bwMode="auto">
          <a:xfrm flipH="1" flipV="1">
            <a:off x="4542234" y="2930816"/>
            <a:ext cx="792324" cy="34452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2">
            <a:extLst>
              <a:ext uri="{FF2B5EF4-FFF2-40B4-BE49-F238E27FC236}">
                <a16:creationId xmlns:a16="http://schemas.microsoft.com/office/drawing/2014/main" id="{24CCE35E-5B5B-0847-3DE4-B836076F2D37}"/>
              </a:ext>
            </a:extLst>
          </p:cNvPr>
          <p:cNvCxnSpPr>
            <a:stCxn id="19" idx="3"/>
            <a:endCxn id="23" idx="7"/>
          </p:cNvCxnSpPr>
          <p:nvPr>
            <p:custDataLst>
              <p:tags r:id="rId12"/>
            </p:custDataLst>
          </p:nvPr>
        </p:nvCxnSpPr>
        <p:spPr bwMode="auto">
          <a:xfrm flipH="1" flipV="1">
            <a:off x="4659972" y="3809975"/>
            <a:ext cx="1012002" cy="705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24">
            <a:extLst>
              <a:ext uri="{FF2B5EF4-FFF2-40B4-BE49-F238E27FC236}">
                <a16:creationId xmlns:a16="http://schemas.microsoft.com/office/drawing/2014/main" id="{E5C03004-B107-BF9D-B283-8E7AEEB240DD}"/>
              </a:ext>
            </a:extLst>
          </p:cNvPr>
          <p:cNvCxnSpPr>
            <a:stCxn id="19" idx="4"/>
            <a:endCxn id="21" idx="0"/>
          </p:cNvCxnSpPr>
          <p:nvPr>
            <p:custDataLst>
              <p:tags r:id="rId13"/>
            </p:custDataLst>
          </p:nvPr>
        </p:nvCxnSpPr>
        <p:spPr bwMode="auto">
          <a:xfrm flipH="1">
            <a:off x="5910622" y="4041405"/>
            <a:ext cx="575946" cy="54255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26">
            <a:extLst>
              <a:ext uri="{FF2B5EF4-FFF2-40B4-BE49-F238E27FC236}">
                <a16:creationId xmlns:a16="http://schemas.microsoft.com/office/drawing/2014/main" id="{9BD71A2B-9000-0D73-41EC-0AF4F68F9248}"/>
              </a:ext>
            </a:extLst>
          </p:cNvPr>
          <p:cNvCxnSpPr>
            <a:stCxn id="19" idx="5"/>
            <a:endCxn id="22" idx="1"/>
          </p:cNvCxnSpPr>
          <p:nvPr>
            <p:custDataLst>
              <p:tags r:id="rId14"/>
            </p:custDataLst>
          </p:nvPr>
        </p:nvCxnSpPr>
        <p:spPr bwMode="auto">
          <a:xfrm>
            <a:off x="7301162" y="3817029"/>
            <a:ext cx="400601" cy="6476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28">
            <a:extLst>
              <a:ext uri="{FF2B5EF4-FFF2-40B4-BE49-F238E27FC236}">
                <a16:creationId xmlns:a16="http://schemas.microsoft.com/office/drawing/2014/main" id="{C573E368-934B-97D9-0F08-B73D4889CB5F}"/>
              </a:ext>
            </a:extLst>
          </p:cNvPr>
          <p:cNvCxnSpPr>
            <a:stCxn id="19" idx="6"/>
            <a:endCxn id="20" idx="2"/>
          </p:cNvCxnSpPr>
          <p:nvPr>
            <p:custDataLst>
              <p:tags r:id="rId15"/>
            </p:custDataLst>
          </p:nvPr>
        </p:nvCxnSpPr>
        <p:spPr bwMode="auto">
          <a:xfrm>
            <a:off x="7638578" y="3275338"/>
            <a:ext cx="688910" cy="262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0">
            <a:extLst>
              <a:ext uri="{FF2B5EF4-FFF2-40B4-BE49-F238E27FC236}">
                <a16:creationId xmlns:a16="http://schemas.microsoft.com/office/drawing/2014/main" id="{9917C8A6-28C2-456B-5C45-5F8939EF7F2F}"/>
              </a:ext>
            </a:extLst>
          </p:cNvPr>
          <p:cNvCxnSpPr>
            <a:stCxn id="26" idx="2"/>
            <a:endCxn id="19" idx="7"/>
          </p:cNvCxnSpPr>
          <p:nvPr>
            <p:custDataLst>
              <p:tags r:id="rId16"/>
            </p:custDataLst>
          </p:nvPr>
        </p:nvCxnSpPr>
        <p:spPr bwMode="auto">
          <a:xfrm flipH="1">
            <a:off x="7301162" y="2133044"/>
            <a:ext cx="1026326" cy="6006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5">
            <a:extLst>
              <a:ext uri="{FF2B5EF4-FFF2-40B4-BE49-F238E27FC236}">
                <a16:creationId xmlns:a16="http://schemas.microsoft.com/office/drawing/2014/main" id="{82C9E481-13D4-F127-69E8-440AAD66DEC8}"/>
              </a:ext>
            </a:extLst>
          </p:cNvPr>
          <p:cNvCxnSpPr>
            <a:stCxn id="19" idx="0"/>
            <a:endCxn id="25" idx="3"/>
          </p:cNvCxnSpPr>
          <p:nvPr>
            <p:custDataLst>
              <p:tags r:id="rId17"/>
            </p:custDataLst>
          </p:nvPr>
        </p:nvCxnSpPr>
        <p:spPr bwMode="auto">
          <a:xfrm flipH="1" flipV="1">
            <a:off x="6483609" y="1823703"/>
            <a:ext cx="2959" cy="6855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ZoneTexte 35">
            <a:extLst>
              <a:ext uri="{FF2B5EF4-FFF2-40B4-BE49-F238E27FC236}">
                <a16:creationId xmlns:a16="http://schemas.microsoft.com/office/drawing/2014/main" id="{02020233-10D3-DD5E-C609-09942366203F}"/>
              </a:ext>
            </a:extLst>
          </p:cNvPr>
          <p:cNvSpPr txBox="1"/>
          <p:nvPr/>
        </p:nvSpPr>
        <p:spPr>
          <a:xfrm>
            <a:off x="2416253" y="921750"/>
            <a:ext cx="1261884" cy="954107"/>
          </a:xfrm>
          <a:prstGeom prst="rect">
            <a:avLst/>
          </a:prstGeom>
          <a:noFill/>
        </p:spPr>
        <p:txBody>
          <a:bodyPr wrap="none" rtlCol="0">
            <a:spAutoFit/>
          </a:bodyPr>
          <a:lstStyle/>
          <a:p>
            <a:r>
              <a:rPr lang="fr-CH" sz="2800" b="1" dirty="0">
                <a:solidFill>
                  <a:srgbClr val="FF0000"/>
                </a:solidFill>
              </a:rPr>
              <a:t>LMS</a:t>
            </a:r>
          </a:p>
          <a:p>
            <a:r>
              <a:rPr lang="fr-CH" sz="2800" b="1" dirty="0">
                <a:solidFill>
                  <a:srgbClr val="FF0000"/>
                </a:solidFill>
              </a:rPr>
              <a:t>MOOC</a:t>
            </a:r>
          </a:p>
        </p:txBody>
      </p:sp>
      <p:sp>
        <p:nvSpPr>
          <p:cNvPr id="37" name="ZoneTexte 36">
            <a:extLst>
              <a:ext uri="{FF2B5EF4-FFF2-40B4-BE49-F238E27FC236}">
                <a16:creationId xmlns:a16="http://schemas.microsoft.com/office/drawing/2014/main" id="{06F6A5D2-DDF7-AE58-AA92-E5D2CBF25179}"/>
              </a:ext>
            </a:extLst>
          </p:cNvPr>
          <p:cNvSpPr txBox="1"/>
          <p:nvPr/>
        </p:nvSpPr>
        <p:spPr>
          <a:xfrm>
            <a:off x="10360842" y="3109371"/>
            <a:ext cx="1261884" cy="954107"/>
          </a:xfrm>
          <a:prstGeom prst="rect">
            <a:avLst/>
          </a:prstGeom>
          <a:noFill/>
        </p:spPr>
        <p:txBody>
          <a:bodyPr wrap="none" rtlCol="0">
            <a:spAutoFit/>
          </a:bodyPr>
          <a:lstStyle/>
          <a:p>
            <a:r>
              <a:rPr lang="fr-CH" sz="2800" b="1" dirty="0">
                <a:solidFill>
                  <a:srgbClr val="FF0000"/>
                </a:solidFill>
              </a:rPr>
              <a:t>LMS</a:t>
            </a:r>
          </a:p>
          <a:p>
            <a:r>
              <a:rPr lang="fr-CH" sz="2800" b="1" dirty="0">
                <a:solidFill>
                  <a:srgbClr val="FF0000"/>
                </a:solidFill>
              </a:rPr>
              <a:t>MOOC</a:t>
            </a:r>
          </a:p>
        </p:txBody>
      </p:sp>
      <p:sp>
        <p:nvSpPr>
          <p:cNvPr id="38" name="ZoneTexte 37">
            <a:extLst>
              <a:ext uri="{FF2B5EF4-FFF2-40B4-BE49-F238E27FC236}">
                <a16:creationId xmlns:a16="http://schemas.microsoft.com/office/drawing/2014/main" id="{509CB053-2395-5ABB-7C1E-DB45BD681518}"/>
              </a:ext>
            </a:extLst>
          </p:cNvPr>
          <p:cNvSpPr txBox="1"/>
          <p:nvPr/>
        </p:nvSpPr>
        <p:spPr>
          <a:xfrm>
            <a:off x="8268678" y="373259"/>
            <a:ext cx="3701911" cy="954107"/>
          </a:xfrm>
          <a:prstGeom prst="rect">
            <a:avLst/>
          </a:prstGeom>
          <a:noFill/>
        </p:spPr>
        <p:txBody>
          <a:bodyPr wrap="none" rtlCol="0">
            <a:spAutoFit/>
          </a:bodyPr>
          <a:lstStyle/>
          <a:p>
            <a:r>
              <a:rPr lang="fr-CH" sz="2800" b="1" dirty="0">
                <a:solidFill>
                  <a:srgbClr val="FF0000"/>
                </a:solidFill>
              </a:rPr>
              <a:t>Wiki</a:t>
            </a:r>
          </a:p>
          <a:p>
            <a:r>
              <a:rPr lang="fr-CH" sz="2800" b="1" dirty="0">
                <a:solidFill>
                  <a:srgbClr val="FF0000"/>
                </a:solidFill>
              </a:rPr>
              <a:t>Ecriture collaborative</a:t>
            </a:r>
          </a:p>
        </p:txBody>
      </p:sp>
      <p:sp>
        <p:nvSpPr>
          <p:cNvPr id="41" name="ZoneTexte 40">
            <a:extLst>
              <a:ext uri="{FF2B5EF4-FFF2-40B4-BE49-F238E27FC236}">
                <a16:creationId xmlns:a16="http://schemas.microsoft.com/office/drawing/2014/main" id="{E72A5FC2-3475-67FF-9FF8-AE884A3C8AFF}"/>
              </a:ext>
            </a:extLst>
          </p:cNvPr>
          <p:cNvSpPr txBox="1"/>
          <p:nvPr/>
        </p:nvSpPr>
        <p:spPr>
          <a:xfrm>
            <a:off x="1435315" y="2579391"/>
            <a:ext cx="907621" cy="523220"/>
          </a:xfrm>
          <a:prstGeom prst="rect">
            <a:avLst/>
          </a:prstGeom>
          <a:noFill/>
        </p:spPr>
        <p:txBody>
          <a:bodyPr wrap="none" rtlCol="0">
            <a:spAutoFit/>
          </a:bodyPr>
          <a:lstStyle/>
          <a:p>
            <a:r>
              <a:rPr lang="fr-CH" sz="2800" b="1" dirty="0">
                <a:solidFill>
                  <a:srgbClr val="FF0000"/>
                </a:solidFill>
              </a:rPr>
              <a:t>Wiki</a:t>
            </a:r>
          </a:p>
        </p:txBody>
      </p:sp>
    </p:spTree>
    <p:extLst>
      <p:ext uri="{BB962C8B-B14F-4D97-AF65-F5344CB8AC3E}">
        <p14:creationId xmlns:p14="http://schemas.microsoft.com/office/powerpoint/2010/main" val="3490540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7DB81-FA4B-E503-D9BD-5022AC04F1C9}"/>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9C74D755-548D-93B7-8D32-C5B4AC5082F3}"/>
              </a:ext>
            </a:extLst>
          </p:cNvPr>
          <p:cNvSpPr txBox="1"/>
          <p:nvPr/>
        </p:nvSpPr>
        <p:spPr>
          <a:xfrm>
            <a:off x="456928" y="405396"/>
            <a:ext cx="7957498" cy="584775"/>
          </a:xfrm>
          <a:prstGeom prst="rect">
            <a:avLst/>
          </a:prstGeom>
          <a:noFill/>
        </p:spPr>
        <p:txBody>
          <a:bodyPr wrap="square" rtlCol="0">
            <a:spAutoFit/>
          </a:bodyPr>
          <a:lstStyle/>
          <a:p>
            <a:r>
              <a:rPr lang="fr-CH" sz="3200" dirty="0"/>
              <a:t>Exemple LMS Moodle</a:t>
            </a:r>
          </a:p>
        </p:txBody>
      </p:sp>
      <p:sp>
        <p:nvSpPr>
          <p:cNvPr id="5" name="Espace réservé du numéro de diapositive 4">
            <a:extLst>
              <a:ext uri="{FF2B5EF4-FFF2-40B4-BE49-F238E27FC236}">
                <a16:creationId xmlns:a16="http://schemas.microsoft.com/office/drawing/2014/main" id="{7FACE4FC-878A-C6D6-B63E-F76D88B0BB51}"/>
              </a:ext>
            </a:extLst>
          </p:cNvPr>
          <p:cNvSpPr>
            <a:spLocks noGrp="1"/>
          </p:cNvSpPr>
          <p:nvPr>
            <p:ph type="sldNum" sz="quarter" idx="12"/>
          </p:nvPr>
        </p:nvSpPr>
        <p:spPr/>
        <p:txBody>
          <a:bodyPr/>
          <a:lstStyle/>
          <a:p>
            <a:fld id="{7CBFE581-B952-5C44-B14D-46AE04B2BB44}" type="slidenum">
              <a:rPr lang="fr-FR" smtClean="0"/>
              <a:t>37</a:t>
            </a:fld>
            <a:endParaRPr lang="fr-FR"/>
          </a:p>
        </p:txBody>
      </p:sp>
      <p:pic>
        <p:nvPicPr>
          <p:cNvPr id="4" name="Image 3">
            <a:extLst>
              <a:ext uri="{FF2B5EF4-FFF2-40B4-BE49-F238E27FC236}">
                <a16:creationId xmlns:a16="http://schemas.microsoft.com/office/drawing/2014/main" id="{63E5A2A3-E58A-8C73-1328-1F883541D690}"/>
              </a:ext>
            </a:extLst>
          </p:cNvPr>
          <p:cNvPicPr>
            <a:picLocks noChangeAspect="1"/>
          </p:cNvPicPr>
          <p:nvPr/>
        </p:nvPicPr>
        <p:blipFill>
          <a:blip r:embed="rId2"/>
          <a:stretch>
            <a:fillRect/>
          </a:stretch>
        </p:blipFill>
        <p:spPr>
          <a:xfrm>
            <a:off x="900706" y="1075109"/>
            <a:ext cx="5615727" cy="4339955"/>
          </a:xfrm>
          <a:prstGeom prst="rect">
            <a:avLst/>
          </a:prstGeom>
        </p:spPr>
      </p:pic>
      <p:pic>
        <p:nvPicPr>
          <p:cNvPr id="9" name="Image 8">
            <a:extLst>
              <a:ext uri="{FF2B5EF4-FFF2-40B4-BE49-F238E27FC236}">
                <a16:creationId xmlns:a16="http://schemas.microsoft.com/office/drawing/2014/main" id="{A520242C-33D1-7880-9D9F-AEAC01D817C6}"/>
              </a:ext>
            </a:extLst>
          </p:cNvPr>
          <p:cNvPicPr>
            <a:picLocks noChangeAspect="1"/>
          </p:cNvPicPr>
          <p:nvPr/>
        </p:nvPicPr>
        <p:blipFill>
          <a:blip r:embed="rId3"/>
          <a:stretch>
            <a:fillRect/>
          </a:stretch>
        </p:blipFill>
        <p:spPr>
          <a:xfrm>
            <a:off x="6721662" y="869005"/>
            <a:ext cx="5332428" cy="3146188"/>
          </a:xfrm>
          <a:prstGeom prst="rect">
            <a:avLst/>
          </a:prstGeom>
        </p:spPr>
      </p:pic>
      <p:pic>
        <p:nvPicPr>
          <p:cNvPr id="11" name="Image 10">
            <a:extLst>
              <a:ext uri="{FF2B5EF4-FFF2-40B4-BE49-F238E27FC236}">
                <a16:creationId xmlns:a16="http://schemas.microsoft.com/office/drawing/2014/main" id="{013C067A-51CD-DBB7-BBFA-00EAA431AC7C}"/>
              </a:ext>
            </a:extLst>
          </p:cNvPr>
          <p:cNvPicPr>
            <a:picLocks noChangeAspect="1"/>
          </p:cNvPicPr>
          <p:nvPr/>
        </p:nvPicPr>
        <p:blipFill>
          <a:blip r:embed="rId4"/>
          <a:stretch>
            <a:fillRect/>
          </a:stretch>
        </p:blipFill>
        <p:spPr>
          <a:xfrm>
            <a:off x="6721662" y="4068828"/>
            <a:ext cx="5332428" cy="2233334"/>
          </a:xfrm>
          <a:prstGeom prst="rect">
            <a:avLst/>
          </a:prstGeom>
        </p:spPr>
      </p:pic>
    </p:spTree>
    <p:extLst>
      <p:ext uri="{BB962C8B-B14F-4D97-AF65-F5344CB8AC3E}">
        <p14:creationId xmlns:p14="http://schemas.microsoft.com/office/powerpoint/2010/main" val="2744459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BDB45-FE77-28B4-922A-09EEF37C8945}"/>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332A42AB-E3CB-099C-526B-2014F71F9831}"/>
              </a:ext>
            </a:extLst>
          </p:cNvPr>
          <p:cNvSpPr txBox="1"/>
          <p:nvPr/>
        </p:nvSpPr>
        <p:spPr>
          <a:xfrm>
            <a:off x="456928" y="405396"/>
            <a:ext cx="7957498" cy="584775"/>
          </a:xfrm>
          <a:prstGeom prst="rect">
            <a:avLst/>
          </a:prstGeom>
          <a:noFill/>
        </p:spPr>
        <p:txBody>
          <a:bodyPr wrap="square" rtlCol="0">
            <a:spAutoFit/>
          </a:bodyPr>
          <a:lstStyle/>
          <a:p>
            <a:r>
              <a:rPr lang="fr-CH" sz="3200" dirty="0"/>
              <a:t>Exemple simulation</a:t>
            </a:r>
          </a:p>
        </p:txBody>
      </p:sp>
      <p:sp>
        <p:nvSpPr>
          <p:cNvPr id="5" name="Espace réservé du numéro de diapositive 4">
            <a:extLst>
              <a:ext uri="{FF2B5EF4-FFF2-40B4-BE49-F238E27FC236}">
                <a16:creationId xmlns:a16="http://schemas.microsoft.com/office/drawing/2014/main" id="{F7AD3584-ADD2-120B-1045-D96F55BB1818}"/>
              </a:ext>
            </a:extLst>
          </p:cNvPr>
          <p:cNvSpPr>
            <a:spLocks noGrp="1"/>
          </p:cNvSpPr>
          <p:nvPr>
            <p:ph type="sldNum" sz="quarter" idx="12"/>
          </p:nvPr>
        </p:nvSpPr>
        <p:spPr/>
        <p:txBody>
          <a:bodyPr/>
          <a:lstStyle/>
          <a:p>
            <a:fld id="{7CBFE581-B952-5C44-B14D-46AE04B2BB44}" type="slidenum">
              <a:rPr lang="fr-FR" smtClean="0"/>
              <a:t>38</a:t>
            </a:fld>
            <a:endParaRPr lang="fr-FR"/>
          </a:p>
        </p:txBody>
      </p:sp>
      <p:sp>
        <p:nvSpPr>
          <p:cNvPr id="2" name="ZoneTexte 1">
            <a:extLst>
              <a:ext uri="{FF2B5EF4-FFF2-40B4-BE49-F238E27FC236}">
                <a16:creationId xmlns:a16="http://schemas.microsoft.com/office/drawing/2014/main" id="{49BD8D37-DD74-8A24-4B08-83F8C8CCB856}"/>
              </a:ext>
            </a:extLst>
          </p:cNvPr>
          <p:cNvSpPr txBox="1"/>
          <p:nvPr/>
        </p:nvSpPr>
        <p:spPr>
          <a:xfrm>
            <a:off x="3359285" y="5158013"/>
            <a:ext cx="4721164" cy="276999"/>
          </a:xfrm>
          <a:prstGeom prst="rect">
            <a:avLst/>
          </a:prstGeom>
          <a:noFill/>
        </p:spPr>
        <p:txBody>
          <a:bodyPr wrap="none" rtlCol="0">
            <a:spAutoFit/>
          </a:bodyPr>
          <a:lstStyle/>
          <a:p>
            <a:r>
              <a:rPr lang="fr-CH" sz="1200" dirty="0">
                <a:hlinkClick r:id="rId2"/>
              </a:rPr>
              <a:t>https://phet.colorado.edu/sims/html/density/latest/density_all.html</a:t>
            </a:r>
            <a:r>
              <a:rPr lang="fr-CH" sz="1200" dirty="0"/>
              <a:t> </a:t>
            </a:r>
          </a:p>
        </p:txBody>
      </p:sp>
      <p:pic>
        <p:nvPicPr>
          <p:cNvPr id="7" name="Image 6">
            <a:extLst>
              <a:ext uri="{FF2B5EF4-FFF2-40B4-BE49-F238E27FC236}">
                <a16:creationId xmlns:a16="http://schemas.microsoft.com/office/drawing/2014/main" id="{28CFB769-B599-CD2A-3ADA-127216BEE361}"/>
              </a:ext>
            </a:extLst>
          </p:cNvPr>
          <p:cNvPicPr>
            <a:picLocks noChangeAspect="1"/>
          </p:cNvPicPr>
          <p:nvPr/>
        </p:nvPicPr>
        <p:blipFill>
          <a:blip r:embed="rId3"/>
          <a:stretch>
            <a:fillRect/>
          </a:stretch>
        </p:blipFill>
        <p:spPr>
          <a:xfrm>
            <a:off x="3009111" y="1348902"/>
            <a:ext cx="5197892" cy="3450380"/>
          </a:xfrm>
          <a:prstGeom prst="rect">
            <a:avLst/>
          </a:prstGeom>
        </p:spPr>
      </p:pic>
      <p:sp>
        <p:nvSpPr>
          <p:cNvPr id="8" name="ZoneTexte 7">
            <a:extLst>
              <a:ext uri="{FF2B5EF4-FFF2-40B4-BE49-F238E27FC236}">
                <a16:creationId xmlns:a16="http://schemas.microsoft.com/office/drawing/2014/main" id="{3DD7081A-A11B-1062-D53D-71E0D7C13E88}"/>
              </a:ext>
            </a:extLst>
          </p:cNvPr>
          <p:cNvSpPr txBox="1"/>
          <p:nvPr/>
        </p:nvSpPr>
        <p:spPr>
          <a:xfrm>
            <a:off x="2237362" y="5609077"/>
            <a:ext cx="7466403" cy="369332"/>
          </a:xfrm>
          <a:prstGeom prst="rect">
            <a:avLst/>
          </a:prstGeom>
          <a:noFill/>
        </p:spPr>
        <p:txBody>
          <a:bodyPr wrap="none" rtlCol="0">
            <a:spAutoFit/>
          </a:bodyPr>
          <a:lstStyle/>
          <a:p>
            <a:r>
              <a:rPr lang="fr-CH" dirty="0"/>
              <a:t>Pour la théorie, voir: </a:t>
            </a:r>
            <a:r>
              <a:rPr lang="fr-CH" dirty="0">
                <a:hlinkClick r:id="rId4"/>
              </a:rPr>
              <a:t>https://wiki.teluq.ca/wikitedia/index.php/Simulation</a:t>
            </a:r>
            <a:r>
              <a:rPr lang="fr-CH" dirty="0"/>
              <a:t> </a:t>
            </a:r>
          </a:p>
        </p:txBody>
      </p:sp>
    </p:spTree>
    <p:extLst>
      <p:ext uri="{BB962C8B-B14F-4D97-AF65-F5344CB8AC3E}">
        <p14:creationId xmlns:p14="http://schemas.microsoft.com/office/powerpoint/2010/main" val="1357658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363E4-67A8-17C6-68BA-D23B2BFF6767}"/>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506A3B03-6A48-85C8-EA8D-7C7A72EDB7F6}"/>
              </a:ext>
            </a:extLst>
          </p:cNvPr>
          <p:cNvSpPr txBox="1"/>
          <p:nvPr/>
        </p:nvSpPr>
        <p:spPr>
          <a:xfrm>
            <a:off x="456928" y="405396"/>
            <a:ext cx="7957498" cy="584775"/>
          </a:xfrm>
          <a:prstGeom prst="rect">
            <a:avLst/>
          </a:prstGeom>
          <a:noFill/>
        </p:spPr>
        <p:txBody>
          <a:bodyPr wrap="square" rtlCol="0">
            <a:spAutoFit/>
          </a:bodyPr>
          <a:lstStyle/>
          <a:p>
            <a:r>
              <a:rPr lang="fr-CH" sz="3200" dirty="0"/>
              <a:t>Typologie des fonctions et technologies</a:t>
            </a:r>
          </a:p>
        </p:txBody>
      </p:sp>
      <p:sp>
        <p:nvSpPr>
          <p:cNvPr id="5" name="Espace réservé du numéro de diapositive 4">
            <a:extLst>
              <a:ext uri="{FF2B5EF4-FFF2-40B4-BE49-F238E27FC236}">
                <a16:creationId xmlns:a16="http://schemas.microsoft.com/office/drawing/2014/main" id="{C7CFFD63-2DCC-616B-CFF3-FB48C1DD7C3B}"/>
              </a:ext>
            </a:extLst>
          </p:cNvPr>
          <p:cNvSpPr>
            <a:spLocks noGrp="1"/>
          </p:cNvSpPr>
          <p:nvPr>
            <p:ph type="sldNum" sz="quarter" idx="12"/>
          </p:nvPr>
        </p:nvSpPr>
        <p:spPr/>
        <p:txBody>
          <a:bodyPr/>
          <a:lstStyle/>
          <a:p>
            <a:fld id="{7CBFE581-B952-5C44-B14D-46AE04B2BB44}" type="slidenum">
              <a:rPr lang="fr-FR" smtClean="0"/>
              <a:t>39</a:t>
            </a:fld>
            <a:endParaRPr lang="fr-FR"/>
          </a:p>
        </p:txBody>
      </p:sp>
      <p:graphicFrame>
        <p:nvGraphicFramePr>
          <p:cNvPr id="7" name="Table 4">
            <a:extLst>
              <a:ext uri="{FF2B5EF4-FFF2-40B4-BE49-F238E27FC236}">
                <a16:creationId xmlns:a16="http://schemas.microsoft.com/office/drawing/2014/main" id="{F199FB24-EA81-CE4A-3325-F408F2B15B56}"/>
              </a:ext>
            </a:extLst>
          </p:cNvPr>
          <p:cNvGraphicFramePr>
            <a:graphicFrameLocks noGrp="1"/>
          </p:cNvGraphicFramePr>
          <p:nvPr>
            <p:custDataLst>
              <p:tags r:id="rId1"/>
            </p:custDataLst>
          </p:nvPr>
        </p:nvGraphicFramePr>
        <p:xfrm>
          <a:off x="1171062" y="1047751"/>
          <a:ext cx="8363272" cy="5494147"/>
        </p:xfrm>
        <a:graphic>
          <a:graphicData uri="http://schemas.openxmlformats.org/drawingml/2006/table">
            <a:tbl>
              <a:tblPr firstRow="1" firstCol="1" lastRow="1" lastCol="1" bandRow="1" bandCol="1">
                <a:tableStyleId>{BC89EF96-8CEA-46FF-86C4-4CE0E7609802}</a:tableStyleId>
              </a:tblPr>
              <a:tblGrid>
                <a:gridCol w="2360115">
                  <a:extLst>
                    <a:ext uri="{9D8B030D-6E8A-4147-A177-3AD203B41FA5}">
                      <a16:colId xmlns:a16="http://schemas.microsoft.com/office/drawing/2014/main" val="2861253335"/>
                    </a:ext>
                  </a:extLst>
                </a:gridCol>
                <a:gridCol w="6003157">
                  <a:extLst>
                    <a:ext uri="{9D8B030D-6E8A-4147-A177-3AD203B41FA5}">
                      <a16:colId xmlns:a16="http://schemas.microsoft.com/office/drawing/2014/main" val="3888093704"/>
                    </a:ext>
                  </a:extLst>
                </a:gridCol>
              </a:tblGrid>
              <a:tr h="843994">
                <a:tc>
                  <a:txBody>
                    <a:bodyPr/>
                    <a:lstStyle/>
                    <a:p>
                      <a:pPr marL="342900" lvl="0" indent="-342900" algn="just">
                        <a:lnSpc>
                          <a:spcPct val="100000"/>
                        </a:lnSpc>
                        <a:spcBef>
                          <a:spcPts val="300"/>
                        </a:spcBef>
                        <a:spcAft>
                          <a:spcPts val="300"/>
                        </a:spcAft>
                        <a:buFont typeface="Arial" panose="020B0604020202020204" pitchFamily="34" charset="0"/>
                        <a:buChar char="•"/>
                        <a:tabLst>
                          <a:tab pos="228600" algn="l"/>
                          <a:tab pos="269875" algn="l"/>
                          <a:tab pos="540385" algn="l"/>
                        </a:tabLst>
                      </a:pPr>
                      <a:r>
                        <a:rPr lang="fr-CH" sz="1600" noProof="0" dirty="0">
                          <a:effectLst/>
                        </a:rPr>
                        <a:t>Présentation </a:t>
                      </a:r>
                      <a:endParaRPr lang="fr-CH" sz="1600" noProof="0" dirty="0">
                        <a:effectLst/>
                        <a:latin typeface="Frutiger LT Com 45 Light"/>
                        <a:ea typeface="Times New Roman" panose="02020603050405020304" pitchFamily="18" charset="0"/>
                        <a:cs typeface="Times New Roman" panose="02020603050405020304" pitchFamily="18" charset="0"/>
                      </a:endParaRPr>
                    </a:p>
                  </a:txBody>
                  <a:tcPr marL="76200" marR="76200" marT="47625" marB="47625"/>
                </a:tc>
                <a:tc>
                  <a:txBody>
                    <a:bodyPr/>
                    <a:lstStyle/>
                    <a:p>
                      <a:pPr algn="just">
                        <a:lnSpc>
                          <a:spcPct val="100000"/>
                        </a:lnSpc>
                        <a:spcAft>
                          <a:spcPts val="400"/>
                        </a:spcAft>
                        <a:tabLst>
                          <a:tab pos="269875" algn="l"/>
                          <a:tab pos="540385" algn="l"/>
                        </a:tabLst>
                      </a:pPr>
                      <a:r>
                        <a:rPr lang="fr-CH" sz="1600" noProof="0" dirty="0">
                          <a:effectLst/>
                        </a:rPr>
                        <a:t>Présentation et organisation de contenus (textes, images, schémas, animations multimédias, vidéos, etc.) sur différents supports média</a:t>
                      </a:r>
                      <a:endParaRPr lang="fr-CH" sz="1600" noProof="0" dirty="0">
                        <a:effectLst/>
                        <a:latin typeface="Frutiger LT Com 45 Light"/>
                        <a:ea typeface="Times New Roman" panose="02020603050405020304" pitchFamily="18" charset="0"/>
                        <a:cs typeface="Times New Roman" panose="02020603050405020304" pitchFamily="18" charset="0"/>
                      </a:endParaRPr>
                    </a:p>
                  </a:txBody>
                  <a:tcPr marL="76200" marR="76200" marT="47625" marB="47625"/>
                </a:tc>
                <a:extLst>
                  <a:ext uri="{0D108BD9-81ED-4DB2-BD59-A6C34878D82A}">
                    <a16:rowId xmlns:a16="http://schemas.microsoft.com/office/drawing/2014/main" val="3695087672"/>
                  </a:ext>
                </a:extLst>
              </a:tr>
              <a:tr h="661213">
                <a:tc>
                  <a:txBody>
                    <a:bodyPr/>
                    <a:lstStyle/>
                    <a:p>
                      <a:pPr marL="342900" lvl="0" indent="-342900" algn="just">
                        <a:lnSpc>
                          <a:spcPct val="100000"/>
                        </a:lnSpc>
                        <a:spcBef>
                          <a:spcPts val="300"/>
                        </a:spcBef>
                        <a:spcAft>
                          <a:spcPts val="300"/>
                        </a:spcAft>
                        <a:buFont typeface="Arial" panose="020B0604020202020204" pitchFamily="34" charset="0"/>
                        <a:buChar char="•"/>
                        <a:tabLst>
                          <a:tab pos="228600" algn="l"/>
                          <a:tab pos="269875" algn="l"/>
                          <a:tab pos="540385" algn="l"/>
                        </a:tabLst>
                      </a:pPr>
                      <a:r>
                        <a:rPr lang="fr-CH" sz="1600" noProof="0" dirty="0">
                          <a:effectLst/>
                        </a:rPr>
                        <a:t>(Extra) Information </a:t>
                      </a:r>
                      <a:endParaRPr lang="fr-CH" sz="1600" noProof="0" dirty="0">
                        <a:effectLst/>
                        <a:latin typeface="Frutiger LT Com 45 Light"/>
                        <a:ea typeface="Times New Roman" panose="02020603050405020304" pitchFamily="18" charset="0"/>
                        <a:cs typeface="Times New Roman" panose="02020603050405020304" pitchFamily="18" charset="0"/>
                      </a:endParaRPr>
                    </a:p>
                  </a:txBody>
                  <a:tcPr marL="76200" marR="76200" marT="47625" marB="47625"/>
                </a:tc>
                <a:tc>
                  <a:txBody>
                    <a:bodyPr/>
                    <a:lstStyle/>
                    <a:p>
                      <a:pPr algn="just">
                        <a:lnSpc>
                          <a:spcPct val="100000"/>
                        </a:lnSpc>
                        <a:spcAft>
                          <a:spcPts val="400"/>
                        </a:spcAft>
                        <a:tabLst>
                          <a:tab pos="269875" algn="l"/>
                          <a:tab pos="540385" algn="l"/>
                        </a:tabLst>
                      </a:pPr>
                      <a:r>
                        <a:rPr lang="fr-CH" sz="1600" noProof="0" dirty="0">
                          <a:effectLst/>
                        </a:rPr>
                        <a:t>L'ordinateur en tant que bibliothèque comprenant des encyclopédies en ligne, des référentiels de contenu, etc.</a:t>
                      </a:r>
                      <a:endParaRPr lang="fr-CH" sz="1600" noProof="0" dirty="0">
                        <a:effectLst/>
                        <a:latin typeface="Frutiger LT Com 45 Light"/>
                        <a:ea typeface="Times New Roman" panose="02020603050405020304" pitchFamily="18" charset="0"/>
                        <a:cs typeface="Times New Roman" panose="02020603050405020304" pitchFamily="18" charset="0"/>
                      </a:endParaRPr>
                    </a:p>
                  </a:txBody>
                  <a:tcPr marL="76200" marR="76200" marT="47625" marB="47625"/>
                </a:tc>
                <a:extLst>
                  <a:ext uri="{0D108BD9-81ED-4DB2-BD59-A6C34878D82A}">
                    <a16:rowId xmlns:a16="http://schemas.microsoft.com/office/drawing/2014/main" val="176273524"/>
                  </a:ext>
                </a:extLst>
              </a:tr>
              <a:tr h="661213">
                <a:tc>
                  <a:txBody>
                    <a:bodyPr/>
                    <a:lstStyle/>
                    <a:p>
                      <a:pPr marL="342900" lvl="0" indent="-342900" algn="just">
                        <a:lnSpc>
                          <a:spcPct val="100000"/>
                        </a:lnSpc>
                        <a:spcBef>
                          <a:spcPts val="300"/>
                        </a:spcBef>
                        <a:spcAft>
                          <a:spcPts val="300"/>
                        </a:spcAft>
                        <a:buFont typeface="Arial" panose="020B0604020202020204" pitchFamily="34" charset="0"/>
                        <a:buChar char="•"/>
                        <a:tabLst>
                          <a:tab pos="228600" algn="l"/>
                          <a:tab pos="269875" algn="l"/>
                          <a:tab pos="540385" algn="l"/>
                        </a:tabLst>
                      </a:pPr>
                      <a:r>
                        <a:rPr lang="fr-CH" sz="1600" noProof="0" dirty="0">
                          <a:effectLst/>
                        </a:rPr>
                        <a:t>Interaction</a:t>
                      </a:r>
                      <a:endParaRPr lang="fr-CH" sz="1600" noProof="0" dirty="0">
                        <a:effectLst/>
                        <a:latin typeface="Frutiger LT Com 45 Light"/>
                        <a:ea typeface="Times New Roman" panose="02020603050405020304" pitchFamily="18" charset="0"/>
                        <a:cs typeface="Times New Roman" panose="02020603050405020304" pitchFamily="18" charset="0"/>
                      </a:endParaRPr>
                    </a:p>
                  </a:txBody>
                  <a:tcPr marL="76200" marR="76200" marT="47625" marB="47625"/>
                </a:tc>
                <a:tc>
                  <a:txBody>
                    <a:bodyPr/>
                    <a:lstStyle/>
                    <a:p>
                      <a:pPr algn="just">
                        <a:lnSpc>
                          <a:spcPct val="100000"/>
                        </a:lnSpc>
                        <a:spcAft>
                          <a:spcPts val="400"/>
                        </a:spcAft>
                        <a:tabLst>
                          <a:tab pos="269875" algn="l"/>
                          <a:tab pos="540385" algn="l"/>
                        </a:tabLst>
                      </a:pPr>
                      <a:r>
                        <a:rPr lang="fr-FR" sz="1600" noProof="0" dirty="0">
                          <a:effectLst/>
                          <a:latin typeface="Frutiger LT Com 45 Light"/>
                          <a:ea typeface="Times New Roman" panose="02020603050405020304" pitchFamily="18" charset="0"/>
                          <a:cs typeface="Times New Roman" panose="02020603050405020304" pitchFamily="18" charset="0"/>
                        </a:rPr>
                        <a:t>Quiz, exerciseurs/didacticiels, simulations, </a:t>
                      </a:r>
                      <a:r>
                        <a:rPr lang="fr-FR" sz="1600" noProof="0" dirty="0" err="1">
                          <a:effectLst/>
                          <a:latin typeface="Frutiger LT Com 45 Light"/>
                          <a:ea typeface="Times New Roman" panose="02020603050405020304" pitchFamily="18" charset="0"/>
                          <a:cs typeface="Times New Roman" panose="02020603050405020304" pitchFamily="18" charset="0"/>
                        </a:rPr>
                        <a:t>micro-mondes</a:t>
                      </a:r>
                      <a:r>
                        <a:rPr lang="fr-FR" sz="1600" noProof="0" dirty="0">
                          <a:effectLst/>
                          <a:latin typeface="Frutiger LT Com 45 Light"/>
                          <a:ea typeface="Times New Roman" panose="02020603050405020304" pitchFamily="18" charset="0"/>
                          <a:cs typeface="Times New Roman" panose="02020603050405020304" pitchFamily="18" charset="0"/>
                        </a:rPr>
                        <a:t>, jeux sérieux, etc.</a:t>
                      </a:r>
                      <a:endParaRPr lang="fr-CH" sz="1600" noProof="0" dirty="0">
                        <a:effectLst/>
                        <a:latin typeface="Frutiger LT Com 45 Light"/>
                        <a:ea typeface="Times New Roman" panose="02020603050405020304" pitchFamily="18" charset="0"/>
                        <a:cs typeface="Times New Roman" panose="02020603050405020304" pitchFamily="18" charset="0"/>
                      </a:endParaRPr>
                    </a:p>
                  </a:txBody>
                  <a:tcPr marL="76200" marR="76200" marT="47625" marB="47625"/>
                </a:tc>
                <a:extLst>
                  <a:ext uri="{0D108BD9-81ED-4DB2-BD59-A6C34878D82A}">
                    <a16:rowId xmlns:a16="http://schemas.microsoft.com/office/drawing/2014/main" val="2630787847"/>
                  </a:ext>
                </a:extLst>
              </a:tr>
              <a:tr h="929493">
                <a:tc>
                  <a:txBody>
                    <a:bodyPr/>
                    <a:lstStyle/>
                    <a:p>
                      <a:pPr marL="342900" lvl="0" indent="-342900" algn="just">
                        <a:lnSpc>
                          <a:spcPct val="100000"/>
                        </a:lnSpc>
                        <a:spcBef>
                          <a:spcPts val="300"/>
                        </a:spcBef>
                        <a:spcAft>
                          <a:spcPts val="300"/>
                        </a:spcAft>
                        <a:buFont typeface="Arial" panose="020B0604020202020204" pitchFamily="34" charset="0"/>
                        <a:buChar char="•"/>
                        <a:tabLst>
                          <a:tab pos="228600" algn="l"/>
                          <a:tab pos="269875" algn="l"/>
                          <a:tab pos="540385" algn="l"/>
                        </a:tabLst>
                      </a:pPr>
                      <a:r>
                        <a:rPr lang="fr-CH" sz="1600" noProof="0" dirty="0">
                          <a:effectLst/>
                        </a:rPr>
                        <a:t>Communication</a:t>
                      </a:r>
                      <a:endParaRPr lang="fr-CH" sz="1600" noProof="0" dirty="0">
                        <a:effectLst/>
                        <a:latin typeface="Frutiger LT Com 45 Light"/>
                        <a:ea typeface="Times New Roman" panose="02020603050405020304" pitchFamily="18" charset="0"/>
                        <a:cs typeface="Times New Roman" panose="02020603050405020304" pitchFamily="18" charset="0"/>
                      </a:endParaRPr>
                    </a:p>
                  </a:txBody>
                  <a:tcPr marL="76200" marR="76200" marT="47625" marB="47625"/>
                </a:tc>
                <a:tc>
                  <a:txBody>
                    <a:bodyPr/>
                    <a:lstStyle/>
                    <a:p>
                      <a:pPr algn="just">
                        <a:lnSpc>
                          <a:spcPct val="100000"/>
                        </a:lnSpc>
                        <a:spcAft>
                          <a:spcPts val="400"/>
                        </a:spcAft>
                        <a:tabLst>
                          <a:tab pos="269875" algn="l"/>
                          <a:tab pos="540385" algn="l"/>
                        </a:tabLst>
                      </a:pPr>
                      <a:r>
                        <a:rPr lang="fr-CH" sz="1600" noProof="0" dirty="0">
                          <a:effectLst/>
                        </a:rPr>
                        <a:t>Outils de communication assistée par ordinateur (CMC), tels que courrier électronique, forums, discussion en ligne, conférences audio / vidéo, environnements virtuels, etc.</a:t>
                      </a:r>
                      <a:endParaRPr lang="fr-CH" sz="1600" noProof="0" dirty="0">
                        <a:effectLst/>
                        <a:latin typeface="Frutiger LT Com 45 Light"/>
                        <a:ea typeface="Times New Roman" panose="02020603050405020304" pitchFamily="18" charset="0"/>
                        <a:cs typeface="Times New Roman" panose="02020603050405020304" pitchFamily="18" charset="0"/>
                      </a:endParaRPr>
                    </a:p>
                  </a:txBody>
                  <a:tcPr marL="76200" marR="76200" marT="47625" marB="47625"/>
                </a:tc>
                <a:extLst>
                  <a:ext uri="{0D108BD9-81ED-4DB2-BD59-A6C34878D82A}">
                    <a16:rowId xmlns:a16="http://schemas.microsoft.com/office/drawing/2014/main" val="3694871518"/>
                  </a:ext>
                </a:extLst>
              </a:tr>
              <a:tr h="661213">
                <a:tc>
                  <a:txBody>
                    <a:bodyPr/>
                    <a:lstStyle/>
                    <a:p>
                      <a:pPr marL="342900" lvl="0" indent="-342900" algn="just">
                        <a:lnSpc>
                          <a:spcPct val="100000"/>
                        </a:lnSpc>
                        <a:spcBef>
                          <a:spcPts val="300"/>
                        </a:spcBef>
                        <a:spcAft>
                          <a:spcPts val="300"/>
                        </a:spcAft>
                        <a:buFont typeface="Arial" panose="020B0604020202020204" pitchFamily="34" charset="0"/>
                        <a:buChar char="•"/>
                        <a:tabLst>
                          <a:tab pos="228600" algn="l"/>
                          <a:tab pos="269875" algn="l"/>
                          <a:tab pos="540385" algn="l"/>
                        </a:tabLst>
                      </a:pPr>
                      <a:r>
                        <a:rPr lang="fr-CH" sz="1600" noProof="0" dirty="0">
                          <a:effectLst/>
                        </a:rPr>
                        <a:t>Outils professionnels</a:t>
                      </a:r>
                      <a:endParaRPr lang="fr-CH" sz="1600" noProof="0" dirty="0">
                        <a:effectLst/>
                        <a:latin typeface="Frutiger LT Com 45 Light"/>
                        <a:ea typeface="Times New Roman" panose="02020603050405020304" pitchFamily="18" charset="0"/>
                        <a:cs typeface="Times New Roman" panose="02020603050405020304" pitchFamily="18" charset="0"/>
                      </a:endParaRPr>
                    </a:p>
                  </a:txBody>
                  <a:tcPr marL="76200" marR="76200" marT="47625" marB="47625"/>
                </a:tc>
                <a:tc>
                  <a:txBody>
                    <a:bodyPr/>
                    <a:lstStyle/>
                    <a:p>
                      <a:pPr algn="just">
                        <a:lnSpc>
                          <a:spcPct val="100000"/>
                        </a:lnSpc>
                        <a:spcAft>
                          <a:spcPts val="400"/>
                        </a:spcAft>
                        <a:tabLst>
                          <a:tab pos="269875" algn="l"/>
                          <a:tab pos="540385" algn="l"/>
                        </a:tabLst>
                      </a:pPr>
                      <a:r>
                        <a:rPr lang="fr-CH" sz="1600" noProof="0" dirty="0">
                          <a:effectLst/>
                        </a:rPr>
                        <a:t>Par exemple</a:t>
                      </a:r>
                      <a:r>
                        <a:rPr lang="fr-CH" sz="1600" baseline="0" noProof="0" dirty="0">
                          <a:effectLst/>
                        </a:rPr>
                        <a:t> t</a:t>
                      </a:r>
                      <a:r>
                        <a:rPr lang="fr-CH" sz="1600" noProof="0" dirty="0">
                          <a:effectLst/>
                        </a:rPr>
                        <a:t>raitements de texte, systèmes de Conception assistée par ordinateur (CAO), logiciels de simulation, logiciels de laboratoire, etc.</a:t>
                      </a:r>
                      <a:endParaRPr lang="fr-CH" sz="1600" noProof="0" dirty="0">
                        <a:effectLst/>
                        <a:latin typeface="Frutiger LT Com 45 Light"/>
                        <a:ea typeface="Times New Roman" panose="02020603050405020304" pitchFamily="18" charset="0"/>
                        <a:cs typeface="Times New Roman" panose="02020603050405020304" pitchFamily="18" charset="0"/>
                      </a:endParaRPr>
                    </a:p>
                  </a:txBody>
                  <a:tcPr marL="76200" marR="76200" marT="47625" marB="47625"/>
                </a:tc>
                <a:extLst>
                  <a:ext uri="{0D108BD9-81ED-4DB2-BD59-A6C34878D82A}">
                    <a16:rowId xmlns:a16="http://schemas.microsoft.com/office/drawing/2014/main" val="315494998"/>
                  </a:ext>
                </a:extLst>
              </a:tr>
              <a:tr h="641971">
                <a:tc>
                  <a:txBody>
                    <a:bodyPr/>
                    <a:lstStyle/>
                    <a:p>
                      <a:pPr marL="342900" lvl="0" indent="-342900" algn="just">
                        <a:lnSpc>
                          <a:spcPct val="100000"/>
                        </a:lnSpc>
                        <a:spcBef>
                          <a:spcPts val="300"/>
                        </a:spcBef>
                        <a:spcAft>
                          <a:spcPts val="300"/>
                        </a:spcAft>
                        <a:buFont typeface="Arial" panose="020B0604020202020204" pitchFamily="34" charset="0"/>
                        <a:buChar char="•"/>
                        <a:tabLst>
                          <a:tab pos="228600" algn="l"/>
                          <a:tab pos="269875" algn="l"/>
                          <a:tab pos="540385" algn="l"/>
                        </a:tabLst>
                      </a:pPr>
                      <a:r>
                        <a:rPr lang="fr-CH" sz="1600" u="none" strike="noStrike" noProof="0" dirty="0">
                          <a:effectLst/>
                        </a:rPr>
                        <a:t>Outils cognitifs</a:t>
                      </a:r>
                      <a:endParaRPr lang="fr-CH" sz="1600" noProof="0" dirty="0">
                        <a:effectLst/>
                        <a:latin typeface="Frutiger LT Com 45 Light"/>
                        <a:ea typeface="Times New Roman" panose="02020603050405020304" pitchFamily="18" charset="0"/>
                        <a:cs typeface="Times New Roman" panose="02020603050405020304" pitchFamily="18" charset="0"/>
                      </a:endParaRPr>
                    </a:p>
                  </a:txBody>
                  <a:tcPr marL="76200" marR="76200" marT="47625" marB="47625"/>
                </a:tc>
                <a:tc>
                  <a:txBody>
                    <a:bodyPr/>
                    <a:lstStyle/>
                    <a:p>
                      <a:pPr algn="just">
                        <a:lnSpc>
                          <a:spcPct val="100000"/>
                        </a:lnSpc>
                        <a:spcAft>
                          <a:spcPts val="400"/>
                        </a:spcAft>
                        <a:tabLst>
                          <a:tab pos="269875" algn="l"/>
                          <a:tab pos="540385" algn="l"/>
                        </a:tabLst>
                      </a:pPr>
                      <a:r>
                        <a:rPr lang="fr-CH" sz="1600" noProof="0" dirty="0">
                          <a:effectLst/>
                        </a:rPr>
                        <a:t>Les outils cognitifs aident à résoudre des problèmes</a:t>
                      </a:r>
                      <a:r>
                        <a:rPr lang="fr-CH" sz="1600" baseline="0" noProof="0" dirty="0">
                          <a:effectLst/>
                        </a:rPr>
                        <a:t> (par exemple des cartes conceptuelles, wikis, organiseurs, etc.)</a:t>
                      </a:r>
                      <a:endParaRPr lang="fr-CH" sz="1600" noProof="0" dirty="0">
                        <a:effectLst/>
                        <a:latin typeface="Frutiger LT Com 45 Light"/>
                        <a:ea typeface="Times New Roman" panose="02020603050405020304" pitchFamily="18" charset="0"/>
                        <a:cs typeface="Times New Roman" panose="02020603050405020304" pitchFamily="18" charset="0"/>
                      </a:endParaRPr>
                    </a:p>
                  </a:txBody>
                  <a:tcPr marL="76200" marR="76200" marT="47625" marB="47625"/>
                </a:tc>
                <a:extLst>
                  <a:ext uri="{0D108BD9-81ED-4DB2-BD59-A6C34878D82A}">
                    <a16:rowId xmlns:a16="http://schemas.microsoft.com/office/drawing/2014/main" val="408713024"/>
                  </a:ext>
                </a:extLst>
              </a:tr>
              <a:tr h="929493">
                <a:tc>
                  <a:txBody>
                    <a:bodyPr/>
                    <a:lstStyle/>
                    <a:p>
                      <a:pPr marL="342900" lvl="0" indent="-342900" algn="just">
                        <a:lnSpc>
                          <a:spcPct val="100000"/>
                        </a:lnSpc>
                        <a:spcBef>
                          <a:spcPts val="300"/>
                        </a:spcBef>
                        <a:spcAft>
                          <a:spcPts val="300"/>
                        </a:spcAft>
                        <a:buFont typeface="Arial" panose="020B0604020202020204" pitchFamily="34" charset="0"/>
                        <a:buChar char="•"/>
                        <a:tabLst>
                          <a:tab pos="228600" algn="l"/>
                          <a:tab pos="269875" algn="l"/>
                          <a:tab pos="540385" algn="l"/>
                        </a:tabLst>
                      </a:pPr>
                      <a:r>
                        <a:rPr lang="fr-CH" sz="1600" noProof="0" dirty="0">
                          <a:effectLst/>
                        </a:rPr>
                        <a:t>Outils d’intégration comme </a:t>
                      </a:r>
                      <a:endParaRPr lang="fr-CH" sz="1600" noProof="0" dirty="0">
                        <a:effectLst/>
                        <a:latin typeface="Frutiger LT Com 45 Light"/>
                        <a:ea typeface="Times New Roman" panose="02020603050405020304" pitchFamily="18" charset="0"/>
                        <a:cs typeface="Times New Roman" panose="02020603050405020304" pitchFamily="18" charset="0"/>
                      </a:endParaRPr>
                    </a:p>
                  </a:txBody>
                  <a:tcPr marL="76200" marR="76200" marT="47625" marB="47625"/>
                </a:tc>
                <a:tc>
                  <a:txBody>
                    <a:bodyPr/>
                    <a:lstStyle/>
                    <a:p>
                      <a:pPr algn="just">
                        <a:lnSpc>
                          <a:spcPct val="100000"/>
                        </a:lnSpc>
                        <a:spcAft>
                          <a:spcPts val="400"/>
                        </a:spcAft>
                        <a:tabLst>
                          <a:tab pos="269875" algn="l"/>
                          <a:tab pos="540385" algn="l"/>
                        </a:tabLst>
                      </a:pPr>
                      <a:r>
                        <a:rPr lang="fr-CH" sz="1600" noProof="0" dirty="0">
                          <a:effectLst/>
                          <a:latin typeface="Frutiger LT Com 45 Light"/>
                          <a:ea typeface="Times New Roman" panose="02020603050405020304" pitchFamily="18" charset="0"/>
                          <a:cs typeface="Times New Roman" panose="02020603050405020304" pitchFamily="18" charset="0"/>
                        </a:rPr>
                        <a:t>Plateformes</a:t>
                      </a:r>
                      <a:r>
                        <a:rPr lang="fr-CH" sz="1600" baseline="0" noProof="0" dirty="0">
                          <a:effectLst/>
                          <a:latin typeface="Frutiger LT Com 45 Light"/>
                          <a:ea typeface="Times New Roman" panose="02020603050405020304" pitchFamily="18" charset="0"/>
                          <a:cs typeface="Times New Roman" panose="02020603050405020304" pitchFamily="18" charset="0"/>
                        </a:rPr>
                        <a:t> pédagogiques (LMS), environnements numériques d’apprentissage (ENA), MOOC, etc.</a:t>
                      </a:r>
                      <a:endParaRPr lang="fr-CH" sz="1600" noProof="0" dirty="0">
                        <a:effectLst/>
                        <a:latin typeface="Frutiger LT Com 45 Light"/>
                        <a:ea typeface="Times New Roman" panose="02020603050405020304" pitchFamily="18" charset="0"/>
                        <a:cs typeface="Times New Roman" panose="02020603050405020304" pitchFamily="18" charset="0"/>
                      </a:endParaRPr>
                    </a:p>
                  </a:txBody>
                  <a:tcPr marL="76200" marR="76200" marT="47625" marB="47625"/>
                </a:tc>
                <a:extLst>
                  <a:ext uri="{0D108BD9-81ED-4DB2-BD59-A6C34878D82A}">
                    <a16:rowId xmlns:a16="http://schemas.microsoft.com/office/drawing/2014/main" val="2883996652"/>
                  </a:ext>
                </a:extLst>
              </a:tr>
            </a:tbl>
          </a:graphicData>
        </a:graphic>
      </p:graphicFrame>
      <p:sp>
        <p:nvSpPr>
          <p:cNvPr id="8" name="ZoneTexte 7">
            <a:extLst>
              <a:ext uri="{FF2B5EF4-FFF2-40B4-BE49-F238E27FC236}">
                <a16:creationId xmlns:a16="http://schemas.microsoft.com/office/drawing/2014/main" id="{CE910BA7-2B20-B936-A9DB-786A49A63662}"/>
              </a:ext>
            </a:extLst>
          </p:cNvPr>
          <p:cNvSpPr txBox="1"/>
          <p:nvPr/>
        </p:nvSpPr>
        <p:spPr>
          <a:xfrm>
            <a:off x="9982200" y="5881992"/>
            <a:ext cx="1782026" cy="369332"/>
          </a:xfrm>
          <a:prstGeom prst="rect">
            <a:avLst/>
          </a:prstGeom>
          <a:noFill/>
        </p:spPr>
        <p:txBody>
          <a:bodyPr wrap="none" rtlCol="0">
            <a:spAutoFit/>
          </a:bodyPr>
          <a:lstStyle/>
          <a:p>
            <a:r>
              <a:rPr lang="fr-CH" dirty="0"/>
              <a:t>Schneider, 2019</a:t>
            </a:r>
          </a:p>
        </p:txBody>
      </p:sp>
      <p:sp>
        <p:nvSpPr>
          <p:cNvPr id="2" name="ZoneTexte 1">
            <a:extLst>
              <a:ext uri="{FF2B5EF4-FFF2-40B4-BE49-F238E27FC236}">
                <a16:creationId xmlns:a16="http://schemas.microsoft.com/office/drawing/2014/main" id="{481A80D1-9879-F6CB-362D-EA81D99F2224}"/>
              </a:ext>
            </a:extLst>
          </p:cNvPr>
          <p:cNvSpPr txBox="1"/>
          <p:nvPr/>
        </p:nvSpPr>
        <p:spPr>
          <a:xfrm rot="16200000">
            <a:off x="8794653" y="3173236"/>
            <a:ext cx="6231193" cy="400110"/>
          </a:xfrm>
          <a:prstGeom prst="rect">
            <a:avLst/>
          </a:prstGeom>
          <a:noFill/>
        </p:spPr>
        <p:txBody>
          <a:bodyPr wrap="none" rtlCol="0">
            <a:spAutoFit/>
          </a:bodyPr>
          <a:lstStyle/>
          <a:p>
            <a:r>
              <a:rPr lang="fr-CH" sz="1000" dirty="0">
                <a:hlinkClick r:id="rId3"/>
              </a:rPr>
              <a:t>https://tecfa.unige.ch/tecfa/talks/schneide/CAS-elearning/cas-elearning-intro-technos-educatives-2019.pdf</a:t>
            </a:r>
            <a:r>
              <a:rPr lang="fr-CH" sz="1000" dirty="0"/>
              <a:t> </a:t>
            </a:r>
          </a:p>
          <a:p>
            <a:endParaRPr lang="fr-CH" sz="1000" dirty="0"/>
          </a:p>
        </p:txBody>
      </p:sp>
    </p:spTree>
    <p:extLst>
      <p:ext uri="{BB962C8B-B14F-4D97-AF65-F5344CB8AC3E}">
        <p14:creationId xmlns:p14="http://schemas.microsoft.com/office/powerpoint/2010/main" val="252285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AD25603-6655-566D-1794-8359DAA8ADB4}"/>
              </a:ext>
            </a:extLst>
          </p:cNvPr>
          <p:cNvSpPr>
            <a:spLocks noGrp="1"/>
          </p:cNvSpPr>
          <p:nvPr>
            <p:ph type="sldNum" sz="quarter" idx="12"/>
          </p:nvPr>
        </p:nvSpPr>
        <p:spPr/>
        <p:txBody>
          <a:bodyPr/>
          <a:lstStyle/>
          <a:p>
            <a:fld id="{7CBFE581-B952-5C44-B14D-46AE04B2BB44}" type="slidenum">
              <a:rPr lang="fr-FR" smtClean="0"/>
              <a:t>4</a:t>
            </a:fld>
            <a:endParaRPr lang="fr-FR"/>
          </a:p>
        </p:txBody>
      </p:sp>
      <p:sp>
        <p:nvSpPr>
          <p:cNvPr id="4" name="ZoneTexte 3">
            <a:extLst>
              <a:ext uri="{FF2B5EF4-FFF2-40B4-BE49-F238E27FC236}">
                <a16:creationId xmlns:a16="http://schemas.microsoft.com/office/drawing/2014/main" id="{BF2F74E9-1323-A27B-9DB3-C6BD0950642C}"/>
              </a:ext>
            </a:extLst>
          </p:cNvPr>
          <p:cNvSpPr txBox="1"/>
          <p:nvPr/>
        </p:nvSpPr>
        <p:spPr>
          <a:xfrm>
            <a:off x="456928" y="405396"/>
            <a:ext cx="10788246" cy="1077218"/>
          </a:xfrm>
          <a:prstGeom prst="rect">
            <a:avLst/>
          </a:prstGeom>
          <a:noFill/>
        </p:spPr>
        <p:txBody>
          <a:bodyPr wrap="square" rtlCol="0">
            <a:spAutoFit/>
          </a:bodyPr>
          <a:lstStyle/>
          <a:p>
            <a:r>
              <a:rPr lang="fr-CH" sz="3200" dirty="0"/>
              <a:t>1960/70: Conceptualisation de modèles d’éducation décentralisés</a:t>
            </a:r>
          </a:p>
        </p:txBody>
      </p:sp>
      <p:sp>
        <p:nvSpPr>
          <p:cNvPr id="10" name="ZoneTexte 9">
            <a:extLst>
              <a:ext uri="{FF2B5EF4-FFF2-40B4-BE49-F238E27FC236}">
                <a16:creationId xmlns:a16="http://schemas.microsoft.com/office/drawing/2014/main" id="{D0EE4F6D-E982-BB53-F246-C651623F2799}"/>
              </a:ext>
            </a:extLst>
          </p:cNvPr>
          <p:cNvSpPr txBox="1"/>
          <p:nvPr/>
        </p:nvSpPr>
        <p:spPr>
          <a:xfrm>
            <a:off x="7172211" y="2329636"/>
            <a:ext cx="2975495" cy="246221"/>
          </a:xfrm>
          <a:prstGeom prst="rect">
            <a:avLst/>
          </a:prstGeom>
          <a:noFill/>
        </p:spPr>
        <p:txBody>
          <a:bodyPr wrap="none" rtlCol="0">
            <a:spAutoFit/>
          </a:bodyPr>
          <a:lstStyle/>
          <a:p>
            <a:r>
              <a:rPr lang="fr-CH" sz="1000" dirty="0">
                <a:hlinkClick r:id="rId2"/>
              </a:rPr>
              <a:t>https://en.wikipedia.org/wiki/Deschooling_Society</a:t>
            </a:r>
            <a:r>
              <a:rPr lang="fr-CH" sz="1000" dirty="0"/>
              <a:t> </a:t>
            </a:r>
          </a:p>
        </p:txBody>
      </p:sp>
      <p:sp>
        <p:nvSpPr>
          <p:cNvPr id="8" name="ZoneTexte 7">
            <a:extLst>
              <a:ext uri="{FF2B5EF4-FFF2-40B4-BE49-F238E27FC236}">
                <a16:creationId xmlns:a16="http://schemas.microsoft.com/office/drawing/2014/main" id="{CDA12F17-D22C-61D2-8607-E759D315EB79}"/>
              </a:ext>
            </a:extLst>
          </p:cNvPr>
          <p:cNvSpPr txBox="1"/>
          <p:nvPr/>
        </p:nvSpPr>
        <p:spPr>
          <a:xfrm>
            <a:off x="2044294" y="2127210"/>
            <a:ext cx="6833817" cy="2092881"/>
          </a:xfrm>
          <a:prstGeom prst="rect">
            <a:avLst/>
          </a:prstGeom>
          <a:noFill/>
        </p:spPr>
        <p:txBody>
          <a:bodyPr wrap="square" rtlCol="0">
            <a:spAutoFit/>
          </a:bodyPr>
          <a:lstStyle/>
          <a:p>
            <a:pPr algn="just"/>
            <a:r>
              <a:rPr lang="fr-CH" sz="2600" dirty="0" err="1"/>
              <a:t>Illich,I</a:t>
            </a:r>
            <a:r>
              <a:rPr lang="fr-CH" sz="2600" dirty="0"/>
              <a:t>. (1971). </a:t>
            </a:r>
            <a:r>
              <a:rPr lang="fr-CH" sz="2600" i="1" dirty="0" err="1"/>
              <a:t>Deschooling</a:t>
            </a:r>
            <a:r>
              <a:rPr lang="fr-CH" sz="2600" i="1" dirty="0"/>
              <a:t> society</a:t>
            </a:r>
          </a:p>
          <a:p>
            <a:pPr algn="just"/>
            <a:r>
              <a:rPr lang="fr-CH" sz="2600" dirty="0"/>
              <a:t>Freire, P. (1968). </a:t>
            </a:r>
            <a:r>
              <a:rPr lang="fr-CH" sz="2600" i="1" dirty="0"/>
              <a:t>Pédagogie des opprimés</a:t>
            </a:r>
          </a:p>
          <a:p>
            <a:pPr algn="just"/>
            <a:r>
              <a:rPr lang="fr-CH" sz="2600" dirty="0"/>
              <a:t>…</a:t>
            </a:r>
          </a:p>
          <a:p>
            <a:pPr algn="just"/>
            <a:r>
              <a:rPr lang="fr-CH" sz="2600" dirty="0"/>
              <a:t>Barth, R. &amp; </a:t>
            </a:r>
            <a:r>
              <a:rPr lang="fr-CH" sz="2600" dirty="0" err="1"/>
              <a:t>Rathbone</a:t>
            </a:r>
            <a:r>
              <a:rPr lang="fr-CH" sz="2600" dirty="0"/>
              <a:t>, C. (1971).</a:t>
            </a:r>
            <a:r>
              <a:rPr lang="en-US" sz="2600" dirty="0"/>
              <a:t> A Bibliography of Open Education</a:t>
            </a:r>
            <a:endParaRPr lang="fr-CH" sz="2600" dirty="0"/>
          </a:p>
        </p:txBody>
      </p:sp>
      <p:sp>
        <p:nvSpPr>
          <p:cNvPr id="9" name="Flèche : bas 8">
            <a:extLst>
              <a:ext uri="{FF2B5EF4-FFF2-40B4-BE49-F238E27FC236}">
                <a16:creationId xmlns:a16="http://schemas.microsoft.com/office/drawing/2014/main" id="{E7F07926-9F53-AE75-C998-4DF5BC1EC3E5}"/>
              </a:ext>
            </a:extLst>
          </p:cNvPr>
          <p:cNvSpPr/>
          <p:nvPr/>
        </p:nvSpPr>
        <p:spPr>
          <a:xfrm rot="16200000">
            <a:off x="1014783" y="2147090"/>
            <a:ext cx="661481" cy="852791"/>
          </a:xfrm>
          <a:prstGeom prst="downArrow">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ZoneTexte 1">
            <a:extLst>
              <a:ext uri="{FF2B5EF4-FFF2-40B4-BE49-F238E27FC236}">
                <a16:creationId xmlns:a16="http://schemas.microsoft.com/office/drawing/2014/main" id="{3C4F0964-2E3A-F57A-9401-41ACE139E969}"/>
              </a:ext>
            </a:extLst>
          </p:cNvPr>
          <p:cNvSpPr txBox="1"/>
          <p:nvPr/>
        </p:nvSpPr>
        <p:spPr>
          <a:xfrm>
            <a:off x="7684078" y="2868605"/>
            <a:ext cx="4073551" cy="246221"/>
          </a:xfrm>
          <a:prstGeom prst="rect">
            <a:avLst/>
          </a:prstGeom>
          <a:noFill/>
        </p:spPr>
        <p:txBody>
          <a:bodyPr wrap="none" rtlCol="0">
            <a:spAutoFit/>
          </a:bodyPr>
          <a:lstStyle/>
          <a:p>
            <a:r>
              <a:rPr lang="fr-CH" sz="1000" dirty="0">
                <a:hlinkClick r:id="rId3"/>
              </a:rPr>
              <a:t>https://fr.wikipedia.org/wiki/P%C3%A9dagogie_des_opprim%C3%A9s</a:t>
            </a:r>
            <a:r>
              <a:rPr lang="fr-CH" sz="1000" dirty="0"/>
              <a:t> </a:t>
            </a:r>
          </a:p>
        </p:txBody>
      </p:sp>
      <p:sp>
        <p:nvSpPr>
          <p:cNvPr id="5" name="Flèche : bas 4">
            <a:extLst>
              <a:ext uri="{FF2B5EF4-FFF2-40B4-BE49-F238E27FC236}">
                <a16:creationId xmlns:a16="http://schemas.microsoft.com/office/drawing/2014/main" id="{03554A8C-B78B-2284-A857-856D84C472BC}"/>
              </a:ext>
            </a:extLst>
          </p:cNvPr>
          <p:cNvSpPr/>
          <p:nvPr/>
        </p:nvSpPr>
        <p:spPr>
          <a:xfrm>
            <a:off x="5176463" y="4220091"/>
            <a:ext cx="661481" cy="852791"/>
          </a:xfrm>
          <a:prstGeom prst="downArrow">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ZoneTexte 6">
            <a:extLst>
              <a:ext uri="{FF2B5EF4-FFF2-40B4-BE49-F238E27FC236}">
                <a16:creationId xmlns:a16="http://schemas.microsoft.com/office/drawing/2014/main" id="{A97BE261-E90A-14C0-E2A5-552A016A9044}"/>
              </a:ext>
            </a:extLst>
          </p:cNvPr>
          <p:cNvSpPr txBox="1"/>
          <p:nvPr/>
        </p:nvSpPr>
        <p:spPr>
          <a:xfrm>
            <a:off x="6841335" y="3827287"/>
            <a:ext cx="4073551" cy="246221"/>
          </a:xfrm>
          <a:prstGeom prst="rect">
            <a:avLst/>
          </a:prstGeom>
          <a:noFill/>
        </p:spPr>
        <p:txBody>
          <a:bodyPr wrap="none" rtlCol="0">
            <a:spAutoFit/>
          </a:bodyPr>
          <a:lstStyle/>
          <a:p>
            <a:r>
              <a:rPr lang="fr-CH" sz="1000" dirty="0">
                <a:hlinkClick r:id="rId3"/>
              </a:rPr>
              <a:t>https://fr.wikipedia.org/wiki/P%C3%A9dagogie_des_opprim%C3%A9s</a:t>
            </a:r>
            <a:r>
              <a:rPr lang="fr-CH" sz="1000" dirty="0"/>
              <a:t> </a:t>
            </a:r>
          </a:p>
        </p:txBody>
      </p:sp>
      <p:sp>
        <p:nvSpPr>
          <p:cNvPr id="12" name="ZoneTexte 11">
            <a:extLst>
              <a:ext uri="{FF2B5EF4-FFF2-40B4-BE49-F238E27FC236}">
                <a16:creationId xmlns:a16="http://schemas.microsoft.com/office/drawing/2014/main" id="{41BF3798-FD4C-5F54-021F-4A5A2AD15475}"/>
              </a:ext>
            </a:extLst>
          </p:cNvPr>
          <p:cNvSpPr txBox="1"/>
          <p:nvPr/>
        </p:nvSpPr>
        <p:spPr>
          <a:xfrm>
            <a:off x="1292157" y="5127254"/>
            <a:ext cx="8690043" cy="1292662"/>
          </a:xfrm>
          <a:prstGeom prst="rect">
            <a:avLst/>
          </a:prstGeom>
          <a:noFill/>
        </p:spPr>
        <p:txBody>
          <a:bodyPr wrap="square">
            <a:spAutoFit/>
          </a:bodyPr>
          <a:lstStyle/>
          <a:p>
            <a:pPr algn="ctr"/>
            <a:r>
              <a:rPr lang="fr-CH" sz="2600" dirty="0">
                <a:solidFill>
                  <a:srgbClr val="FF0000"/>
                </a:solidFill>
              </a:rPr>
              <a:t>Décentralisé / projet de société</a:t>
            </a:r>
          </a:p>
          <a:p>
            <a:pPr algn="ctr"/>
            <a:r>
              <a:rPr lang="fr-CH" sz="2600" dirty="0">
                <a:solidFill>
                  <a:srgbClr val="FF0000"/>
                </a:solidFill>
              </a:rPr>
              <a:t>réseaux d’apprentissage, autonomie et responsabilité de l’</a:t>
            </a:r>
            <a:r>
              <a:rPr lang="fr-CH" sz="2600" dirty="0" err="1">
                <a:solidFill>
                  <a:srgbClr val="FF0000"/>
                </a:solidFill>
              </a:rPr>
              <a:t>apprenant-e</a:t>
            </a:r>
            <a:r>
              <a:rPr lang="fr-CH" sz="2600" dirty="0">
                <a:solidFill>
                  <a:srgbClr val="FF0000"/>
                </a:solidFill>
              </a:rPr>
              <a:t>, P2P, apprentissage tout au long de la vie, etc.  </a:t>
            </a:r>
          </a:p>
        </p:txBody>
      </p:sp>
    </p:spTree>
    <p:extLst>
      <p:ext uri="{BB962C8B-B14F-4D97-AF65-F5344CB8AC3E}">
        <p14:creationId xmlns:p14="http://schemas.microsoft.com/office/powerpoint/2010/main" val="1919949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EF7ED-2236-8CE8-BCBD-243517D21826}"/>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989D4CE4-EE3C-73F4-66C1-9991D437542F}"/>
              </a:ext>
            </a:extLst>
          </p:cNvPr>
          <p:cNvSpPr txBox="1"/>
          <p:nvPr/>
        </p:nvSpPr>
        <p:spPr>
          <a:xfrm>
            <a:off x="456928" y="405396"/>
            <a:ext cx="7957498" cy="584775"/>
          </a:xfrm>
          <a:prstGeom prst="rect">
            <a:avLst/>
          </a:prstGeom>
          <a:noFill/>
        </p:spPr>
        <p:txBody>
          <a:bodyPr wrap="square" rtlCol="0">
            <a:spAutoFit/>
          </a:bodyPr>
          <a:lstStyle/>
          <a:p>
            <a:r>
              <a:rPr lang="fr-CH" sz="3200" dirty="0"/>
              <a:t>Autre classification (pédagogie-outil)</a:t>
            </a:r>
          </a:p>
        </p:txBody>
      </p:sp>
      <p:sp>
        <p:nvSpPr>
          <p:cNvPr id="4" name="ZoneTexte 3">
            <a:extLst>
              <a:ext uri="{FF2B5EF4-FFF2-40B4-BE49-F238E27FC236}">
                <a16:creationId xmlns:a16="http://schemas.microsoft.com/office/drawing/2014/main" id="{A3D6F6DB-3B3F-D954-6679-9ADF7FBD5BCB}"/>
              </a:ext>
            </a:extLst>
          </p:cNvPr>
          <p:cNvSpPr txBox="1"/>
          <p:nvPr/>
        </p:nvSpPr>
        <p:spPr>
          <a:xfrm>
            <a:off x="556354" y="1218801"/>
            <a:ext cx="11079291" cy="3724096"/>
          </a:xfrm>
          <a:prstGeom prst="rect">
            <a:avLst/>
          </a:prstGeom>
          <a:noFill/>
        </p:spPr>
        <p:txBody>
          <a:bodyPr wrap="square" rtlCol="0">
            <a:spAutoFit/>
          </a:bodyPr>
          <a:lstStyle/>
          <a:p>
            <a:pPr marL="457200" indent="-457200">
              <a:buFont typeface="Wingdings" panose="05000000000000000000" pitchFamily="2" charset="2"/>
              <a:buChar char="Ø"/>
            </a:pPr>
            <a:r>
              <a:rPr lang="fr-CH" sz="2800" dirty="0"/>
              <a:t>Outils de collaboration: </a:t>
            </a:r>
            <a:r>
              <a:rPr lang="fr-CH" sz="1200" dirty="0">
                <a:hlinkClick r:id="rId2"/>
              </a:rPr>
              <a:t>https://jenseigneadistance.teluq.ca/mod/page/view.php?id=222</a:t>
            </a:r>
            <a:r>
              <a:rPr lang="fr-CH" sz="1200" dirty="0"/>
              <a:t> </a:t>
            </a:r>
          </a:p>
          <a:p>
            <a:pPr marL="457200" indent="-457200">
              <a:buFont typeface="Wingdings" panose="05000000000000000000" pitchFamily="2" charset="2"/>
              <a:buChar char="Ø"/>
            </a:pPr>
            <a:r>
              <a:rPr lang="fr-CH" sz="2800" dirty="0"/>
              <a:t>Outils de communication asynchrone: </a:t>
            </a:r>
            <a:r>
              <a:rPr lang="fr-CH" sz="1200" dirty="0">
                <a:hlinkClick r:id="rId3"/>
              </a:rPr>
              <a:t>https://jenseigneadistance.teluq.ca/mod/page/view.php?id=223</a:t>
            </a:r>
            <a:r>
              <a:rPr lang="fr-CH" sz="1200" dirty="0"/>
              <a:t> </a:t>
            </a:r>
          </a:p>
          <a:p>
            <a:pPr marL="457200" indent="-457200">
              <a:buFont typeface="Wingdings" panose="05000000000000000000" pitchFamily="2" charset="2"/>
              <a:buChar char="Ø"/>
            </a:pPr>
            <a:r>
              <a:rPr lang="fr-CH" sz="2800" dirty="0"/>
              <a:t>Outils de communication synchrone: </a:t>
            </a:r>
            <a:r>
              <a:rPr lang="fr-CH" sz="1200" dirty="0">
                <a:hlinkClick r:id="rId4"/>
              </a:rPr>
              <a:t>https://jenseigneadistance.teluq.ca/mod/page/view.php?id=224</a:t>
            </a:r>
            <a:r>
              <a:rPr lang="fr-CH" sz="1200" dirty="0"/>
              <a:t> </a:t>
            </a:r>
          </a:p>
          <a:p>
            <a:pPr marL="457200" indent="-457200">
              <a:buFont typeface="Wingdings" panose="05000000000000000000" pitchFamily="2" charset="2"/>
              <a:buChar char="Ø"/>
            </a:pPr>
            <a:r>
              <a:rPr lang="fr-CH" sz="2800" dirty="0"/>
              <a:t>Outils de correction et de rétroaction numériques: </a:t>
            </a:r>
            <a:r>
              <a:rPr lang="fr-CH" sz="1200" dirty="0">
                <a:hlinkClick r:id="rId5"/>
              </a:rPr>
              <a:t>https://jenseigneadistance.teluq.ca/mod/page/view.php?id=328</a:t>
            </a:r>
            <a:r>
              <a:rPr lang="fr-CH" sz="2800" dirty="0"/>
              <a:t> </a:t>
            </a:r>
          </a:p>
          <a:p>
            <a:pPr marL="457200" indent="-457200">
              <a:buFont typeface="Wingdings" panose="05000000000000000000" pitchFamily="2" charset="2"/>
              <a:buChar char="Ø"/>
            </a:pPr>
            <a:r>
              <a:rPr lang="fr-CH" sz="2800" dirty="0"/>
              <a:t>Outils de production et de diffusion par les enseignants: </a:t>
            </a:r>
            <a:r>
              <a:rPr lang="fr-CH" sz="1200" dirty="0">
                <a:hlinkClick r:id="rId6"/>
              </a:rPr>
              <a:t>https://jenseigneadistance.teluq.ca/mod/page/view.php?id=329</a:t>
            </a:r>
            <a:r>
              <a:rPr lang="fr-CH" sz="2800" dirty="0"/>
              <a:t> </a:t>
            </a:r>
          </a:p>
          <a:p>
            <a:pPr marL="457200" indent="-457200">
              <a:buFont typeface="Wingdings" panose="05000000000000000000" pitchFamily="2" charset="2"/>
              <a:buChar char="Ø"/>
            </a:pPr>
            <a:r>
              <a:rPr lang="fr-CH" sz="2800" dirty="0"/>
              <a:t>Outils de production et de diffusion par les élèves/étudiants: </a:t>
            </a:r>
            <a:r>
              <a:rPr lang="fr-CH" sz="1200" dirty="0">
                <a:hlinkClick r:id="rId7"/>
              </a:rPr>
              <a:t>https://jenseigneadistance.teluq.ca/mod/page/view.php?id=742</a:t>
            </a:r>
            <a:endParaRPr lang="fr-CH" sz="1200" dirty="0"/>
          </a:p>
        </p:txBody>
      </p:sp>
      <p:sp>
        <p:nvSpPr>
          <p:cNvPr id="5" name="Espace réservé du numéro de diapositive 4">
            <a:extLst>
              <a:ext uri="{FF2B5EF4-FFF2-40B4-BE49-F238E27FC236}">
                <a16:creationId xmlns:a16="http://schemas.microsoft.com/office/drawing/2014/main" id="{870426E5-78F6-6B3C-C20A-B4B0C1116E80}"/>
              </a:ext>
            </a:extLst>
          </p:cNvPr>
          <p:cNvSpPr>
            <a:spLocks noGrp="1"/>
          </p:cNvSpPr>
          <p:nvPr>
            <p:ph type="sldNum" sz="quarter" idx="12"/>
          </p:nvPr>
        </p:nvSpPr>
        <p:spPr/>
        <p:txBody>
          <a:bodyPr/>
          <a:lstStyle/>
          <a:p>
            <a:fld id="{7CBFE581-B952-5C44-B14D-46AE04B2BB44}" type="slidenum">
              <a:rPr lang="fr-FR" smtClean="0"/>
              <a:t>40</a:t>
            </a:fld>
            <a:endParaRPr lang="fr-FR"/>
          </a:p>
        </p:txBody>
      </p:sp>
    </p:spTree>
    <p:extLst>
      <p:ext uri="{BB962C8B-B14F-4D97-AF65-F5344CB8AC3E}">
        <p14:creationId xmlns:p14="http://schemas.microsoft.com/office/powerpoint/2010/main" val="3346350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2A297-ED07-5AE4-D0B2-8B13D537F884}"/>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E4A0431B-DCC6-669B-B544-08BE9A11830B}"/>
              </a:ext>
            </a:extLst>
          </p:cNvPr>
          <p:cNvSpPr txBox="1"/>
          <p:nvPr/>
        </p:nvSpPr>
        <p:spPr>
          <a:xfrm>
            <a:off x="456928" y="405396"/>
            <a:ext cx="7957498" cy="584775"/>
          </a:xfrm>
          <a:prstGeom prst="rect">
            <a:avLst/>
          </a:prstGeom>
          <a:noFill/>
        </p:spPr>
        <p:txBody>
          <a:bodyPr wrap="square" rtlCol="0">
            <a:spAutoFit/>
          </a:bodyPr>
          <a:lstStyle/>
          <a:p>
            <a:r>
              <a:rPr lang="fr-CH" sz="3200" dirty="0"/>
              <a:t>Activité 1: Tester ses compétences</a:t>
            </a:r>
          </a:p>
        </p:txBody>
      </p:sp>
      <p:sp>
        <p:nvSpPr>
          <p:cNvPr id="4" name="ZoneTexte 3">
            <a:extLst>
              <a:ext uri="{FF2B5EF4-FFF2-40B4-BE49-F238E27FC236}">
                <a16:creationId xmlns:a16="http://schemas.microsoft.com/office/drawing/2014/main" id="{6DD81A58-BD0F-30AB-6934-5B4AE9F48CF8}"/>
              </a:ext>
            </a:extLst>
          </p:cNvPr>
          <p:cNvSpPr txBox="1"/>
          <p:nvPr/>
        </p:nvSpPr>
        <p:spPr>
          <a:xfrm>
            <a:off x="556354" y="1218801"/>
            <a:ext cx="11079291" cy="1384995"/>
          </a:xfrm>
          <a:prstGeom prst="rect">
            <a:avLst/>
          </a:prstGeom>
          <a:noFill/>
        </p:spPr>
        <p:txBody>
          <a:bodyPr wrap="square" rtlCol="0">
            <a:spAutoFit/>
          </a:bodyPr>
          <a:lstStyle/>
          <a:p>
            <a:pPr marL="457200" indent="-457200">
              <a:buFont typeface="Wingdings" panose="05000000000000000000" pitchFamily="2" charset="2"/>
              <a:buChar char="Ø"/>
            </a:pPr>
            <a:r>
              <a:rPr lang="fr-FR" sz="2800" dirty="0"/>
              <a:t>Faire le test pour le profil Grand Public</a:t>
            </a:r>
          </a:p>
          <a:p>
            <a:pPr marL="457200" indent="-457200">
              <a:buFont typeface="Wingdings" panose="05000000000000000000" pitchFamily="2" charset="2"/>
              <a:buChar char="Ø"/>
            </a:pPr>
            <a:r>
              <a:rPr lang="fr-FR" sz="2800" dirty="0"/>
              <a:t>Chaque groupe choisit une des 12 dimensions proposées</a:t>
            </a:r>
          </a:p>
          <a:p>
            <a:endParaRPr lang="fr-FR" sz="2800" dirty="0"/>
          </a:p>
        </p:txBody>
      </p:sp>
      <p:sp>
        <p:nvSpPr>
          <p:cNvPr id="5" name="Espace réservé du numéro de diapositive 4">
            <a:extLst>
              <a:ext uri="{FF2B5EF4-FFF2-40B4-BE49-F238E27FC236}">
                <a16:creationId xmlns:a16="http://schemas.microsoft.com/office/drawing/2014/main" id="{B03BC352-DDE8-C598-5C23-36D25969FD45}"/>
              </a:ext>
            </a:extLst>
          </p:cNvPr>
          <p:cNvSpPr>
            <a:spLocks noGrp="1"/>
          </p:cNvSpPr>
          <p:nvPr>
            <p:ph type="sldNum" sz="quarter" idx="12"/>
          </p:nvPr>
        </p:nvSpPr>
        <p:spPr/>
        <p:txBody>
          <a:bodyPr/>
          <a:lstStyle/>
          <a:p>
            <a:fld id="{7CBFE581-B952-5C44-B14D-46AE04B2BB44}" type="slidenum">
              <a:rPr lang="fr-FR" smtClean="0"/>
              <a:t>41</a:t>
            </a:fld>
            <a:endParaRPr lang="fr-FR"/>
          </a:p>
        </p:txBody>
      </p:sp>
      <p:pic>
        <p:nvPicPr>
          <p:cNvPr id="6" name="Image 5">
            <a:extLst>
              <a:ext uri="{FF2B5EF4-FFF2-40B4-BE49-F238E27FC236}">
                <a16:creationId xmlns:a16="http://schemas.microsoft.com/office/drawing/2014/main" id="{E96663AF-E66C-63A0-7F17-D79B2306A9EB}"/>
              </a:ext>
            </a:extLst>
          </p:cNvPr>
          <p:cNvPicPr>
            <a:picLocks noChangeAspect="1"/>
          </p:cNvPicPr>
          <p:nvPr/>
        </p:nvPicPr>
        <p:blipFill>
          <a:blip r:embed="rId2"/>
          <a:stretch>
            <a:fillRect/>
          </a:stretch>
        </p:blipFill>
        <p:spPr>
          <a:xfrm>
            <a:off x="556354" y="3330102"/>
            <a:ext cx="2507516" cy="1488332"/>
          </a:xfrm>
          <a:prstGeom prst="rect">
            <a:avLst/>
          </a:prstGeom>
        </p:spPr>
      </p:pic>
      <p:pic>
        <p:nvPicPr>
          <p:cNvPr id="9" name="Image 8">
            <a:extLst>
              <a:ext uri="{FF2B5EF4-FFF2-40B4-BE49-F238E27FC236}">
                <a16:creationId xmlns:a16="http://schemas.microsoft.com/office/drawing/2014/main" id="{0003F4B9-F83D-945F-637A-E4A2AEDE2FF0}"/>
              </a:ext>
            </a:extLst>
          </p:cNvPr>
          <p:cNvPicPr>
            <a:picLocks noChangeAspect="1"/>
          </p:cNvPicPr>
          <p:nvPr/>
        </p:nvPicPr>
        <p:blipFill>
          <a:blip r:embed="rId3"/>
          <a:stretch>
            <a:fillRect/>
          </a:stretch>
        </p:blipFill>
        <p:spPr>
          <a:xfrm>
            <a:off x="3062071" y="3184371"/>
            <a:ext cx="5548529" cy="2517787"/>
          </a:xfrm>
          <a:prstGeom prst="rect">
            <a:avLst/>
          </a:prstGeom>
        </p:spPr>
      </p:pic>
      <p:sp>
        <p:nvSpPr>
          <p:cNvPr id="10" name="ZoneTexte 9">
            <a:extLst>
              <a:ext uri="{FF2B5EF4-FFF2-40B4-BE49-F238E27FC236}">
                <a16:creationId xmlns:a16="http://schemas.microsoft.com/office/drawing/2014/main" id="{008C8A41-A321-B35A-1D86-B147701DEC5F}"/>
              </a:ext>
            </a:extLst>
          </p:cNvPr>
          <p:cNvSpPr txBox="1"/>
          <p:nvPr/>
        </p:nvSpPr>
        <p:spPr>
          <a:xfrm>
            <a:off x="3560188" y="2280630"/>
            <a:ext cx="4783425" cy="830997"/>
          </a:xfrm>
          <a:prstGeom prst="rect">
            <a:avLst/>
          </a:prstGeom>
          <a:noFill/>
        </p:spPr>
        <p:txBody>
          <a:bodyPr wrap="none" rtlCol="0">
            <a:spAutoFit/>
          </a:bodyPr>
          <a:lstStyle/>
          <a:p>
            <a:r>
              <a:rPr lang="fr-FR" sz="2400" dirty="0">
                <a:hlinkClick r:id="rId4"/>
              </a:rPr>
              <a:t>https://competencenumerique.ca/</a:t>
            </a:r>
            <a:endParaRPr lang="fr-FR" sz="2400" dirty="0"/>
          </a:p>
          <a:p>
            <a:endParaRPr lang="fr-CH" sz="2400" dirty="0"/>
          </a:p>
        </p:txBody>
      </p:sp>
      <p:pic>
        <p:nvPicPr>
          <p:cNvPr id="7" name="Image 6">
            <a:extLst>
              <a:ext uri="{FF2B5EF4-FFF2-40B4-BE49-F238E27FC236}">
                <a16:creationId xmlns:a16="http://schemas.microsoft.com/office/drawing/2014/main" id="{4B7C058D-1CAD-9B09-A565-269BA1390B30}"/>
              </a:ext>
            </a:extLst>
          </p:cNvPr>
          <p:cNvPicPr>
            <a:picLocks noChangeAspect="1"/>
          </p:cNvPicPr>
          <p:nvPr/>
        </p:nvPicPr>
        <p:blipFill>
          <a:blip r:embed="rId5"/>
          <a:stretch>
            <a:fillRect/>
          </a:stretch>
        </p:blipFill>
        <p:spPr>
          <a:xfrm>
            <a:off x="8610600" y="3669092"/>
            <a:ext cx="3346315" cy="1426174"/>
          </a:xfrm>
          <a:prstGeom prst="rect">
            <a:avLst/>
          </a:prstGeom>
        </p:spPr>
      </p:pic>
      <p:sp>
        <p:nvSpPr>
          <p:cNvPr id="8" name="Rectangle : coins arrondis 7">
            <a:extLst>
              <a:ext uri="{FF2B5EF4-FFF2-40B4-BE49-F238E27FC236}">
                <a16:creationId xmlns:a16="http://schemas.microsoft.com/office/drawing/2014/main" id="{A56E7E97-9A49-5B28-79F5-5EBB9DF9DA3B}"/>
              </a:ext>
            </a:extLst>
          </p:cNvPr>
          <p:cNvSpPr/>
          <p:nvPr/>
        </p:nvSpPr>
        <p:spPr>
          <a:xfrm>
            <a:off x="6848272" y="3644630"/>
            <a:ext cx="1762328" cy="192607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647256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E49FB-4F3D-B705-AF2C-D211B508D416}"/>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38DD5765-6CF4-EEE1-B528-99F21D56032B}"/>
              </a:ext>
            </a:extLst>
          </p:cNvPr>
          <p:cNvSpPr txBox="1"/>
          <p:nvPr/>
        </p:nvSpPr>
        <p:spPr>
          <a:xfrm>
            <a:off x="456928" y="405396"/>
            <a:ext cx="7957498" cy="584775"/>
          </a:xfrm>
          <a:prstGeom prst="rect">
            <a:avLst/>
          </a:prstGeom>
          <a:noFill/>
        </p:spPr>
        <p:txBody>
          <a:bodyPr wrap="square" rtlCol="0">
            <a:spAutoFit/>
          </a:bodyPr>
          <a:lstStyle/>
          <a:p>
            <a:r>
              <a:rPr lang="fr-CH" sz="3200" dirty="0"/>
              <a:t>Activité 1: Tester ses compétences (2)</a:t>
            </a:r>
          </a:p>
        </p:txBody>
      </p:sp>
      <p:sp>
        <p:nvSpPr>
          <p:cNvPr id="4" name="ZoneTexte 3">
            <a:extLst>
              <a:ext uri="{FF2B5EF4-FFF2-40B4-BE49-F238E27FC236}">
                <a16:creationId xmlns:a16="http://schemas.microsoft.com/office/drawing/2014/main" id="{3B3188D6-707B-DFC6-E4CC-D8A256B1C008}"/>
              </a:ext>
            </a:extLst>
          </p:cNvPr>
          <p:cNvSpPr txBox="1"/>
          <p:nvPr/>
        </p:nvSpPr>
        <p:spPr>
          <a:xfrm>
            <a:off x="556354" y="1308844"/>
            <a:ext cx="11079291" cy="3108543"/>
          </a:xfrm>
          <a:prstGeom prst="rect">
            <a:avLst/>
          </a:prstGeom>
          <a:noFill/>
        </p:spPr>
        <p:txBody>
          <a:bodyPr wrap="square" rtlCol="0">
            <a:spAutoFit/>
          </a:bodyPr>
          <a:lstStyle/>
          <a:p>
            <a:r>
              <a:rPr lang="fr-FR" sz="2800" dirty="0"/>
              <a:t>Chaque groupe désigne un rapporteur et un responsable de groupe</a:t>
            </a:r>
          </a:p>
          <a:p>
            <a:r>
              <a:rPr lang="fr-FR" sz="2800" dirty="0"/>
              <a:t> </a:t>
            </a:r>
          </a:p>
          <a:p>
            <a:pPr marL="457200" indent="-457200">
              <a:buFont typeface="Wingdings" panose="05000000000000000000" pitchFamily="2" charset="2"/>
              <a:buChar char="Ø"/>
            </a:pPr>
            <a:r>
              <a:rPr lang="fr-FR" sz="2800" dirty="0"/>
              <a:t>Présenter la dimension choisie parmi les 12 disponibles</a:t>
            </a:r>
          </a:p>
          <a:p>
            <a:pPr marL="457200" indent="-457200">
              <a:buFont typeface="Wingdings" panose="05000000000000000000" pitchFamily="2" charset="2"/>
              <a:buChar char="Ø"/>
            </a:pPr>
            <a:r>
              <a:rPr lang="fr-FR" sz="2800" dirty="0"/>
              <a:t>Evaluer la pertinence des questions pour le contexte tchadien</a:t>
            </a:r>
          </a:p>
          <a:p>
            <a:pPr marL="457200" indent="-457200">
              <a:buFont typeface="Wingdings" panose="05000000000000000000" pitchFamily="2" charset="2"/>
              <a:buChar char="Ø"/>
            </a:pPr>
            <a:r>
              <a:rPr lang="fr-FR" sz="2800" dirty="0"/>
              <a:t>Identifier les adaptations souhaitables </a:t>
            </a:r>
          </a:p>
          <a:p>
            <a:pPr marL="457200" indent="-457200">
              <a:buFont typeface="Wingdings" panose="05000000000000000000" pitchFamily="2" charset="2"/>
              <a:buChar char="Ø"/>
            </a:pPr>
            <a:r>
              <a:rPr lang="fr-FR" sz="2800" dirty="0"/>
              <a:t>Pertinence contextuelle générale de l’outil (questions, ressources, tableau de bord)</a:t>
            </a:r>
          </a:p>
        </p:txBody>
      </p:sp>
      <p:sp>
        <p:nvSpPr>
          <p:cNvPr id="5" name="Espace réservé du numéro de diapositive 4">
            <a:extLst>
              <a:ext uri="{FF2B5EF4-FFF2-40B4-BE49-F238E27FC236}">
                <a16:creationId xmlns:a16="http://schemas.microsoft.com/office/drawing/2014/main" id="{74711F1C-945F-6EC1-494E-45500C44883D}"/>
              </a:ext>
            </a:extLst>
          </p:cNvPr>
          <p:cNvSpPr>
            <a:spLocks noGrp="1"/>
          </p:cNvSpPr>
          <p:nvPr>
            <p:ph type="sldNum" sz="quarter" idx="12"/>
          </p:nvPr>
        </p:nvSpPr>
        <p:spPr/>
        <p:txBody>
          <a:bodyPr/>
          <a:lstStyle/>
          <a:p>
            <a:fld id="{7CBFE581-B952-5C44-B14D-46AE04B2BB44}" type="slidenum">
              <a:rPr lang="fr-FR" smtClean="0"/>
              <a:t>42</a:t>
            </a:fld>
            <a:endParaRPr lang="fr-FR"/>
          </a:p>
        </p:txBody>
      </p:sp>
      <p:sp>
        <p:nvSpPr>
          <p:cNvPr id="10" name="ZoneTexte 9">
            <a:extLst>
              <a:ext uri="{FF2B5EF4-FFF2-40B4-BE49-F238E27FC236}">
                <a16:creationId xmlns:a16="http://schemas.microsoft.com/office/drawing/2014/main" id="{A8E42B16-1618-79B3-8B6A-BB4F11E85968}"/>
              </a:ext>
            </a:extLst>
          </p:cNvPr>
          <p:cNvSpPr txBox="1"/>
          <p:nvPr/>
        </p:nvSpPr>
        <p:spPr>
          <a:xfrm>
            <a:off x="6672787" y="893345"/>
            <a:ext cx="4783425" cy="830997"/>
          </a:xfrm>
          <a:prstGeom prst="rect">
            <a:avLst/>
          </a:prstGeom>
          <a:noFill/>
        </p:spPr>
        <p:txBody>
          <a:bodyPr wrap="none" rtlCol="0">
            <a:spAutoFit/>
          </a:bodyPr>
          <a:lstStyle/>
          <a:p>
            <a:r>
              <a:rPr lang="fr-FR" sz="2400" dirty="0">
                <a:hlinkClick r:id="rId2"/>
              </a:rPr>
              <a:t>https://competencenumerique.ca/</a:t>
            </a:r>
            <a:endParaRPr lang="fr-FR" sz="2400" dirty="0"/>
          </a:p>
          <a:p>
            <a:endParaRPr lang="fr-CH" sz="2400" dirty="0"/>
          </a:p>
        </p:txBody>
      </p:sp>
      <p:sp>
        <p:nvSpPr>
          <p:cNvPr id="2" name="ZoneTexte 1">
            <a:extLst>
              <a:ext uri="{FF2B5EF4-FFF2-40B4-BE49-F238E27FC236}">
                <a16:creationId xmlns:a16="http://schemas.microsoft.com/office/drawing/2014/main" id="{F31574F3-DE5A-4C4E-A8BB-9149B0C946C5}"/>
              </a:ext>
            </a:extLst>
          </p:cNvPr>
          <p:cNvSpPr txBox="1"/>
          <p:nvPr/>
        </p:nvSpPr>
        <p:spPr>
          <a:xfrm>
            <a:off x="4786010" y="3905966"/>
            <a:ext cx="7542180" cy="2862322"/>
          </a:xfrm>
          <a:prstGeom prst="rect">
            <a:avLst/>
          </a:prstGeom>
          <a:noFill/>
        </p:spPr>
        <p:txBody>
          <a:bodyPr wrap="square" rtlCol="0">
            <a:spAutoFit/>
          </a:bodyPr>
          <a:lstStyle/>
          <a:p>
            <a:r>
              <a:rPr lang="fr-CH" sz="1200" dirty="0"/>
              <a:t>Dimension de la compétence numérique​ 	</a:t>
            </a:r>
          </a:p>
          <a:p>
            <a:r>
              <a:rPr lang="fr-CH" sz="1200" dirty="0"/>
              <a:t>1. Agir en citoyen éthique, à l’ère du numérique 		</a:t>
            </a:r>
          </a:p>
          <a:p>
            <a:r>
              <a:rPr lang="fr-CH" sz="1200" dirty="0"/>
              <a:t>2. Développer et mobiliser ses habiletés technologiques 		</a:t>
            </a:r>
          </a:p>
          <a:p>
            <a:r>
              <a:rPr lang="fr-CH" sz="1200" dirty="0"/>
              <a:t>3. Exploiter le potentiel du numérique pour l’apprentissage 		</a:t>
            </a:r>
          </a:p>
          <a:p>
            <a:r>
              <a:rPr lang="fr-CH" sz="1200" dirty="0"/>
              <a:t>4. Développer et mobiliser sa culture informationnelle 		</a:t>
            </a:r>
          </a:p>
          <a:p>
            <a:r>
              <a:rPr lang="fr-CH" sz="1200" dirty="0"/>
              <a:t>5. Collaborer à l’aide du numérique 		</a:t>
            </a:r>
          </a:p>
          <a:p>
            <a:r>
              <a:rPr lang="fr-CH" sz="1200" dirty="0"/>
              <a:t>6. Communiquer à l’aide du numérique 		</a:t>
            </a:r>
          </a:p>
          <a:p>
            <a:r>
              <a:rPr lang="fr-CH" sz="1200" dirty="0"/>
              <a:t>7. Produire du contenu avec le numérique 		</a:t>
            </a:r>
          </a:p>
          <a:p>
            <a:r>
              <a:rPr lang="fr-CH" sz="1200" dirty="0"/>
              <a:t>8. Mettre à profit le numérique en tant que vecteur d’inclusion et pour répondre à des besoins diversifiés 		</a:t>
            </a:r>
          </a:p>
          <a:p>
            <a:r>
              <a:rPr lang="fr-CH" sz="1200" dirty="0"/>
              <a:t>9. Adopter une perspective de développement personnel et professionnel avec le numérique dans une posture d’autonomisation</a:t>
            </a:r>
          </a:p>
          <a:p>
            <a:r>
              <a:rPr lang="fr-CH" sz="1200" dirty="0"/>
              <a:t>10. Résoudre une variété de problèmes avec le numérique 		</a:t>
            </a:r>
          </a:p>
          <a:p>
            <a:r>
              <a:rPr lang="fr-CH" sz="1200" dirty="0"/>
              <a:t>11. Développer sa pensée critique envers le numérique 		</a:t>
            </a:r>
          </a:p>
          <a:p>
            <a:r>
              <a:rPr lang="fr-CH" sz="1200" dirty="0"/>
              <a:t>12. Innover et faire preuve de créativité avec le numérique</a:t>
            </a:r>
          </a:p>
        </p:txBody>
      </p:sp>
    </p:spTree>
    <p:extLst>
      <p:ext uri="{BB962C8B-B14F-4D97-AF65-F5344CB8AC3E}">
        <p14:creationId xmlns:p14="http://schemas.microsoft.com/office/powerpoint/2010/main" val="2176318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29B02-5247-362F-FF57-D35572A6C23C}"/>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64D17F35-FF00-5DB7-F592-3BE4C0091DA4}"/>
              </a:ext>
            </a:extLst>
          </p:cNvPr>
          <p:cNvSpPr txBox="1"/>
          <p:nvPr/>
        </p:nvSpPr>
        <p:spPr>
          <a:xfrm>
            <a:off x="456928" y="405396"/>
            <a:ext cx="11456586" cy="584775"/>
          </a:xfrm>
          <a:prstGeom prst="rect">
            <a:avLst/>
          </a:prstGeom>
          <a:noFill/>
        </p:spPr>
        <p:txBody>
          <a:bodyPr wrap="square" rtlCol="0">
            <a:spAutoFit/>
          </a:bodyPr>
          <a:lstStyle/>
          <a:p>
            <a:r>
              <a:rPr lang="fr-CH" sz="3200" dirty="0"/>
              <a:t>Activité 2: Projeter un ENA adapté </a:t>
            </a:r>
          </a:p>
        </p:txBody>
      </p:sp>
      <p:sp>
        <p:nvSpPr>
          <p:cNvPr id="4" name="ZoneTexte 3">
            <a:extLst>
              <a:ext uri="{FF2B5EF4-FFF2-40B4-BE49-F238E27FC236}">
                <a16:creationId xmlns:a16="http://schemas.microsoft.com/office/drawing/2014/main" id="{97646B24-220E-36DF-2F9F-0FD361A20495}"/>
              </a:ext>
            </a:extLst>
          </p:cNvPr>
          <p:cNvSpPr txBox="1"/>
          <p:nvPr/>
        </p:nvSpPr>
        <p:spPr>
          <a:xfrm>
            <a:off x="456926" y="1035157"/>
            <a:ext cx="11079291" cy="4401205"/>
          </a:xfrm>
          <a:prstGeom prst="rect">
            <a:avLst/>
          </a:prstGeom>
          <a:noFill/>
        </p:spPr>
        <p:txBody>
          <a:bodyPr wrap="square" rtlCol="0">
            <a:spAutoFit/>
          </a:bodyPr>
          <a:lstStyle/>
          <a:p>
            <a:r>
              <a:rPr lang="fr-FR" sz="2800" dirty="0"/>
              <a:t>En vous basant sur la boite à outils et leurs spécificités tels que détaillés par la TELUQ </a:t>
            </a:r>
            <a:r>
              <a:rPr lang="fr-FR" dirty="0">
                <a:hlinkClick r:id="rId2"/>
              </a:rPr>
              <a:t>https://jenseigneadistance.teluq.ca/mod/page/view.php?id=222</a:t>
            </a:r>
            <a:r>
              <a:rPr lang="fr-FR" sz="2800" dirty="0"/>
              <a:t> </a:t>
            </a:r>
          </a:p>
          <a:p>
            <a:endParaRPr lang="fr-FR" sz="2800" dirty="0"/>
          </a:p>
          <a:p>
            <a:pPr marL="457200" indent="-457200">
              <a:buFont typeface="Wingdings" panose="05000000000000000000" pitchFamily="2" charset="2"/>
              <a:buChar char="Ø"/>
            </a:pPr>
            <a:r>
              <a:rPr lang="fr-CH" sz="2800" i="1" dirty="0"/>
              <a:t>Sur la base de l’activité 2 du module 2, développer un scénario pédagogique précis, prêt à être déployé, en intégrant les outils d’un ENA</a:t>
            </a:r>
          </a:p>
          <a:p>
            <a:pPr marL="457200" indent="-457200">
              <a:buFont typeface="Wingdings" panose="05000000000000000000" pitchFamily="2" charset="2"/>
              <a:buChar char="Ø"/>
            </a:pPr>
            <a:endParaRPr lang="fr-FR" sz="2800" i="1" dirty="0"/>
          </a:p>
          <a:p>
            <a:r>
              <a:rPr lang="fr-FR" sz="2800" dirty="0"/>
              <a:t>L’activité n’a pas été réalisée et le sera dans le cadre des activités à distance du Module 3</a:t>
            </a:r>
          </a:p>
          <a:p>
            <a:endParaRPr lang="fr-FR" sz="2800" dirty="0"/>
          </a:p>
        </p:txBody>
      </p:sp>
      <p:sp>
        <p:nvSpPr>
          <p:cNvPr id="5" name="Espace réservé du numéro de diapositive 4">
            <a:extLst>
              <a:ext uri="{FF2B5EF4-FFF2-40B4-BE49-F238E27FC236}">
                <a16:creationId xmlns:a16="http://schemas.microsoft.com/office/drawing/2014/main" id="{94B43C2E-618A-2D3F-5857-79FC139342F4}"/>
              </a:ext>
            </a:extLst>
          </p:cNvPr>
          <p:cNvSpPr>
            <a:spLocks noGrp="1"/>
          </p:cNvSpPr>
          <p:nvPr>
            <p:ph type="sldNum" sz="quarter" idx="12"/>
          </p:nvPr>
        </p:nvSpPr>
        <p:spPr/>
        <p:txBody>
          <a:bodyPr/>
          <a:lstStyle/>
          <a:p>
            <a:fld id="{7CBFE581-B952-5C44-B14D-46AE04B2BB44}" type="slidenum">
              <a:rPr lang="fr-FR" smtClean="0"/>
              <a:t>43</a:t>
            </a:fld>
            <a:endParaRPr lang="fr-FR" dirty="0"/>
          </a:p>
        </p:txBody>
      </p:sp>
    </p:spTree>
    <p:extLst>
      <p:ext uri="{BB962C8B-B14F-4D97-AF65-F5344CB8AC3E}">
        <p14:creationId xmlns:p14="http://schemas.microsoft.com/office/powerpoint/2010/main" val="3503116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FA363-3C0B-8686-CD74-DA63D4727236}"/>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FB0656F1-9C2D-AE81-B690-01206E31F95F}"/>
              </a:ext>
            </a:extLst>
          </p:cNvPr>
          <p:cNvSpPr txBox="1"/>
          <p:nvPr/>
        </p:nvSpPr>
        <p:spPr>
          <a:xfrm>
            <a:off x="456928" y="405396"/>
            <a:ext cx="11456586" cy="584775"/>
          </a:xfrm>
          <a:prstGeom prst="rect">
            <a:avLst/>
          </a:prstGeom>
          <a:noFill/>
        </p:spPr>
        <p:txBody>
          <a:bodyPr wrap="square" rtlCol="0">
            <a:spAutoFit/>
          </a:bodyPr>
          <a:lstStyle/>
          <a:p>
            <a:r>
              <a:rPr lang="fr-CH" sz="3200" dirty="0"/>
              <a:t>Exemple pour l’activité 2: le COS </a:t>
            </a:r>
            <a:r>
              <a:rPr lang="fr-CH" sz="3200" dirty="0" err="1"/>
              <a:t>EiE</a:t>
            </a:r>
            <a:endParaRPr lang="fr-CH" sz="3200" dirty="0"/>
          </a:p>
        </p:txBody>
      </p:sp>
      <p:sp>
        <p:nvSpPr>
          <p:cNvPr id="4" name="ZoneTexte 3">
            <a:extLst>
              <a:ext uri="{FF2B5EF4-FFF2-40B4-BE49-F238E27FC236}">
                <a16:creationId xmlns:a16="http://schemas.microsoft.com/office/drawing/2014/main" id="{FEDF503F-AC0B-F138-E857-DA26F8E2AB60}"/>
              </a:ext>
            </a:extLst>
          </p:cNvPr>
          <p:cNvSpPr txBox="1"/>
          <p:nvPr/>
        </p:nvSpPr>
        <p:spPr>
          <a:xfrm>
            <a:off x="456926" y="1035157"/>
            <a:ext cx="11079291" cy="3139321"/>
          </a:xfrm>
          <a:prstGeom prst="rect">
            <a:avLst/>
          </a:prstGeom>
          <a:noFill/>
        </p:spPr>
        <p:txBody>
          <a:bodyPr wrap="square" rtlCol="0">
            <a:spAutoFit/>
          </a:bodyPr>
          <a:lstStyle/>
          <a:p>
            <a:pPr marL="457200" indent="-457200">
              <a:buFont typeface="Wingdings" panose="05000000000000000000" pitchFamily="2" charset="2"/>
              <a:buChar char="Ø"/>
            </a:pPr>
            <a:r>
              <a:rPr lang="fr-FR" dirty="0"/>
              <a:t>Contexte: éducation en situation d’urgence (</a:t>
            </a:r>
            <a:r>
              <a:rPr lang="fr-FR" dirty="0" err="1"/>
              <a:t>EiE</a:t>
            </a:r>
            <a:r>
              <a:rPr lang="fr-FR" dirty="0"/>
              <a:t>) au Niger</a:t>
            </a:r>
          </a:p>
          <a:p>
            <a:pPr marL="457200" indent="-457200">
              <a:buFont typeface="Wingdings" panose="05000000000000000000" pitchFamily="2" charset="2"/>
              <a:buChar char="Ø"/>
            </a:pPr>
            <a:r>
              <a:rPr lang="fr-FR" dirty="0"/>
              <a:t>Public cible: réfugiés, acteurs de l’éducation alternative</a:t>
            </a:r>
          </a:p>
          <a:p>
            <a:pPr marL="457200" indent="-457200">
              <a:buFont typeface="Wingdings" panose="05000000000000000000" pitchFamily="2" charset="2"/>
              <a:buChar char="Ø"/>
            </a:pPr>
            <a:r>
              <a:rPr lang="fr-FR" dirty="0"/>
              <a:t>Objectif principal de la formation: outiller sur </a:t>
            </a:r>
            <a:r>
              <a:rPr lang="fr-FR" dirty="0" err="1"/>
              <a:t>l’EiE</a:t>
            </a:r>
            <a:r>
              <a:rPr lang="fr-FR" dirty="0"/>
              <a:t> et développer un projet personnel</a:t>
            </a:r>
          </a:p>
          <a:p>
            <a:pPr marL="457200" indent="-457200">
              <a:buFont typeface="Wingdings" panose="05000000000000000000" pitchFamily="2" charset="2"/>
              <a:buChar char="Ø"/>
            </a:pPr>
            <a:r>
              <a:rPr lang="fr-FR" dirty="0"/>
              <a:t>Type de formation: continue, certifiante, 250 heures de travail apprenant  </a:t>
            </a:r>
          </a:p>
          <a:p>
            <a:pPr marL="457200" indent="-457200">
              <a:buFont typeface="Wingdings" panose="05000000000000000000" pitchFamily="2" charset="2"/>
              <a:buChar char="Ø"/>
            </a:pPr>
            <a:r>
              <a:rPr lang="fr-FR" dirty="0"/>
              <a:t>Infrastructure disponible ou qui peut </a:t>
            </a:r>
            <a:r>
              <a:rPr lang="fr-FR" b="1" dirty="0"/>
              <a:t>réalistement</a:t>
            </a:r>
            <a:r>
              <a:rPr lang="fr-FR" dirty="0"/>
              <a:t> être acquise: smartphone, ordinateurs connectés à internet au </a:t>
            </a:r>
            <a:r>
              <a:rPr lang="fr-FR" i="1" dirty="0" err="1"/>
              <a:t>connected</a:t>
            </a:r>
            <a:r>
              <a:rPr lang="fr-FR" i="1" dirty="0"/>
              <a:t> </a:t>
            </a:r>
            <a:r>
              <a:rPr lang="fr-FR" i="1" dirty="0" err="1"/>
              <a:t>learning</a:t>
            </a:r>
            <a:r>
              <a:rPr lang="fr-FR" i="1" dirty="0"/>
              <a:t> hub (CLH)</a:t>
            </a:r>
          </a:p>
          <a:p>
            <a:pPr marL="457200" indent="-457200">
              <a:buFont typeface="Wingdings" panose="05000000000000000000" pitchFamily="2" charset="2"/>
              <a:buChar char="Ø"/>
            </a:pPr>
            <a:r>
              <a:rPr lang="fr-FR" dirty="0"/>
              <a:t>Modalité avec justification pédagogique: distance pour 5 modules avec encadrement tutoral présentiel technique, sur demande, assuré par le CLH; dernier module d’intégration présentiel</a:t>
            </a:r>
          </a:p>
          <a:p>
            <a:pPr marL="457200" indent="-457200">
              <a:buFont typeface="Wingdings" panose="05000000000000000000" pitchFamily="2" charset="2"/>
              <a:buChar char="Ø"/>
            </a:pPr>
            <a:r>
              <a:rPr lang="fr-FR" dirty="0"/>
              <a:t>Outils choisis avec </a:t>
            </a:r>
            <a:r>
              <a:rPr lang="fr-FR" b="1" dirty="0"/>
              <a:t>justification</a:t>
            </a:r>
            <a:r>
              <a:rPr lang="fr-FR" dirty="0"/>
              <a:t> </a:t>
            </a:r>
            <a:r>
              <a:rPr lang="fr-FR" b="1" dirty="0"/>
              <a:t>pédagogique</a:t>
            </a:r>
            <a:r>
              <a:rPr lang="fr-FR" dirty="0"/>
              <a:t>: LMS Moodle avec beaucoup de vidéos (transmission de contenu et pas de tutorat contenu); QCM pour auto-évaluation avec correction automatique; forum pour poser des questions de manière asynchrone; devoir pour poster le projet individuel et son avancement</a:t>
            </a:r>
          </a:p>
        </p:txBody>
      </p:sp>
      <p:sp>
        <p:nvSpPr>
          <p:cNvPr id="5" name="Espace réservé du numéro de diapositive 4">
            <a:extLst>
              <a:ext uri="{FF2B5EF4-FFF2-40B4-BE49-F238E27FC236}">
                <a16:creationId xmlns:a16="http://schemas.microsoft.com/office/drawing/2014/main" id="{4DC5CC23-971D-C4C7-6A74-E9174E221809}"/>
              </a:ext>
            </a:extLst>
          </p:cNvPr>
          <p:cNvSpPr>
            <a:spLocks noGrp="1"/>
          </p:cNvSpPr>
          <p:nvPr>
            <p:ph type="sldNum" sz="quarter" idx="12"/>
          </p:nvPr>
        </p:nvSpPr>
        <p:spPr/>
        <p:txBody>
          <a:bodyPr/>
          <a:lstStyle/>
          <a:p>
            <a:fld id="{7CBFE581-B952-5C44-B14D-46AE04B2BB44}" type="slidenum">
              <a:rPr lang="fr-FR" smtClean="0"/>
              <a:t>44</a:t>
            </a:fld>
            <a:endParaRPr lang="fr-FR" dirty="0"/>
          </a:p>
        </p:txBody>
      </p:sp>
      <p:pic>
        <p:nvPicPr>
          <p:cNvPr id="6" name="Image 5">
            <a:hlinkClick r:id="rId2"/>
            <a:extLst>
              <a:ext uri="{FF2B5EF4-FFF2-40B4-BE49-F238E27FC236}">
                <a16:creationId xmlns:a16="http://schemas.microsoft.com/office/drawing/2014/main" id="{CA97F6E2-163B-16D9-605C-19E03C0CD78A}"/>
              </a:ext>
            </a:extLst>
          </p:cNvPr>
          <p:cNvPicPr>
            <a:picLocks noChangeAspect="1"/>
          </p:cNvPicPr>
          <p:nvPr/>
        </p:nvPicPr>
        <p:blipFill>
          <a:blip r:embed="rId3"/>
          <a:stretch>
            <a:fillRect/>
          </a:stretch>
        </p:blipFill>
        <p:spPr>
          <a:xfrm>
            <a:off x="4583837" y="4271698"/>
            <a:ext cx="3024325" cy="2084652"/>
          </a:xfrm>
          <a:prstGeom prst="rect">
            <a:avLst/>
          </a:prstGeom>
        </p:spPr>
      </p:pic>
    </p:spTree>
    <p:extLst>
      <p:ext uri="{BB962C8B-B14F-4D97-AF65-F5344CB8AC3E}">
        <p14:creationId xmlns:p14="http://schemas.microsoft.com/office/powerpoint/2010/main" val="892274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D95E2-4EA9-0394-AB2D-F08E120CBE70}"/>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625E605C-83CA-4E25-71CD-5F9C32A36938}"/>
              </a:ext>
            </a:extLst>
          </p:cNvPr>
          <p:cNvSpPr txBox="1"/>
          <p:nvPr/>
        </p:nvSpPr>
        <p:spPr>
          <a:xfrm>
            <a:off x="456928" y="405396"/>
            <a:ext cx="11456586" cy="584775"/>
          </a:xfrm>
          <a:prstGeom prst="rect">
            <a:avLst/>
          </a:prstGeom>
          <a:noFill/>
        </p:spPr>
        <p:txBody>
          <a:bodyPr wrap="square" rtlCol="0">
            <a:spAutoFit/>
          </a:bodyPr>
          <a:lstStyle/>
          <a:p>
            <a:r>
              <a:rPr lang="fr-CH" sz="3200" dirty="0"/>
              <a:t>Exemple pour l’activité 2: le cours de méthodo </a:t>
            </a:r>
            <a:r>
              <a:rPr lang="fr-CH" sz="3200" dirty="0" err="1"/>
              <a:t>qual</a:t>
            </a:r>
            <a:r>
              <a:rPr lang="fr-CH" sz="3200" dirty="0"/>
              <a:t> du MALTT</a:t>
            </a:r>
          </a:p>
        </p:txBody>
      </p:sp>
      <p:sp>
        <p:nvSpPr>
          <p:cNvPr id="4" name="ZoneTexte 3">
            <a:extLst>
              <a:ext uri="{FF2B5EF4-FFF2-40B4-BE49-F238E27FC236}">
                <a16:creationId xmlns:a16="http://schemas.microsoft.com/office/drawing/2014/main" id="{1CCBD31F-74FC-1DEF-65D5-335D8E444314}"/>
              </a:ext>
            </a:extLst>
          </p:cNvPr>
          <p:cNvSpPr txBox="1"/>
          <p:nvPr/>
        </p:nvSpPr>
        <p:spPr>
          <a:xfrm>
            <a:off x="456926" y="1035157"/>
            <a:ext cx="11079291" cy="3416320"/>
          </a:xfrm>
          <a:prstGeom prst="rect">
            <a:avLst/>
          </a:prstGeom>
          <a:noFill/>
        </p:spPr>
        <p:txBody>
          <a:bodyPr wrap="square" rtlCol="0">
            <a:spAutoFit/>
          </a:bodyPr>
          <a:lstStyle/>
          <a:p>
            <a:pPr marL="457200" indent="-457200">
              <a:buFont typeface="Wingdings" panose="05000000000000000000" pitchFamily="2" charset="2"/>
              <a:buChar char="Ø"/>
            </a:pPr>
            <a:r>
              <a:rPr lang="fr-FR" dirty="0"/>
              <a:t>Contexte: Master en technologie éducative, </a:t>
            </a:r>
            <a:r>
              <a:rPr lang="fr-FR" dirty="0" err="1"/>
              <a:t>Unviersité</a:t>
            </a:r>
            <a:r>
              <a:rPr lang="fr-FR" dirty="0"/>
              <a:t> de Genève</a:t>
            </a:r>
          </a:p>
          <a:p>
            <a:pPr marL="457200" indent="-457200">
              <a:buFont typeface="Wingdings" panose="05000000000000000000" pitchFamily="2" charset="2"/>
              <a:buChar char="Ø"/>
            </a:pPr>
            <a:r>
              <a:rPr lang="fr-FR" dirty="0"/>
              <a:t>Public cible: détenteur d’un </a:t>
            </a:r>
            <a:r>
              <a:rPr lang="fr-FR" dirty="0" err="1"/>
              <a:t>Bachelor</a:t>
            </a:r>
            <a:r>
              <a:rPr lang="fr-FR" dirty="0"/>
              <a:t> ou validation d’acquis</a:t>
            </a:r>
          </a:p>
          <a:p>
            <a:pPr marL="457200" indent="-457200">
              <a:buFont typeface="Wingdings" panose="05000000000000000000" pitchFamily="2" charset="2"/>
              <a:buChar char="Ø"/>
            </a:pPr>
            <a:r>
              <a:rPr lang="fr-FR" dirty="0"/>
              <a:t>Objectif principal de la formation: développer des connaissances et compétences en recherche qualitative dans l’éducation numérique</a:t>
            </a:r>
          </a:p>
          <a:p>
            <a:pPr marL="457200" indent="-457200">
              <a:buFont typeface="Wingdings" panose="05000000000000000000" pitchFamily="2" charset="2"/>
              <a:buChar char="Ø"/>
            </a:pPr>
            <a:r>
              <a:rPr lang="fr-FR" dirty="0"/>
              <a:t>Type de formation: régulière, certifiante, 50 heures de travail apprenant pour le module</a:t>
            </a:r>
          </a:p>
          <a:p>
            <a:pPr marL="457200" indent="-457200">
              <a:buFont typeface="Wingdings" panose="05000000000000000000" pitchFamily="2" charset="2"/>
              <a:buChar char="Ø"/>
            </a:pPr>
            <a:r>
              <a:rPr lang="fr-FR" dirty="0"/>
              <a:t>Infrastructure disponible ou qui peut </a:t>
            </a:r>
            <a:r>
              <a:rPr lang="fr-FR" b="1" dirty="0"/>
              <a:t>réalistement</a:t>
            </a:r>
            <a:r>
              <a:rPr lang="fr-FR" dirty="0"/>
              <a:t> être acquise: Moodle, Wiki</a:t>
            </a:r>
            <a:endParaRPr lang="fr-FR" i="1" dirty="0"/>
          </a:p>
          <a:p>
            <a:pPr marL="457200" indent="-457200">
              <a:buFont typeface="Wingdings" panose="05000000000000000000" pitchFamily="2" charset="2"/>
              <a:buChar char="Ø"/>
            </a:pPr>
            <a:r>
              <a:rPr lang="fr-FR" dirty="0"/>
              <a:t>Modalité avec justification pédagogique: 1 demi-journée présentielle suivie de 4 semaines de travail à distance x 2</a:t>
            </a:r>
          </a:p>
          <a:p>
            <a:pPr marL="457200" indent="-457200">
              <a:buFont typeface="Wingdings" panose="05000000000000000000" pitchFamily="2" charset="2"/>
              <a:buChar char="Ø"/>
            </a:pPr>
            <a:r>
              <a:rPr lang="fr-FR" dirty="0"/>
              <a:t>Outils choisis avec </a:t>
            </a:r>
            <a:r>
              <a:rPr lang="fr-FR" b="1" dirty="0"/>
              <a:t>justification</a:t>
            </a:r>
            <a:r>
              <a:rPr lang="fr-FR" dirty="0"/>
              <a:t> </a:t>
            </a:r>
            <a:r>
              <a:rPr lang="fr-FR" b="1" dirty="0"/>
              <a:t>pédagogique</a:t>
            </a:r>
            <a:r>
              <a:rPr lang="fr-FR" dirty="0"/>
              <a:t>: LMS Moodle pour les consignes d’activité et l’évaluation; Wiki pour la réalisation de certaines activités (ex: </a:t>
            </a:r>
            <a:r>
              <a:rPr lang="fr-FR" sz="1000" dirty="0">
                <a:hlinkClick r:id="rId2"/>
              </a:rPr>
              <a:t>https://edutechwiki.unige.ch/fr/Cat%C3%A9gories_et_codes_dans_l%27analyse_qualitative</a:t>
            </a:r>
            <a:r>
              <a:rPr lang="fr-FR" sz="1000" dirty="0"/>
              <a:t> </a:t>
            </a:r>
            <a:r>
              <a:rPr lang="fr-FR" dirty="0"/>
              <a:t>); réseau socio-professionnel (</a:t>
            </a:r>
            <a:r>
              <a:rPr lang="fr-FR" dirty="0" err="1"/>
              <a:t>Mattermost</a:t>
            </a:r>
            <a:r>
              <a:rPr lang="fr-FR" dirty="0"/>
              <a:t>) pour une réalisation fluide du projet (communication et échange des productions)</a:t>
            </a:r>
          </a:p>
        </p:txBody>
      </p:sp>
      <p:sp>
        <p:nvSpPr>
          <p:cNvPr id="5" name="Espace réservé du numéro de diapositive 4">
            <a:extLst>
              <a:ext uri="{FF2B5EF4-FFF2-40B4-BE49-F238E27FC236}">
                <a16:creationId xmlns:a16="http://schemas.microsoft.com/office/drawing/2014/main" id="{5A844DD5-15CC-7F5C-AA18-777D3368B519}"/>
              </a:ext>
            </a:extLst>
          </p:cNvPr>
          <p:cNvSpPr>
            <a:spLocks noGrp="1"/>
          </p:cNvSpPr>
          <p:nvPr>
            <p:ph type="sldNum" sz="quarter" idx="12"/>
          </p:nvPr>
        </p:nvSpPr>
        <p:spPr/>
        <p:txBody>
          <a:bodyPr/>
          <a:lstStyle/>
          <a:p>
            <a:fld id="{7CBFE581-B952-5C44-B14D-46AE04B2BB44}" type="slidenum">
              <a:rPr lang="fr-FR" smtClean="0"/>
              <a:t>45</a:t>
            </a:fld>
            <a:endParaRPr lang="fr-FR" dirty="0"/>
          </a:p>
        </p:txBody>
      </p:sp>
    </p:spTree>
    <p:extLst>
      <p:ext uri="{BB962C8B-B14F-4D97-AF65-F5344CB8AC3E}">
        <p14:creationId xmlns:p14="http://schemas.microsoft.com/office/powerpoint/2010/main" val="2034345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7D97B-904A-2D87-4E8B-EB5805B1B2E8}"/>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C937C634-DFF8-6FA9-EA22-880D829CC452}"/>
              </a:ext>
            </a:extLst>
          </p:cNvPr>
          <p:cNvSpPr txBox="1"/>
          <p:nvPr/>
        </p:nvSpPr>
        <p:spPr>
          <a:xfrm>
            <a:off x="3096366" y="3003257"/>
            <a:ext cx="6196791" cy="584775"/>
          </a:xfrm>
          <a:prstGeom prst="rect">
            <a:avLst/>
          </a:prstGeom>
          <a:noFill/>
        </p:spPr>
        <p:txBody>
          <a:bodyPr wrap="square" rtlCol="0">
            <a:spAutoFit/>
          </a:bodyPr>
          <a:lstStyle/>
          <a:p>
            <a:r>
              <a:rPr lang="fr-CH" sz="3200" dirty="0"/>
              <a:t>Merci pour votre collaboration :)</a:t>
            </a:r>
          </a:p>
        </p:txBody>
      </p:sp>
      <p:sp>
        <p:nvSpPr>
          <p:cNvPr id="4" name="ZoneTexte 3">
            <a:extLst>
              <a:ext uri="{FF2B5EF4-FFF2-40B4-BE49-F238E27FC236}">
                <a16:creationId xmlns:a16="http://schemas.microsoft.com/office/drawing/2014/main" id="{AD42057E-60C8-8D4A-BD1F-C52BECF9D8FA}"/>
              </a:ext>
            </a:extLst>
          </p:cNvPr>
          <p:cNvSpPr txBox="1"/>
          <p:nvPr/>
        </p:nvSpPr>
        <p:spPr>
          <a:xfrm>
            <a:off x="456926" y="1035157"/>
            <a:ext cx="11079291" cy="369332"/>
          </a:xfrm>
          <a:prstGeom prst="rect">
            <a:avLst/>
          </a:prstGeom>
          <a:noFill/>
        </p:spPr>
        <p:txBody>
          <a:bodyPr wrap="square" rtlCol="0">
            <a:spAutoFit/>
          </a:bodyPr>
          <a:lstStyle/>
          <a:p>
            <a:pPr marL="457200" indent="-457200">
              <a:buFont typeface="Wingdings" panose="05000000000000000000" pitchFamily="2" charset="2"/>
              <a:buChar char="Ø"/>
            </a:pPr>
            <a:endParaRPr lang="fr-FR" dirty="0"/>
          </a:p>
        </p:txBody>
      </p:sp>
      <p:sp>
        <p:nvSpPr>
          <p:cNvPr id="5" name="Espace réservé du numéro de diapositive 4">
            <a:extLst>
              <a:ext uri="{FF2B5EF4-FFF2-40B4-BE49-F238E27FC236}">
                <a16:creationId xmlns:a16="http://schemas.microsoft.com/office/drawing/2014/main" id="{69DF7A37-121E-1CCC-349D-8B388C9B49A1}"/>
              </a:ext>
            </a:extLst>
          </p:cNvPr>
          <p:cNvSpPr>
            <a:spLocks noGrp="1"/>
          </p:cNvSpPr>
          <p:nvPr>
            <p:ph type="sldNum" sz="quarter" idx="12"/>
          </p:nvPr>
        </p:nvSpPr>
        <p:spPr/>
        <p:txBody>
          <a:bodyPr/>
          <a:lstStyle/>
          <a:p>
            <a:fld id="{7CBFE581-B952-5C44-B14D-46AE04B2BB44}" type="slidenum">
              <a:rPr lang="fr-FR" smtClean="0"/>
              <a:t>46</a:t>
            </a:fld>
            <a:endParaRPr lang="fr-FR" dirty="0"/>
          </a:p>
        </p:txBody>
      </p:sp>
    </p:spTree>
    <p:extLst>
      <p:ext uri="{BB962C8B-B14F-4D97-AF65-F5344CB8AC3E}">
        <p14:creationId xmlns:p14="http://schemas.microsoft.com/office/powerpoint/2010/main" val="443064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87FB0-8FE0-A6EB-FC06-F3C1A7C1EEAE}"/>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890419D9-3835-B933-EBEA-291757F8F575}"/>
              </a:ext>
            </a:extLst>
          </p:cNvPr>
          <p:cNvSpPr txBox="1"/>
          <p:nvPr/>
        </p:nvSpPr>
        <p:spPr>
          <a:xfrm>
            <a:off x="456928" y="405396"/>
            <a:ext cx="10896872" cy="584775"/>
          </a:xfrm>
          <a:prstGeom prst="rect">
            <a:avLst/>
          </a:prstGeom>
          <a:noFill/>
        </p:spPr>
        <p:txBody>
          <a:bodyPr wrap="square" rtlCol="0">
            <a:spAutoFit/>
          </a:bodyPr>
          <a:lstStyle/>
          <a:p>
            <a:r>
              <a:rPr lang="fr-CH" sz="3200" dirty="0"/>
              <a:t>Activité optionnelle sur l’histoire des technologies éducatives</a:t>
            </a:r>
          </a:p>
        </p:txBody>
      </p:sp>
      <p:sp>
        <p:nvSpPr>
          <p:cNvPr id="4" name="ZoneTexte 3">
            <a:extLst>
              <a:ext uri="{FF2B5EF4-FFF2-40B4-BE49-F238E27FC236}">
                <a16:creationId xmlns:a16="http://schemas.microsoft.com/office/drawing/2014/main" id="{7FAF1890-2826-7A7A-45AC-E6C6C8A37A30}"/>
              </a:ext>
            </a:extLst>
          </p:cNvPr>
          <p:cNvSpPr txBox="1"/>
          <p:nvPr/>
        </p:nvSpPr>
        <p:spPr>
          <a:xfrm>
            <a:off x="456928" y="1489114"/>
            <a:ext cx="11488638" cy="3662541"/>
          </a:xfrm>
          <a:prstGeom prst="rect">
            <a:avLst/>
          </a:prstGeom>
          <a:noFill/>
        </p:spPr>
        <p:txBody>
          <a:bodyPr wrap="square" rtlCol="0">
            <a:spAutoFit/>
          </a:bodyPr>
          <a:lstStyle/>
          <a:p>
            <a:r>
              <a:rPr lang="fr-CH" sz="2800" dirty="0"/>
              <a:t>Visionner l’entretien avec Daniel </a:t>
            </a:r>
            <a:r>
              <a:rPr lang="fr-CH" sz="2800" dirty="0" err="1"/>
              <a:t>Peraya</a:t>
            </a:r>
            <a:r>
              <a:rPr lang="fr-CH" sz="2800" dirty="0"/>
              <a:t> (ou lire la transcription): </a:t>
            </a:r>
          </a:p>
          <a:p>
            <a:r>
              <a:rPr lang="fr-FR" dirty="0">
                <a:hlinkClick r:id="rId2"/>
              </a:rPr>
              <a:t>https://tecfa.unige.ch/perso/class/2024/EduNumCT/Mod2-UE1-O1/</a:t>
            </a:r>
            <a:r>
              <a:rPr lang="fr-CH" sz="2800" dirty="0"/>
              <a:t> </a:t>
            </a:r>
          </a:p>
          <a:p>
            <a:endParaRPr lang="fr-CH" sz="2800" dirty="0"/>
          </a:p>
          <a:p>
            <a:r>
              <a:rPr lang="fr-CH" sz="2800" dirty="0"/>
              <a:t>Vous pouvez répondre au QCM pour vous auto-évaluer depuis: </a:t>
            </a:r>
          </a:p>
          <a:p>
            <a:r>
              <a:rPr lang="fr-FR" dirty="0">
                <a:hlinkClick r:id="rId3"/>
              </a:rPr>
              <a:t>https://tecfaetu.unige.ch/etu-maltt/aegir/dupertf9/cos-esu-M5/UA1/M5-UA1.html#h5pbookid=1192258818&amp;section=top&amp;chapter=h5p-interactive-book-chapter-679aacd1-bf33-46db-a96d-7f5c16ae008d</a:t>
            </a:r>
            <a:r>
              <a:rPr lang="fr-CH" sz="2800" dirty="0"/>
              <a:t> =&gt; descendre jusqu’à </a:t>
            </a:r>
            <a:r>
              <a:rPr lang="fr-CH" sz="2800" i="1" dirty="0"/>
              <a:t>3. Répondez au QCM en ayant vos notes sous les yeux ou pas</a:t>
            </a:r>
            <a:endParaRPr lang="fr-FR" i="1" dirty="0"/>
          </a:p>
          <a:p>
            <a:endParaRPr lang="fr-FR" sz="2800" dirty="0"/>
          </a:p>
        </p:txBody>
      </p:sp>
      <p:sp>
        <p:nvSpPr>
          <p:cNvPr id="5" name="Espace réservé du numéro de diapositive 4">
            <a:extLst>
              <a:ext uri="{FF2B5EF4-FFF2-40B4-BE49-F238E27FC236}">
                <a16:creationId xmlns:a16="http://schemas.microsoft.com/office/drawing/2014/main" id="{9FF688DC-DE60-B511-60CA-4CBBDD0392CF}"/>
              </a:ext>
            </a:extLst>
          </p:cNvPr>
          <p:cNvSpPr>
            <a:spLocks noGrp="1"/>
          </p:cNvSpPr>
          <p:nvPr>
            <p:ph type="sldNum" sz="quarter" idx="12"/>
          </p:nvPr>
        </p:nvSpPr>
        <p:spPr/>
        <p:txBody>
          <a:bodyPr/>
          <a:lstStyle/>
          <a:p>
            <a:fld id="{7CBFE581-B952-5C44-B14D-46AE04B2BB44}" type="slidenum">
              <a:rPr lang="fr-FR" smtClean="0"/>
              <a:t>47</a:t>
            </a:fld>
            <a:endParaRPr lang="fr-FR"/>
          </a:p>
        </p:txBody>
      </p:sp>
    </p:spTree>
    <p:extLst>
      <p:ext uri="{BB962C8B-B14F-4D97-AF65-F5344CB8AC3E}">
        <p14:creationId xmlns:p14="http://schemas.microsoft.com/office/powerpoint/2010/main" val="1724399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05C94-BD87-221D-FA90-A6C61D87EE76}"/>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9A39246A-F380-819B-F1C9-14E74160C8E5}"/>
              </a:ext>
            </a:extLst>
          </p:cNvPr>
          <p:cNvSpPr txBox="1"/>
          <p:nvPr/>
        </p:nvSpPr>
        <p:spPr>
          <a:xfrm>
            <a:off x="456928" y="405396"/>
            <a:ext cx="10896872" cy="584775"/>
          </a:xfrm>
          <a:prstGeom prst="rect">
            <a:avLst/>
          </a:prstGeom>
          <a:noFill/>
        </p:spPr>
        <p:txBody>
          <a:bodyPr wrap="square" rtlCol="0">
            <a:spAutoFit/>
          </a:bodyPr>
          <a:lstStyle/>
          <a:p>
            <a:r>
              <a:rPr lang="fr-CH" sz="3200" dirty="0"/>
              <a:t>Activité optionnelle sur les usages</a:t>
            </a:r>
          </a:p>
        </p:txBody>
      </p:sp>
      <p:sp>
        <p:nvSpPr>
          <p:cNvPr id="4" name="ZoneTexte 3">
            <a:extLst>
              <a:ext uri="{FF2B5EF4-FFF2-40B4-BE49-F238E27FC236}">
                <a16:creationId xmlns:a16="http://schemas.microsoft.com/office/drawing/2014/main" id="{7D64875F-B649-2246-CD94-964FB4703BBA}"/>
              </a:ext>
            </a:extLst>
          </p:cNvPr>
          <p:cNvSpPr txBox="1"/>
          <p:nvPr/>
        </p:nvSpPr>
        <p:spPr>
          <a:xfrm>
            <a:off x="456928" y="1489114"/>
            <a:ext cx="11079291" cy="4031873"/>
          </a:xfrm>
          <a:prstGeom prst="rect">
            <a:avLst/>
          </a:prstGeom>
          <a:noFill/>
        </p:spPr>
        <p:txBody>
          <a:bodyPr wrap="square" rtlCol="0">
            <a:spAutoFit/>
          </a:bodyPr>
          <a:lstStyle/>
          <a:p>
            <a:r>
              <a:rPr lang="fr-CH" sz="2800" dirty="0"/>
              <a:t>Pour en savoir plus sur les usages du numérique éducatif</a:t>
            </a:r>
          </a:p>
          <a:p>
            <a:r>
              <a:rPr lang="fr-FR" sz="2800" dirty="0"/>
              <a:t>Webinaire André Tricot, 2022, </a:t>
            </a:r>
            <a:r>
              <a:rPr lang="fr-CH" sz="2800" i="1" dirty="0"/>
              <a:t>Numérique éducatif : enjeux et usages en formation et dans les apprentissages</a:t>
            </a:r>
            <a:r>
              <a:rPr lang="fr-FR" sz="2800" i="1" dirty="0"/>
              <a:t> </a:t>
            </a:r>
          </a:p>
          <a:p>
            <a:endParaRPr lang="fr-CH" dirty="0"/>
          </a:p>
          <a:p>
            <a:r>
              <a:rPr lang="fr-CH" dirty="0"/>
              <a:t>Chapitrage :</a:t>
            </a:r>
          </a:p>
          <a:p>
            <a:r>
              <a:rPr lang="fr-CH" dirty="0"/>
              <a:t>0’0 à 3’04 - PRÉSENTATION ET CONTEXTUALISATION</a:t>
            </a:r>
          </a:p>
          <a:p>
            <a:r>
              <a:rPr lang="fr-CH" dirty="0"/>
              <a:t>3’04 à 9’09 - LA QUESTION DE LA PLUS-VALUE DU NUMÉRIQUE</a:t>
            </a:r>
          </a:p>
          <a:p>
            <a:r>
              <a:rPr lang="fr-CH" dirty="0"/>
              <a:t>9’09 à 24’20 - À PROPOS DES EFFETS DU NUMÉRIQUE</a:t>
            </a:r>
          </a:p>
          <a:p>
            <a:r>
              <a:rPr lang="fr-CH" dirty="0"/>
              <a:t>24’20 à 36’29 - À PROPOS DE L’HYBRIDATION</a:t>
            </a:r>
          </a:p>
          <a:p>
            <a:r>
              <a:rPr lang="fr-CH" dirty="0"/>
              <a:t>36’29 à 51’58 - L’UTILISATION DES ENT</a:t>
            </a:r>
          </a:p>
          <a:p>
            <a:r>
              <a:rPr lang="fr-CH" dirty="0"/>
              <a:t>51’58 à 52’43 - REMERCIEMENTS</a:t>
            </a:r>
            <a:endParaRPr lang="fr-FR" dirty="0"/>
          </a:p>
          <a:p>
            <a:endParaRPr lang="fr-FR" sz="2800" dirty="0"/>
          </a:p>
        </p:txBody>
      </p:sp>
      <p:sp>
        <p:nvSpPr>
          <p:cNvPr id="5" name="Espace réservé du numéro de diapositive 4">
            <a:extLst>
              <a:ext uri="{FF2B5EF4-FFF2-40B4-BE49-F238E27FC236}">
                <a16:creationId xmlns:a16="http://schemas.microsoft.com/office/drawing/2014/main" id="{655CD193-9FB0-C962-286A-F28DC6E24F2D}"/>
              </a:ext>
            </a:extLst>
          </p:cNvPr>
          <p:cNvSpPr>
            <a:spLocks noGrp="1"/>
          </p:cNvSpPr>
          <p:nvPr>
            <p:ph type="sldNum" sz="quarter" idx="12"/>
          </p:nvPr>
        </p:nvSpPr>
        <p:spPr/>
        <p:txBody>
          <a:bodyPr/>
          <a:lstStyle/>
          <a:p>
            <a:fld id="{7CBFE581-B952-5C44-B14D-46AE04B2BB44}" type="slidenum">
              <a:rPr lang="fr-FR" smtClean="0"/>
              <a:t>48</a:t>
            </a:fld>
            <a:endParaRPr lang="fr-FR"/>
          </a:p>
        </p:txBody>
      </p:sp>
      <p:sp>
        <p:nvSpPr>
          <p:cNvPr id="2" name="ZoneTexte 1">
            <a:extLst>
              <a:ext uri="{FF2B5EF4-FFF2-40B4-BE49-F238E27FC236}">
                <a16:creationId xmlns:a16="http://schemas.microsoft.com/office/drawing/2014/main" id="{F3DCD51A-332A-0644-AAFB-D4A1D8E9B6C2}"/>
              </a:ext>
            </a:extLst>
          </p:cNvPr>
          <p:cNvSpPr txBox="1"/>
          <p:nvPr/>
        </p:nvSpPr>
        <p:spPr>
          <a:xfrm>
            <a:off x="6335948" y="2464340"/>
            <a:ext cx="5167184" cy="369332"/>
          </a:xfrm>
          <a:prstGeom prst="rect">
            <a:avLst/>
          </a:prstGeom>
          <a:noFill/>
        </p:spPr>
        <p:txBody>
          <a:bodyPr wrap="none" rtlCol="0">
            <a:spAutoFit/>
          </a:bodyPr>
          <a:lstStyle/>
          <a:p>
            <a:r>
              <a:rPr lang="fr-CH" dirty="0">
                <a:hlinkClick r:id="rId2"/>
              </a:rPr>
              <a:t>https://www.youtube.com/watch?v=sDJX_Ks8XKY</a:t>
            </a:r>
            <a:r>
              <a:rPr lang="fr-CH" dirty="0"/>
              <a:t> </a:t>
            </a:r>
          </a:p>
        </p:txBody>
      </p:sp>
    </p:spTree>
    <p:extLst>
      <p:ext uri="{BB962C8B-B14F-4D97-AF65-F5344CB8AC3E}">
        <p14:creationId xmlns:p14="http://schemas.microsoft.com/office/powerpoint/2010/main" val="2915020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9357B-CEDD-E7C3-C699-DEE1563092CD}"/>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577470D4-5EA8-EC80-2020-6D35E76E53E2}"/>
              </a:ext>
            </a:extLst>
          </p:cNvPr>
          <p:cNvSpPr txBox="1"/>
          <p:nvPr/>
        </p:nvSpPr>
        <p:spPr>
          <a:xfrm>
            <a:off x="456928" y="405396"/>
            <a:ext cx="10896872" cy="584775"/>
          </a:xfrm>
          <a:prstGeom prst="rect">
            <a:avLst/>
          </a:prstGeom>
          <a:noFill/>
        </p:spPr>
        <p:txBody>
          <a:bodyPr wrap="square" rtlCol="0">
            <a:spAutoFit/>
          </a:bodyPr>
          <a:lstStyle/>
          <a:p>
            <a:r>
              <a:rPr lang="fr-CH" sz="3200" dirty="0"/>
              <a:t>Références</a:t>
            </a:r>
          </a:p>
        </p:txBody>
      </p:sp>
      <p:sp>
        <p:nvSpPr>
          <p:cNvPr id="4" name="ZoneTexte 3">
            <a:extLst>
              <a:ext uri="{FF2B5EF4-FFF2-40B4-BE49-F238E27FC236}">
                <a16:creationId xmlns:a16="http://schemas.microsoft.com/office/drawing/2014/main" id="{68E19E55-D113-44DA-B86D-D02B9340F8D0}"/>
              </a:ext>
            </a:extLst>
          </p:cNvPr>
          <p:cNvSpPr txBox="1"/>
          <p:nvPr/>
        </p:nvSpPr>
        <p:spPr>
          <a:xfrm>
            <a:off x="456928" y="1087038"/>
            <a:ext cx="11079291" cy="5416868"/>
          </a:xfrm>
          <a:prstGeom prst="rect">
            <a:avLst/>
          </a:prstGeom>
          <a:noFill/>
        </p:spPr>
        <p:txBody>
          <a:bodyPr wrap="square" rtlCol="0">
            <a:spAutoFit/>
          </a:bodyPr>
          <a:lstStyle/>
          <a:p>
            <a:pPr>
              <a:spcBef>
                <a:spcPts val="200"/>
              </a:spcBef>
              <a:spcAft>
                <a:spcPts val="200"/>
              </a:spcAft>
            </a:pPr>
            <a:r>
              <a:rPr lang="fr-FR" sz="1100" dirty="0"/>
              <a:t>Barth, R. S., &amp; </a:t>
            </a:r>
            <a:r>
              <a:rPr lang="fr-FR" sz="1100" dirty="0" err="1"/>
              <a:t>Rathbone</a:t>
            </a:r>
            <a:r>
              <a:rPr lang="fr-FR" sz="1100" dirty="0"/>
              <a:t>, C. H. (1971). A Bibliography of Open Education. https://eric.ed.gov/?id=ED059617 </a:t>
            </a:r>
          </a:p>
          <a:p>
            <a:pPr>
              <a:spcBef>
                <a:spcPts val="200"/>
              </a:spcBef>
              <a:spcAft>
                <a:spcPts val="200"/>
              </a:spcAft>
            </a:pPr>
            <a:r>
              <a:rPr lang="fr-FR" sz="1100" dirty="0"/>
              <a:t>Berners-Lee, T. (2024). </a:t>
            </a:r>
            <a:r>
              <a:rPr lang="fr-FR" sz="1100" dirty="0" err="1"/>
              <a:t>Marking</a:t>
            </a:r>
            <a:r>
              <a:rPr lang="fr-FR" sz="1100" dirty="0"/>
              <a:t> the </a:t>
            </a:r>
            <a:r>
              <a:rPr lang="fr-FR" sz="1100" dirty="0" err="1"/>
              <a:t>Web’s</a:t>
            </a:r>
            <a:r>
              <a:rPr lang="fr-FR" sz="1100" dirty="0"/>
              <a:t> 35th </a:t>
            </a:r>
            <a:r>
              <a:rPr lang="fr-FR" sz="1100" dirty="0" err="1"/>
              <a:t>Birthday</a:t>
            </a:r>
            <a:r>
              <a:rPr lang="fr-FR" sz="1100" dirty="0"/>
              <a:t>: An Open </a:t>
            </a:r>
            <a:r>
              <a:rPr lang="fr-FR" sz="1100" dirty="0" err="1"/>
              <a:t>Letter</a:t>
            </a:r>
            <a:r>
              <a:rPr lang="fr-FR" sz="1100" dirty="0"/>
              <a:t>. </a:t>
            </a:r>
            <a:r>
              <a:rPr lang="fr-FR" sz="1100" dirty="0">
                <a:hlinkClick r:id="rId2"/>
              </a:rPr>
              <a:t>https://medium.com/@timberners_lee/marking-the-webs-35th-birthday-an-open-letter-ebb410cc7d42</a:t>
            </a:r>
            <a:r>
              <a:rPr lang="fr-FR" sz="1100" dirty="0"/>
              <a:t> </a:t>
            </a:r>
          </a:p>
          <a:p>
            <a:pPr>
              <a:spcBef>
                <a:spcPts val="200"/>
              </a:spcBef>
              <a:spcAft>
                <a:spcPts val="200"/>
              </a:spcAft>
            </a:pPr>
            <a:r>
              <a:rPr lang="fr-CH" sz="1100" dirty="0" err="1"/>
              <a:t>Bétrancourt</a:t>
            </a:r>
            <a:r>
              <a:rPr lang="fr-CH" sz="1100" dirty="0"/>
              <a:t>, M. (2007). L'ergonomie des TICE : quelles recherches pour quels usages sur le terrain ? In B. Charlier &amp; D. </a:t>
            </a:r>
            <a:r>
              <a:rPr lang="fr-CH" sz="1100" dirty="0" err="1"/>
              <a:t>Peraya</a:t>
            </a:r>
            <a:r>
              <a:rPr lang="fr-CH" sz="1100" dirty="0"/>
              <a:t> (</a:t>
            </a:r>
            <a:r>
              <a:rPr lang="fr-CH" sz="1100" dirty="0" err="1"/>
              <a:t>Eds</a:t>
            </a:r>
            <a:r>
              <a:rPr lang="fr-CH" sz="1100" dirty="0"/>
              <a:t>.), Regards croisés sur la recherche en technologie de l’éducation (pp. 77-89). </a:t>
            </a:r>
            <a:r>
              <a:rPr lang="fr-CH" sz="1100" dirty="0">
                <a:hlinkClick r:id="rId3"/>
              </a:rPr>
              <a:t>https://tecfa.unige.ch/perso/mireille/papers/Betrancourt08_REF.pdf</a:t>
            </a:r>
            <a:r>
              <a:rPr lang="fr-CH" sz="1100" dirty="0"/>
              <a:t>  </a:t>
            </a:r>
            <a:endParaRPr lang="fr-FR" sz="1100" dirty="0"/>
          </a:p>
          <a:p>
            <a:pPr>
              <a:spcBef>
                <a:spcPts val="200"/>
              </a:spcBef>
              <a:spcAft>
                <a:spcPts val="200"/>
              </a:spcAft>
            </a:pPr>
            <a:r>
              <a:rPr lang="fr-FR" sz="1100" dirty="0"/>
              <a:t>Bourg, D., &amp; </a:t>
            </a:r>
            <a:r>
              <a:rPr lang="fr-FR" sz="1100" dirty="0" err="1"/>
              <a:t>Swaton</a:t>
            </a:r>
            <a:r>
              <a:rPr lang="fr-FR" sz="1100" dirty="0"/>
              <a:t>, S. (2021). Chapitre 1. Du paradigme mécaniste. In Primauté du vivant (pp. 17-68). Presses Universitaires de France. </a:t>
            </a:r>
            <a:r>
              <a:rPr lang="fr-FR" sz="1100" dirty="0">
                <a:hlinkClick r:id="rId4"/>
              </a:rPr>
              <a:t>https://shs.cairn.info/article/PUF_BOURG_2021_02_0017?lang=fr</a:t>
            </a:r>
            <a:r>
              <a:rPr lang="fr-FR" sz="1100" dirty="0"/>
              <a:t>  </a:t>
            </a:r>
          </a:p>
          <a:p>
            <a:pPr>
              <a:spcBef>
                <a:spcPts val="200"/>
              </a:spcBef>
              <a:spcAft>
                <a:spcPts val="200"/>
              </a:spcAft>
            </a:pPr>
            <a:r>
              <a:rPr lang="fr-FR" sz="1100" dirty="0"/>
              <a:t>Class , B., Bebbouchi, D., Fedorova, A., Cheniti, L., </a:t>
            </a:r>
            <a:r>
              <a:rPr lang="fr-FR" sz="1100" dirty="0" err="1"/>
              <a:t>Shlaka</a:t>
            </a:r>
            <a:r>
              <a:rPr lang="fr-FR" sz="1100" dirty="0"/>
              <a:t>, S., &amp; </a:t>
            </a:r>
            <a:r>
              <a:rPr lang="fr-FR" sz="1100" dirty="0" err="1"/>
              <a:t>ElKhayat</a:t>
            </a:r>
            <a:r>
              <a:rPr lang="fr-FR" sz="1100" dirty="0"/>
              <a:t>, G. (2024). </a:t>
            </a:r>
            <a:r>
              <a:rPr lang="fr-FR" sz="1100" dirty="0" err="1"/>
              <a:t>Towards</a:t>
            </a:r>
            <a:r>
              <a:rPr lang="fr-FR" sz="1100" dirty="0"/>
              <a:t> a </a:t>
            </a:r>
            <a:r>
              <a:rPr lang="fr-FR" sz="1100" dirty="0" err="1"/>
              <a:t>Competence</a:t>
            </a:r>
            <a:r>
              <a:rPr lang="fr-FR" sz="1100" dirty="0"/>
              <a:t> Framework for Open Scholars: </a:t>
            </a:r>
            <a:r>
              <a:rPr lang="fr-FR" sz="1100" dirty="0" err="1"/>
              <a:t>Acknowledging</a:t>
            </a:r>
            <a:r>
              <a:rPr lang="fr-FR" sz="1100" dirty="0"/>
              <a:t> the </a:t>
            </a:r>
            <a:r>
              <a:rPr lang="fr-FR" sz="1100" dirty="0" err="1"/>
              <a:t>Dearth</a:t>
            </a:r>
            <a:r>
              <a:rPr lang="fr-FR" sz="1100" dirty="0"/>
              <a:t> of </a:t>
            </a:r>
            <a:r>
              <a:rPr lang="fr-FR" sz="1100" dirty="0" err="1"/>
              <a:t>Epistemic</a:t>
            </a:r>
            <a:r>
              <a:rPr lang="fr-FR" sz="1100" dirty="0"/>
              <a:t> </a:t>
            </a:r>
            <a:r>
              <a:rPr lang="fr-FR" sz="1100" dirty="0" err="1"/>
              <a:t>Competences</a:t>
            </a:r>
            <a:r>
              <a:rPr lang="fr-FR" sz="1100" dirty="0"/>
              <a:t>. Open Praxis. </a:t>
            </a:r>
            <a:r>
              <a:rPr lang="fr-FR" sz="1100" dirty="0">
                <a:hlinkClick r:id="rId5"/>
              </a:rPr>
              <a:t>https://doi.org/10.55982/openpraxis.16.3.672</a:t>
            </a:r>
            <a:r>
              <a:rPr lang="fr-FR" sz="1100" dirty="0"/>
              <a:t>  </a:t>
            </a:r>
          </a:p>
          <a:p>
            <a:pPr>
              <a:spcBef>
                <a:spcPts val="200"/>
              </a:spcBef>
              <a:spcAft>
                <a:spcPts val="200"/>
              </a:spcAft>
            </a:pPr>
            <a:r>
              <a:rPr lang="fr-FR" sz="1100" dirty="0"/>
              <a:t>Cuestas-Caza, J. (2022). </a:t>
            </a:r>
            <a:r>
              <a:rPr lang="fr-FR" sz="1100" dirty="0" err="1"/>
              <a:t>Sumak</a:t>
            </a:r>
            <a:r>
              <a:rPr lang="fr-FR" sz="1100" dirty="0"/>
              <a:t> </a:t>
            </a:r>
            <a:r>
              <a:rPr lang="fr-FR" sz="1100" dirty="0" err="1"/>
              <a:t>Kawsay</a:t>
            </a:r>
            <a:r>
              <a:rPr lang="fr-FR" sz="1100" dirty="0"/>
              <a:t> </a:t>
            </a:r>
            <a:r>
              <a:rPr lang="fr-FR" sz="1100" dirty="0" err="1"/>
              <a:t>is</a:t>
            </a:r>
            <a:r>
              <a:rPr lang="fr-FR" sz="1100" dirty="0"/>
              <a:t> not </a:t>
            </a:r>
            <a:r>
              <a:rPr lang="fr-FR" sz="1100" dirty="0" err="1"/>
              <a:t>Buen</a:t>
            </a:r>
            <a:r>
              <a:rPr lang="fr-FR" sz="1100" dirty="0"/>
              <a:t> </a:t>
            </a:r>
            <a:r>
              <a:rPr lang="fr-FR" sz="1100" dirty="0" err="1"/>
              <a:t>Vivir</a:t>
            </a:r>
            <a:r>
              <a:rPr lang="fr-FR" sz="1100" dirty="0"/>
              <a:t>. </a:t>
            </a:r>
            <a:r>
              <a:rPr lang="fr-FR" sz="1100" dirty="0" err="1"/>
              <a:t>Alternautas</a:t>
            </a:r>
            <a:r>
              <a:rPr lang="fr-FR" sz="1100" dirty="0"/>
              <a:t>, 5(1). </a:t>
            </a:r>
            <a:r>
              <a:rPr lang="fr-FR" sz="1100" dirty="0">
                <a:hlinkClick r:id="rId6"/>
              </a:rPr>
              <a:t>https://doi.org/10.31273/alternautas.v5i1.1070</a:t>
            </a:r>
            <a:r>
              <a:rPr lang="fr-FR" sz="1100" dirty="0"/>
              <a:t>  </a:t>
            </a:r>
          </a:p>
          <a:p>
            <a:pPr>
              <a:spcBef>
                <a:spcPts val="200"/>
              </a:spcBef>
              <a:spcAft>
                <a:spcPts val="200"/>
              </a:spcAft>
            </a:pPr>
            <a:r>
              <a:rPr lang="fr-FR" sz="1100" dirty="0"/>
              <a:t>Freire, P. (1994). </a:t>
            </a:r>
            <a:r>
              <a:rPr lang="fr-FR" sz="1100" dirty="0" err="1"/>
              <a:t>Pedagogy</a:t>
            </a:r>
            <a:r>
              <a:rPr lang="fr-FR" sz="1100" dirty="0"/>
              <a:t> of the </a:t>
            </a:r>
            <a:r>
              <a:rPr lang="fr-FR" sz="1100" dirty="0" err="1"/>
              <a:t>oppressed</a:t>
            </a:r>
            <a:r>
              <a:rPr lang="fr-FR" sz="1100" dirty="0"/>
              <a:t>. Continuum. </a:t>
            </a:r>
          </a:p>
          <a:p>
            <a:pPr>
              <a:spcBef>
                <a:spcPts val="200"/>
              </a:spcBef>
              <a:spcAft>
                <a:spcPts val="200"/>
              </a:spcAft>
            </a:pPr>
            <a:r>
              <a:rPr lang="fr-FR" sz="1100" dirty="0"/>
              <a:t>GNU. Qu'est-ce que le logiciel libre ? </a:t>
            </a:r>
            <a:r>
              <a:rPr lang="fr-FR" sz="1100" dirty="0">
                <a:hlinkClick r:id="rId7"/>
              </a:rPr>
              <a:t>https://www.gnu.org/philosophy/free-sw.html</a:t>
            </a:r>
            <a:r>
              <a:rPr lang="fr-FR" sz="1100" dirty="0"/>
              <a:t> </a:t>
            </a:r>
          </a:p>
          <a:p>
            <a:pPr>
              <a:spcBef>
                <a:spcPts val="200"/>
              </a:spcBef>
              <a:spcAft>
                <a:spcPts val="200"/>
              </a:spcAft>
            </a:pPr>
            <a:r>
              <a:rPr lang="fr-FR" sz="1100" dirty="0"/>
              <a:t>Illich, I. (1971). Une société sans école. Points. </a:t>
            </a:r>
            <a:r>
              <a:rPr lang="fr-FR" sz="1100" dirty="0">
                <a:hlinkClick r:id="rId8"/>
              </a:rPr>
              <a:t>http://digamo.free.fr/illich1971.pdf</a:t>
            </a:r>
            <a:r>
              <a:rPr lang="fr-FR" sz="1100" dirty="0"/>
              <a:t>  </a:t>
            </a:r>
          </a:p>
          <a:p>
            <a:pPr>
              <a:spcBef>
                <a:spcPts val="200"/>
              </a:spcBef>
              <a:spcAft>
                <a:spcPts val="200"/>
              </a:spcAft>
            </a:pPr>
            <a:r>
              <a:rPr lang="fr-FR" sz="1100" dirty="0" err="1"/>
              <a:t>Ngubane</a:t>
            </a:r>
            <a:r>
              <a:rPr lang="fr-FR" sz="1100" dirty="0"/>
              <a:t>, N., &amp; </a:t>
            </a:r>
            <a:r>
              <a:rPr lang="fr-FR" sz="1100" dirty="0" err="1"/>
              <a:t>Makua</a:t>
            </a:r>
            <a:r>
              <a:rPr lang="fr-FR" sz="1100" dirty="0"/>
              <a:t>, M. (2021). Ubuntu </a:t>
            </a:r>
            <a:r>
              <a:rPr lang="fr-FR" sz="1100" dirty="0" err="1"/>
              <a:t>pedagogy</a:t>
            </a:r>
            <a:r>
              <a:rPr lang="fr-FR" sz="1100" dirty="0"/>
              <a:t> – </a:t>
            </a:r>
            <a:r>
              <a:rPr lang="fr-FR" sz="1100" dirty="0" err="1"/>
              <a:t>transforming</a:t>
            </a:r>
            <a:r>
              <a:rPr lang="fr-FR" sz="1100" dirty="0"/>
              <a:t> </a:t>
            </a:r>
            <a:r>
              <a:rPr lang="fr-FR" sz="1100" dirty="0" err="1"/>
              <a:t>educational</a:t>
            </a:r>
            <a:r>
              <a:rPr lang="fr-FR" sz="1100" dirty="0"/>
              <a:t> practices in South </a:t>
            </a:r>
            <a:r>
              <a:rPr lang="fr-FR" sz="1100" dirty="0" err="1"/>
              <a:t>Africa</a:t>
            </a:r>
            <a:r>
              <a:rPr lang="fr-FR" sz="1100" dirty="0"/>
              <a:t> </a:t>
            </a:r>
            <a:r>
              <a:rPr lang="fr-FR" sz="1100" dirty="0" err="1"/>
              <a:t>through</a:t>
            </a:r>
            <a:r>
              <a:rPr lang="fr-FR" sz="1100" dirty="0"/>
              <a:t> an </a:t>
            </a:r>
            <a:r>
              <a:rPr lang="fr-FR" sz="1100" dirty="0" err="1"/>
              <a:t>African</a:t>
            </a:r>
            <a:r>
              <a:rPr lang="fr-FR" sz="1100" dirty="0"/>
              <a:t> </a:t>
            </a:r>
            <a:r>
              <a:rPr lang="fr-FR" sz="1100" dirty="0" err="1"/>
              <a:t>philosophy</a:t>
            </a:r>
            <a:r>
              <a:rPr lang="fr-FR" sz="1100" dirty="0"/>
              <a:t>: </a:t>
            </a:r>
            <a:r>
              <a:rPr lang="fr-FR" sz="1100" dirty="0" err="1"/>
              <a:t>from</a:t>
            </a:r>
            <a:r>
              <a:rPr lang="fr-FR" sz="1100" dirty="0"/>
              <a:t> </a:t>
            </a:r>
            <a:r>
              <a:rPr lang="fr-FR" sz="1100" dirty="0" err="1"/>
              <a:t>theory</a:t>
            </a:r>
            <a:r>
              <a:rPr lang="fr-FR" sz="1100" dirty="0"/>
              <a:t> to practice. </a:t>
            </a:r>
            <a:r>
              <a:rPr lang="fr-FR" sz="1100" dirty="0" err="1"/>
              <a:t>Inkanyiso</a:t>
            </a:r>
            <a:r>
              <a:rPr lang="fr-FR" sz="1100" dirty="0"/>
              <a:t>: Journal of </a:t>
            </a:r>
            <a:r>
              <a:rPr lang="fr-FR" sz="1100" dirty="0" err="1"/>
              <a:t>Humanities</a:t>
            </a:r>
            <a:r>
              <a:rPr lang="fr-FR" sz="1100" dirty="0"/>
              <a:t> and Social Sciences, 13(1). </a:t>
            </a:r>
            <a:r>
              <a:rPr lang="fr-FR" sz="1100" dirty="0">
                <a:hlinkClick r:id="rId9"/>
              </a:rPr>
              <a:t>https://www.ajol.info/index.php/ijhss/article/view/212332</a:t>
            </a:r>
            <a:r>
              <a:rPr lang="fr-FR" sz="1100" dirty="0"/>
              <a:t>  </a:t>
            </a:r>
          </a:p>
          <a:p>
            <a:pPr>
              <a:spcBef>
                <a:spcPts val="200"/>
              </a:spcBef>
              <a:spcAft>
                <a:spcPts val="200"/>
              </a:spcAft>
            </a:pPr>
            <a:r>
              <a:rPr lang="fr-FR" sz="1100" dirty="0" err="1"/>
              <a:t>Paloque</a:t>
            </a:r>
            <a:r>
              <a:rPr lang="fr-FR" sz="1100" dirty="0"/>
              <a:t>-Berges, C., &amp; Masutti, C. (</a:t>
            </a:r>
            <a:r>
              <a:rPr lang="fr-FR" sz="1100" dirty="0" err="1"/>
              <a:t>Eds</a:t>
            </a:r>
            <a:r>
              <a:rPr lang="fr-FR" sz="1100" dirty="0"/>
              <a:t>.). (2013). Histoires et cultures du Libre. Des logiciels partagés aux licences échangées. </a:t>
            </a:r>
            <a:r>
              <a:rPr lang="fr-FR" sz="1100" dirty="0" err="1"/>
              <a:t>Framasoft</a:t>
            </a:r>
            <a:r>
              <a:rPr lang="fr-FR" sz="1100" dirty="0"/>
              <a:t>. </a:t>
            </a:r>
            <a:r>
              <a:rPr lang="fr-FR" sz="1100" dirty="0">
                <a:hlinkClick r:id="rId10"/>
              </a:rPr>
              <a:t>https://archives.framabook.org/histoiresetculturesdulibre/index.html</a:t>
            </a:r>
            <a:r>
              <a:rPr lang="fr-FR" sz="1100" dirty="0"/>
              <a:t> </a:t>
            </a:r>
          </a:p>
          <a:p>
            <a:pPr>
              <a:spcBef>
                <a:spcPts val="200"/>
              </a:spcBef>
              <a:spcAft>
                <a:spcPts val="200"/>
              </a:spcAft>
            </a:pPr>
            <a:r>
              <a:rPr lang="fr-FR" sz="1100" dirty="0" err="1"/>
              <a:t>Peraya</a:t>
            </a:r>
            <a:r>
              <a:rPr lang="fr-FR" sz="1100" dirty="0"/>
              <a:t>, D. (2014). Regards sur les formes de médiatisation de la formation et de l'apprentissage. Synergies Pays germanophones, 7, 19-32. </a:t>
            </a:r>
          </a:p>
          <a:p>
            <a:pPr>
              <a:spcBef>
                <a:spcPts val="200"/>
              </a:spcBef>
              <a:spcAft>
                <a:spcPts val="200"/>
              </a:spcAft>
            </a:pPr>
            <a:r>
              <a:rPr lang="fr-FR" sz="1100" dirty="0" err="1"/>
              <a:t>Peraya</a:t>
            </a:r>
            <a:r>
              <a:rPr lang="fr-FR" sz="1100" dirty="0"/>
              <a:t>, D. (2023). Entretien avec Daniel </a:t>
            </a:r>
            <a:r>
              <a:rPr lang="fr-FR" sz="1100" dirty="0" err="1"/>
              <a:t>Peraya</a:t>
            </a:r>
            <a:r>
              <a:rPr lang="fr-FR" sz="1100" dirty="0"/>
              <a:t> : L’histoire des technologies éducatives. </a:t>
            </a:r>
            <a:r>
              <a:rPr lang="fr-FR" sz="1100" dirty="0">
                <a:hlinkClick r:id="rId11"/>
              </a:rPr>
              <a:t>https://tecfa.unige.ch/perso/class/2024/EduNumCT/Mod2/UE1-O1/UE1-O1-Peraya2023HistoireTechno.pdf</a:t>
            </a:r>
            <a:r>
              <a:rPr lang="fr-FR" sz="1100" dirty="0"/>
              <a:t> </a:t>
            </a:r>
          </a:p>
          <a:p>
            <a:pPr>
              <a:spcBef>
                <a:spcPts val="200"/>
              </a:spcBef>
              <a:spcAft>
                <a:spcPts val="200"/>
              </a:spcAft>
            </a:pPr>
            <a:r>
              <a:rPr lang="fr-FR" sz="1100" dirty="0"/>
              <a:t>Peter, S., &amp; </a:t>
            </a:r>
            <a:r>
              <a:rPr lang="fr-FR" sz="1100" dirty="0" err="1"/>
              <a:t>Deimann</a:t>
            </a:r>
            <a:r>
              <a:rPr lang="fr-FR" sz="1100" dirty="0"/>
              <a:t>, M. (2013). On the </a:t>
            </a:r>
            <a:r>
              <a:rPr lang="fr-FR" sz="1100" dirty="0" err="1"/>
              <a:t>role</a:t>
            </a:r>
            <a:r>
              <a:rPr lang="fr-FR" sz="1100" dirty="0"/>
              <a:t> of </a:t>
            </a:r>
            <a:r>
              <a:rPr lang="fr-FR" sz="1100" dirty="0" err="1"/>
              <a:t>openness</a:t>
            </a:r>
            <a:r>
              <a:rPr lang="fr-FR" sz="1100" dirty="0"/>
              <a:t> in </a:t>
            </a:r>
            <a:r>
              <a:rPr lang="fr-FR" sz="1100" dirty="0" err="1"/>
              <a:t>education</a:t>
            </a:r>
            <a:r>
              <a:rPr lang="fr-FR" sz="1100" dirty="0"/>
              <a:t>: A </a:t>
            </a:r>
            <a:r>
              <a:rPr lang="fr-FR" sz="1100" dirty="0" err="1"/>
              <a:t>historical</a:t>
            </a:r>
            <a:r>
              <a:rPr lang="fr-FR" sz="1100" dirty="0"/>
              <a:t> reconstruction. Open Praxis, 5(1), 7-14. https://doi.org/10.5944/openpraxis.5.1.23 </a:t>
            </a:r>
          </a:p>
          <a:p>
            <a:pPr>
              <a:spcBef>
                <a:spcPts val="200"/>
              </a:spcBef>
              <a:spcAft>
                <a:spcPts val="200"/>
              </a:spcAft>
            </a:pPr>
            <a:r>
              <a:rPr lang="fr-FR" sz="1100" dirty="0" err="1"/>
              <a:t>Sellenet</a:t>
            </a:r>
            <a:r>
              <a:rPr lang="fr-FR" sz="1100" dirty="0"/>
              <a:t>, C. (2013). Un voyage découverte. L'école des parents, 600(1), 30-35. </a:t>
            </a:r>
            <a:r>
              <a:rPr lang="fr-FR" sz="1100" dirty="0">
                <a:hlinkClick r:id="rId12"/>
              </a:rPr>
              <a:t>https://doi.org/10.3917/epar.600.0030</a:t>
            </a:r>
            <a:r>
              <a:rPr lang="fr-FR" sz="1100" dirty="0"/>
              <a:t> </a:t>
            </a:r>
          </a:p>
          <a:p>
            <a:pPr>
              <a:spcBef>
                <a:spcPts val="200"/>
              </a:spcBef>
              <a:spcAft>
                <a:spcPts val="200"/>
              </a:spcAft>
            </a:pPr>
            <a:r>
              <a:rPr lang="fr-FR" sz="1100" dirty="0"/>
              <a:t>Sterling, S. (2021). </a:t>
            </a:r>
            <a:r>
              <a:rPr lang="fr-FR" sz="1100" dirty="0" err="1"/>
              <a:t>Concern</a:t>
            </a:r>
            <a:r>
              <a:rPr lang="fr-FR" sz="1100" dirty="0"/>
              <a:t>, Conception, and </a:t>
            </a:r>
            <a:r>
              <a:rPr lang="fr-FR" sz="1100" dirty="0" err="1"/>
              <a:t>Consequence</a:t>
            </a:r>
            <a:r>
              <a:rPr lang="fr-FR" sz="1100" dirty="0"/>
              <a:t>: Re-</a:t>
            </a:r>
            <a:r>
              <a:rPr lang="fr-FR" sz="1100" dirty="0" err="1"/>
              <a:t>thinking</a:t>
            </a:r>
            <a:r>
              <a:rPr lang="fr-FR" sz="1100" dirty="0"/>
              <a:t> the </a:t>
            </a:r>
            <a:r>
              <a:rPr lang="fr-FR" sz="1100" dirty="0" err="1"/>
              <a:t>Paradigm</a:t>
            </a:r>
            <a:r>
              <a:rPr lang="fr-FR" sz="1100" dirty="0"/>
              <a:t> of </a:t>
            </a:r>
            <a:r>
              <a:rPr lang="fr-FR" sz="1100" dirty="0" err="1"/>
              <a:t>Higher</a:t>
            </a:r>
            <a:r>
              <a:rPr lang="fr-FR" sz="1100" dirty="0"/>
              <a:t> Education in Dangerous Times [Original </a:t>
            </a:r>
            <a:r>
              <a:rPr lang="fr-FR" sz="1100" dirty="0" err="1"/>
              <a:t>Research</a:t>
            </a:r>
            <a:r>
              <a:rPr lang="fr-FR" sz="1100" dirty="0"/>
              <a:t>]. Frontiers in </a:t>
            </a:r>
            <a:r>
              <a:rPr lang="fr-FR" sz="1100" dirty="0" err="1"/>
              <a:t>Sustainability</a:t>
            </a:r>
            <a:r>
              <a:rPr lang="fr-FR" sz="1100" dirty="0"/>
              <a:t>, 2. </a:t>
            </a:r>
            <a:r>
              <a:rPr lang="fr-FR" sz="1100" dirty="0">
                <a:hlinkClick r:id="rId13"/>
              </a:rPr>
              <a:t>https://doi.org/10.3389/frsus.2021.743806</a:t>
            </a:r>
            <a:r>
              <a:rPr lang="fr-FR" sz="1100" dirty="0"/>
              <a:t>  </a:t>
            </a:r>
          </a:p>
          <a:p>
            <a:pPr>
              <a:spcBef>
                <a:spcPts val="200"/>
              </a:spcBef>
              <a:spcAft>
                <a:spcPts val="200"/>
              </a:spcAft>
            </a:pPr>
            <a:r>
              <a:rPr lang="fr-FR" sz="1100" dirty="0"/>
              <a:t>UNESCO. (2019). Recommandation sur les Ressources éducatives libres (REL). </a:t>
            </a:r>
            <a:r>
              <a:rPr lang="fr-FR" sz="1100" dirty="0">
                <a:hlinkClick r:id="rId14"/>
              </a:rPr>
              <a:t>https://unesdoc.unesco.org/ark:/48223/pf0000373755/PDF/373755eng.pdf.multi.page=11</a:t>
            </a:r>
            <a:r>
              <a:rPr lang="fr-FR" sz="1100" dirty="0"/>
              <a:t> </a:t>
            </a:r>
          </a:p>
          <a:p>
            <a:pPr>
              <a:spcBef>
                <a:spcPts val="200"/>
              </a:spcBef>
              <a:spcAft>
                <a:spcPts val="200"/>
              </a:spcAft>
            </a:pPr>
            <a:r>
              <a:rPr lang="fr-FR" sz="1100" dirty="0"/>
              <a:t>UNESCO. (2021). Recommandation de l’UNESCO sur une science ouverte. </a:t>
            </a:r>
            <a:r>
              <a:rPr lang="fr-FR" sz="1100" dirty="0">
                <a:hlinkClick r:id="rId15"/>
              </a:rPr>
              <a:t>https://unesdoc.unesco.org/ark:/48223/pf0000379949_fre</a:t>
            </a:r>
            <a:endParaRPr lang="fr-FR" sz="1100" dirty="0"/>
          </a:p>
          <a:p>
            <a:pPr>
              <a:spcBef>
                <a:spcPts val="200"/>
              </a:spcBef>
              <a:spcAft>
                <a:spcPts val="200"/>
              </a:spcAft>
            </a:pPr>
            <a:endParaRPr lang="fr-FR" sz="1100" dirty="0"/>
          </a:p>
        </p:txBody>
      </p:sp>
      <p:sp>
        <p:nvSpPr>
          <p:cNvPr id="5" name="Espace réservé du numéro de diapositive 4">
            <a:extLst>
              <a:ext uri="{FF2B5EF4-FFF2-40B4-BE49-F238E27FC236}">
                <a16:creationId xmlns:a16="http://schemas.microsoft.com/office/drawing/2014/main" id="{854CC77D-D5B5-FCB6-F47D-9D7CBDBE83F6}"/>
              </a:ext>
            </a:extLst>
          </p:cNvPr>
          <p:cNvSpPr>
            <a:spLocks noGrp="1"/>
          </p:cNvSpPr>
          <p:nvPr>
            <p:ph type="sldNum" sz="quarter" idx="12"/>
          </p:nvPr>
        </p:nvSpPr>
        <p:spPr/>
        <p:txBody>
          <a:bodyPr/>
          <a:lstStyle/>
          <a:p>
            <a:fld id="{7CBFE581-B952-5C44-B14D-46AE04B2BB44}" type="slidenum">
              <a:rPr lang="fr-FR" smtClean="0"/>
              <a:t>49</a:t>
            </a:fld>
            <a:endParaRPr lang="fr-FR" dirty="0"/>
          </a:p>
        </p:txBody>
      </p:sp>
    </p:spTree>
    <p:extLst>
      <p:ext uri="{BB962C8B-B14F-4D97-AF65-F5344CB8AC3E}">
        <p14:creationId xmlns:p14="http://schemas.microsoft.com/office/powerpoint/2010/main" val="133362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AD25603-6655-566D-1794-8359DAA8ADB4}"/>
              </a:ext>
            </a:extLst>
          </p:cNvPr>
          <p:cNvSpPr>
            <a:spLocks noGrp="1"/>
          </p:cNvSpPr>
          <p:nvPr>
            <p:ph type="sldNum" sz="quarter" idx="12"/>
          </p:nvPr>
        </p:nvSpPr>
        <p:spPr/>
        <p:txBody>
          <a:bodyPr/>
          <a:lstStyle/>
          <a:p>
            <a:fld id="{7CBFE581-B952-5C44-B14D-46AE04B2BB44}" type="slidenum">
              <a:rPr lang="fr-FR" smtClean="0"/>
              <a:t>5</a:t>
            </a:fld>
            <a:endParaRPr lang="fr-FR"/>
          </a:p>
        </p:txBody>
      </p:sp>
      <p:sp>
        <p:nvSpPr>
          <p:cNvPr id="4" name="ZoneTexte 3">
            <a:extLst>
              <a:ext uri="{FF2B5EF4-FFF2-40B4-BE49-F238E27FC236}">
                <a16:creationId xmlns:a16="http://schemas.microsoft.com/office/drawing/2014/main" id="{BF2F74E9-1323-A27B-9DB3-C6BD0950642C}"/>
              </a:ext>
            </a:extLst>
          </p:cNvPr>
          <p:cNvSpPr txBox="1"/>
          <p:nvPr/>
        </p:nvSpPr>
        <p:spPr>
          <a:xfrm>
            <a:off x="456928" y="405396"/>
            <a:ext cx="11170868" cy="1077218"/>
          </a:xfrm>
          <a:prstGeom prst="rect">
            <a:avLst/>
          </a:prstGeom>
          <a:noFill/>
        </p:spPr>
        <p:txBody>
          <a:bodyPr wrap="square" rtlCol="0">
            <a:spAutoFit/>
          </a:bodyPr>
          <a:lstStyle/>
          <a:p>
            <a:r>
              <a:rPr lang="fr-CH" sz="3200" dirty="0"/>
              <a:t>1989: Web crée au CERN. LA technologie qui permet de véhiculer ces modèles conceptuels </a:t>
            </a:r>
          </a:p>
        </p:txBody>
      </p:sp>
      <p:sp>
        <p:nvSpPr>
          <p:cNvPr id="5" name="ZoneTexte 4">
            <a:extLst>
              <a:ext uri="{FF2B5EF4-FFF2-40B4-BE49-F238E27FC236}">
                <a16:creationId xmlns:a16="http://schemas.microsoft.com/office/drawing/2014/main" id="{49169642-7C92-BE1D-2DA6-A481934717C4}"/>
              </a:ext>
            </a:extLst>
          </p:cNvPr>
          <p:cNvSpPr txBox="1"/>
          <p:nvPr/>
        </p:nvSpPr>
        <p:spPr>
          <a:xfrm>
            <a:off x="1390511" y="1751791"/>
            <a:ext cx="2383549" cy="1292662"/>
          </a:xfrm>
          <a:prstGeom prst="rect">
            <a:avLst/>
          </a:prstGeom>
          <a:noFill/>
        </p:spPr>
        <p:txBody>
          <a:bodyPr wrap="square" rtlCol="0">
            <a:spAutoFit/>
          </a:bodyPr>
          <a:lstStyle/>
          <a:p>
            <a:pPr algn="just"/>
            <a:r>
              <a:rPr lang="fr-CH" sz="2600" dirty="0"/>
              <a:t>Collaboration </a:t>
            </a:r>
          </a:p>
          <a:p>
            <a:pPr algn="just"/>
            <a:r>
              <a:rPr lang="fr-CH" sz="2600" dirty="0"/>
              <a:t>Compassion</a:t>
            </a:r>
          </a:p>
          <a:p>
            <a:pPr algn="just"/>
            <a:r>
              <a:rPr lang="fr-CH" sz="2600" dirty="0"/>
              <a:t>Créativité</a:t>
            </a:r>
          </a:p>
        </p:txBody>
      </p:sp>
      <p:sp>
        <p:nvSpPr>
          <p:cNvPr id="2" name="ZoneTexte 1">
            <a:extLst>
              <a:ext uri="{FF2B5EF4-FFF2-40B4-BE49-F238E27FC236}">
                <a16:creationId xmlns:a16="http://schemas.microsoft.com/office/drawing/2014/main" id="{53DCCF14-6219-5448-2B6F-7B5FFF505F13}"/>
              </a:ext>
            </a:extLst>
          </p:cNvPr>
          <p:cNvSpPr txBox="1"/>
          <p:nvPr/>
        </p:nvSpPr>
        <p:spPr>
          <a:xfrm>
            <a:off x="5163630" y="1951847"/>
            <a:ext cx="7217924" cy="892552"/>
          </a:xfrm>
          <a:prstGeom prst="rect">
            <a:avLst/>
          </a:prstGeom>
          <a:noFill/>
        </p:spPr>
        <p:txBody>
          <a:bodyPr wrap="square" rtlCol="0">
            <a:spAutoFit/>
          </a:bodyPr>
          <a:lstStyle/>
          <a:p>
            <a:pPr algn="just"/>
            <a:r>
              <a:rPr lang="fr-CH" sz="2600" dirty="0"/>
              <a:t>Objectif: </a:t>
            </a:r>
          </a:p>
          <a:p>
            <a:pPr algn="just"/>
            <a:r>
              <a:rPr lang="fr-CH" sz="2600" dirty="0"/>
              <a:t>échanger entre chercheurs du monde entier</a:t>
            </a:r>
          </a:p>
        </p:txBody>
      </p:sp>
      <p:sp>
        <p:nvSpPr>
          <p:cNvPr id="7" name="Flèche : bas 6">
            <a:extLst>
              <a:ext uri="{FF2B5EF4-FFF2-40B4-BE49-F238E27FC236}">
                <a16:creationId xmlns:a16="http://schemas.microsoft.com/office/drawing/2014/main" id="{B5695EA5-C988-C1B3-1932-0F6A0232A073}"/>
              </a:ext>
            </a:extLst>
          </p:cNvPr>
          <p:cNvSpPr/>
          <p:nvPr/>
        </p:nvSpPr>
        <p:spPr>
          <a:xfrm rot="16200000">
            <a:off x="4010902" y="1971727"/>
            <a:ext cx="661481" cy="852791"/>
          </a:xfrm>
          <a:prstGeom prst="downArrow">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ZoneTexte 9">
            <a:extLst>
              <a:ext uri="{FF2B5EF4-FFF2-40B4-BE49-F238E27FC236}">
                <a16:creationId xmlns:a16="http://schemas.microsoft.com/office/drawing/2014/main" id="{D0EE4F6D-E982-BB53-F246-C651623F2799}"/>
              </a:ext>
            </a:extLst>
          </p:cNvPr>
          <p:cNvSpPr txBox="1"/>
          <p:nvPr/>
        </p:nvSpPr>
        <p:spPr>
          <a:xfrm>
            <a:off x="1342416" y="3073995"/>
            <a:ext cx="1995418" cy="369332"/>
          </a:xfrm>
          <a:prstGeom prst="rect">
            <a:avLst/>
          </a:prstGeom>
          <a:noFill/>
        </p:spPr>
        <p:txBody>
          <a:bodyPr wrap="none" rtlCol="0">
            <a:spAutoFit/>
          </a:bodyPr>
          <a:lstStyle/>
          <a:p>
            <a:r>
              <a:rPr lang="fr-CH" dirty="0"/>
              <a:t>Berners-Lee, 2024</a:t>
            </a:r>
          </a:p>
        </p:txBody>
      </p:sp>
      <p:pic>
        <p:nvPicPr>
          <p:cNvPr id="12" name="Image 11">
            <a:extLst>
              <a:ext uri="{FF2B5EF4-FFF2-40B4-BE49-F238E27FC236}">
                <a16:creationId xmlns:a16="http://schemas.microsoft.com/office/drawing/2014/main" id="{4393505A-362C-6718-8B5A-14778590E154}"/>
              </a:ext>
            </a:extLst>
          </p:cNvPr>
          <p:cNvPicPr>
            <a:picLocks noChangeAspect="1"/>
          </p:cNvPicPr>
          <p:nvPr/>
        </p:nvPicPr>
        <p:blipFill>
          <a:blip r:embed="rId2"/>
          <a:stretch>
            <a:fillRect/>
          </a:stretch>
        </p:blipFill>
        <p:spPr>
          <a:xfrm>
            <a:off x="5336802" y="3251259"/>
            <a:ext cx="3342267" cy="3292475"/>
          </a:xfrm>
          <a:prstGeom prst="rect">
            <a:avLst/>
          </a:prstGeom>
        </p:spPr>
      </p:pic>
      <p:sp>
        <p:nvSpPr>
          <p:cNvPr id="13" name="ZoneTexte 12">
            <a:extLst>
              <a:ext uri="{FF2B5EF4-FFF2-40B4-BE49-F238E27FC236}">
                <a16:creationId xmlns:a16="http://schemas.microsoft.com/office/drawing/2014/main" id="{564C9891-9B3F-CCA7-8FA8-740A3C6B3C37}"/>
              </a:ext>
            </a:extLst>
          </p:cNvPr>
          <p:cNvSpPr txBox="1"/>
          <p:nvPr/>
        </p:nvSpPr>
        <p:spPr>
          <a:xfrm>
            <a:off x="8981872" y="2827774"/>
            <a:ext cx="2917786" cy="246221"/>
          </a:xfrm>
          <a:prstGeom prst="rect">
            <a:avLst/>
          </a:prstGeom>
          <a:noFill/>
        </p:spPr>
        <p:txBody>
          <a:bodyPr wrap="none" rtlCol="0">
            <a:spAutoFit/>
          </a:bodyPr>
          <a:lstStyle/>
          <a:p>
            <a:r>
              <a:rPr lang="fr-CH" sz="1000" dirty="0">
                <a:hlinkClick r:id="rId3"/>
              </a:rPr>
              <a:t>https://home.cern/science/computing/birth-web</a:t>
            </a:r>
            <a:r>
              <a:rPr lang="fr-CH" sz="1000" dirty="0"/>
              <a:t> </a:t>
            </a:r>
          </a:p>
        </p:txBody>
      </p:sp>
      <p:sp>
        <p:nvSpPr>
          <p:cNvPr id="14" name="ZoneTexte 13">
            <a:extLst>
              <a:ext uri="{FF2B5EF4-FFF2-40B4-BE49-F238E27FC236}">
                <a16:creationId xmlns:a16="http://schemas.microsoft.com/office/drawing/2014/main" id="{0229B7D9-ADF1-936F-6E43-01A0D9CA1ED0}"/>
              </a:ext>
            </a:extLst>
          </p:cNvPr>
          <p:cNvSpPr txBox="1"/>
          <p:nvPr/>
        </p:nvSpPr>
        <p:spPr>
          <a:xfrm>
            <a:off x="4768038" y="6538912"/>
            <a:ext cx="4908716" cy="246221"/>
          </a:xfrm>
          <a:prstGeom prst="rect">
            <a:avLst/>
          </a:prstGeom>
          <a:noFill/>
        </p:spPr>
        <p:txBody>
          <a:bodyPr wrap="none" rtlCol="0">
            <a:spAutoFit/>
          </a:bodyPr>
          <a:lstStyle/>
          <a:p>
            <a:r>
              <a:rPr lang="fr-CH" sz="1000" dirty="0">
                <a:hlinkClick r:id="rId4"/>
              </a:rPr>
              <a:t>https://en.wikipedia.org/wiki/Computer_network#/media/File:Internet_map_1024.jpg</a:t>
            </a:r>
            <a:r>
              <a:rPr lang="fr-CH" sz="1000" dirty="0"/>
              <a:t> </a:t>
            </a:r>
          </a:p>
        </p:txBody>
      </p:sp>
      <p:sp>
        <p:nvSpPr>
          <p:cNvPr id="15" name="ZoneTexte 14">
            <a:extLst>
              <a:ext uri="{FF2B5EF4-FFF2-40B4-BE49-F238E27FC236}">
                <a16:creationId xmlns:a16="http://schemas.microsoft.com/office/drawing/2014/main" id="{8F3FCC66-A659-34D0-893A-9E2ED02E86B7}"/>
              </a:ext>
            </a:extLst>
          </p:cNvPr>
          <p:cNvSpPr txBox="1"/>
          <p:nvPr/>
        </p:nvSpPr>
        <p:spPr>
          <a:xfrm>
            <a:off x="6096000" y="4309846"/>
            <a:ext cx="2018181" cy="492443"/>
          </a:xfrm>
          <a:prstGeom prst="rect">
            <a:avLst/>
          </a:prstGeom>
          <a:noFill/>
        </p:spPr>
        <p:txBody>
          <a:bodyPr wrap="none" rtlCol="0">
            <a:spAutoFit/>
          </a:bodyPr>
          <a:lstStyle/>
          <a:p>
            <a:r>
              <a:rPr lang="fr-CH" sz="2600" dirty="0">
                <a:solidFill>
                  <a:srgbClr val="FF0000"/>
                </a:solidFill>
              </a:rPr>
              <a:t>Décentralisé</a:t>
            </a:r>
          </a:p>
        </p:txBody>
      </p:sp>
    </p:spTree>
    <p:extLst>
      <p:ext uri="{BB962C8B-B14F-4D97-AF65-F5344CB8AC3E}">
        <p14:creationId xmlns:p14="http://schemas.microsoft.com/office/powerpoint/2010/main" val="402799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AD25603-6655-566D-1794-8359DAA8ADB4}"/>
              </a:ext>
            </a:extLst>
          </p:cNvPr>
          <p:cNvSpPr>
            <a:spLocks noGrp="1"/>
          </p:cNvSpPr>
          <p:nvPr>
            <p:ph type="sldNum" sz="quarter" idx="12"/>
          </p:nvPr>
        </p:nvSpPr>
        <p:spPr/>
        <p:txBody>
          <a:bodyPr/>
          <a:lstStyle/>
          <a:p>
            <a:fld id="{7CBFE581-B952-5C44-B14D-46AE04B2BB44}" type="slidenum">
              <a:rPr lang="fr-FR" smtClean="0"/>
              <a:t>6</a:t>
            </a:fld>
            <a:endParaRPr lang="fr-FR"/>
          </a:p>
        </p:txBody>
      </p:sp>
      <p:sp>
        <p:nvSpPr>
          <p:cNvPr id="4" name="ZoneTexte 3">
            <a:extLst>
              <a:ext uri="{FF2B5EF4-FFF2-40B4-BE49-F238E27FC236}">
                <a16:creationId xmlns:a16="http://schemas.microsoft.com/office/drawing/2014/main" id="{BF2F74E9-1323-A27B-9DB3-C6BD0950642C}"/>
              </a:ext>
            </a:extLst>
          </p:cNvPr>
          <p:cNvSpPr txBox="1"/>
          <p:nvPr/>
        </p:nvSpPr>
        <p:spPr>
          <a:xfrm rot="16200000">
            <a:off x="-2134484" y="2973533"/>
            <a:ext cx="6180860" cy="584775"/>
          </a:xfrm>
          <a:prstGeom prst="rect">
            <a:avLst/>
          </a:prstGeom>
          <a:noFill/>
        </p:spPr>
        <p:txBody>
          <a:bodyPr wrap="square" rtlCol="0">
            <a:spAutoFit/>
          </a:bodyPr>
          <a:lstStyle/>
          <a:p>
            <a:r>
              <a:rPr lang="fr-CH" sz="3200" dirty="0"/>
              <a:t>Technologie - Education</a:t>
            </a:r>
          </a:p>
        </p:txBody>
      </p:sp>
      <p:pic>
        <p:nvPicPr>
          <p:cNvPr id="6" name="Image 5">
            <a:extLst>
              <a:ext uri="{FF2B5EF4-FFF2-40B4-BE49-F238E27FC236}">
                <a16:creationId xmlns:a16="http://schemas.microsoft.com/office/drawing/2014/main" id="{16D6D085-0E00-5387-A146-FCED54034603}"/>
              </a:ext>
            </a:extLst>
          </p:cNvPr>
          <p:cNvPicPr>
            <a:picLocks noChangeAspect="1"/>
          </p:cNvPicPr>
          <p:nvPr/>
        </p:nvPicPr>
        <p:blipFill>
          <a:blip r:embed="rId3"/>
          <a:stretch>
            <a:fillRect/>
          </a:stretch>
        </p:blipFill>
        <p:spPr>
          <a:xfrm>
            <a:off x="1692109" y="0"/>
            <a:ext cx="9238563" cy="6857999"/>
          </a:xfrm>
          <a:prstGeom prst="rect">
            <a:avLst/>
          </a:prstGeom>
        </p:spPr>
      </p:pic>
      <p:sp>
        <p:nvSpPr>
          <p:cNvPr id="7" name="ZoneTexte 6">
            <a:extLst>
              <a:ext uri="{FF2B5EF4-FFF2-40B4-BE49-F238E27FC236}">
                <a16:creationId xmlns:a16="http://schemas.microsoft.com/office/drawing/2014/main" id="{5B714B9B-9C70-F889-7948-66DD6EA1AEB7}"/>
              </a:ext>
            </a:extLst>
          </p:cNvPr>
          <p:cNvSpPr txBox="1"/>
          <p:nvPr/>
        </p:nvSpPr>
        <p:spPr>
          <a:xfrm rot="16200000">
            <a:off x="9914806" y="4431358"/>
            <a:ext cx="3343864" cy="369332"/>
          </a:xfrm>
          <a:prstGeom prst="rect">
            <a:avLst/>
          </a:prstGeom>
          <a:noFill/>
        </p:spPr>
        <p:txBody>
          <a:bodyPr wrap="none" rtlCol="0">
            <a:spAutoFit/>
          </a:bodyPr>
          <a:lstStyle/>
          <a:p>
            <a:r>
              <a:rPr lang="fr-CH" dirty="0"/>
              <a:t>Peter &amp; </a:t>
            </a:r>
            <a:r>
              <a:rPr lang="fr-CH" dirty="0" err="1"/>
              <a:t>Deimann</a:t>
            </a:r>
            <a:r>
              <a:rPr lang="fr-CH" dirty="0"/>
              <a:t>, 2013 (adapté)</a:t>
            </a:r>
          </a:p>
        </p:txBody>
      </p:sp>
      <p:sp>
        <p:nvSpPr>
          <p:cNvPr id="2" name="Rectangle : coins arrondis 1">
            <a:extLst>
              <a:ext uri="{FF2B5EF4-FFF2-40B4-BE49-F238E27FC236}">
                <a16:creationId xmlns:a16="http://schemas.microsoft.com/office/drawing/2014/main" id="{85B79F30-F45C-147D-864A-DC33EE0E80B2}"/>
              </a:ext>
            </a:extLst>
          </p:cNvPr>
          <p:cNvSpPr/>
          <p:nvPr/>
        </p:nvSpPr>
        <p:spPr>
          <a:xfrm>
            <a:off x="2726133" y="5572215"/>
            <a:ext cx="1022257" cy="46166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 coins arrondis 7">
            <a:extLst>
              <a:ext uri="{FF2B5EF4-FFF2-40B4-BE49-F238E27FC236}">
                <a16:creationId xmlns:a16="http://schemas.microsoft.com/office/drawing/2014/main" id="{47C7344C-1D13-CEA0-3282-4440F7D50FA2}"/>
              </a:ext>
            </a:extLst>
          </p:cNvPr>
          <p:cNvSpPr/>
          <p:nvPr/>
        </p:nvSpPr>
        <p:spPr>
          <a:xfrm>
            <a:off x="6484253" y="6033880"/>
            <a:ext cx="1022257" cy="46166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 coins arrondis 8">
            <a:extLst>
              <a:ext uri="{FF2B5EF4-FFF2-40B4-BE49-F238E27FC236}">
                <a16:creationId xmlns:a16="http://schemas.microsoft.com/office/drawing/2014/main" id="{81375957-A87A-12BB-D2B5-DBF5F38904AB}"/>
              </a:ext>
            </a:extLst>
          </p:cNvPr>
          <p:cNvSpPr/>
          <p:nvPr/>
        </p:nvSpPr>
        <p:spPr>
          <a:xfrm>
            <a:off x="7859095" y="5572214"/>
            <a:ext cx="584517" cy="46166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a:extLst>
              <a:ext uri="{FF2B5EF4-FFF2-40B4-BE49-F238E27FC236}">
                <a16:creationId xmlns:a16="http://schemas.microsoft.com/office/drawing/2014/main" id="{330B158E-78B8-5DB3-A69C-DE0370DB1F8A}"/>
              </a:ext>
            </a:extLst>
          </p:cNvPr>
          <p:cNvSpPr/>
          <p:nvPr/>
        </p:nvSpPr>
        <p:spPr>
          <a:xfrm>
            <a:off x="9338553" y="6411811"/>
            <a:ext cx="492868"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ZoneTexte 12">
            <a:extLst>
              <a:ext uri="{FF2B5EF4-FFF2-40B4-BE49-F238E27FC236}">
                <a16:creationId xmlns:a16="http://schemas.microsoft.com/office/drawing/2014/main" id="{E24AE429-5C66-0E2F-2A15-E403AE27BC55}"/>
              </a:ext>
            </a:extLst>
          </p:cNvPr>
          <p:cNvSpPr txBox="1"/>
          <p:nvPr/>
        </p:nvSpPr>
        <p:spPr>
          <a:xfrm>
            <a:off x="8435742" y="6315122"/>
            <a:ext cx="902811" cy="246221"/>
          </a:xfrm>
          <a:prstGeom prst="rect">
            <a:avLst/>
          </a:prstGeom>
          <a:noFill/>
        </p:spPr>
        <p:txBody>
          <a:bodyPr wrap="none" rtlCol="0">
            <a:spAutoFit/>
          </a:bodyPr>
          <a:lstStyle/>
          <a:p>
            <a:r>
              <a:rPr lang="fr-CH" sz="1000" dirty="0"/>
              <a:t>Informatique</a:t>
            </a:r>
          </a:p>
        </p:txBody>
      </p:sp>
      <p:sp>
        <p:nvSpPr>
          <p:cNvPr id="14" name="ZoneTexte 13">
            <a:extLst>
              <a:ext uri="{FF2B5EF4-FFF2-40B4-BE49-F238E27FC236}">
                <a16:creationId xmlns:a16="http://schemas.microsoft.com/office/drawing/2014/main" id="{D977E2AB-3B39-E11F-0C18-5D5F8782E581}"/>
              </a:ext>
            </a:extLst>
          </p:cNvPr>
          <p:cNvSpPr txBox="1"/>
          <p:nvPr/>
        </p:nvSpPr>
        <p:spPr>
          <a:xfrm>
            <a:off x="8681352" y="5387548"/>
            <a:ext cx="620683" cy="415498"/>
          </a:xfrm>
          <a:prstGeom prst="rect">
            <a:avLst/>
          </a:prstGeom>
          <a:noFill/>
        </p:spPr>
        <p:txBody>
          <a:bodyPr wrap="none" rtlCol="0">
            <a:spAutoFit/>
          </a:bodyPr>
          <a:lstStyle/>
          <a:p>
            <a:r>
              <a:rPr lang="fr-CH" sz="1100" b="1" dirty="0"/>
              <a:t>1969</a:t>
            </a:r>
          </a:p>
          <a:p>
            <a:r>
              <a:rPr lang="fr-CH" sz="1000" dirty="0"/>
              <a:t>Internet</a:t>
            </a:r>
          </a:p>
        </p:txBody>
      </p:sp>
      <p:sp>
        <p:nvSpPr>
          <p:cNvPr id="17" name="ZoneTexte 16">
            <a:extLst>
              <a:ext uri="{FF2B5EF4-FFF2-40B4-BE49-F238E27FC236}">
                <a16:creationId xmlns:a16="http://schemas.microsoft.com/office/drawing/2014/main" id="{7DA2A12E-4114-95E8-34E7-56D6263D2EAF}"/>
              </a:ext>
            </a:extLst>
          </p:cNvPr>
          <p:cNvSpPr txBox="1"/>
          <p:nvPr/>
        </p:nvSpPr>
        <p:spPr>
          <a:xfrm>
            <a:off x="9210738" y="6325930"/>
            <a:ext cx="486030" cy="415498"/>
          </a:xfrm>
          <a:prstGeom prst="rect">
            <a:avLst/>
          </a:prstGeom>
          <a:noFill/>
        </p:spPr>
        <p:txBody>
          <a:bodyPr wrap="none" rtlCol="0">
            <a:spAutoFit/>
          </a:bodyPr>
          <a:lstStyle/>
          <a:p>
            <a:r>
              <a:rPr lang="fr-CH" sz="1100" b="1" dirty="0"/>
              <a:t>1989</a:t>
            </a:r>
          </a:p>
          <a:p>
            <a:r>
              <a:rPr lang="fr-CH" sz="1000" dirty="0"/>
              <a:t>Web</a:t>
            </a:r>
          </a:p>
        </p:txBody>
      </p:sp>
      <p:sp>
        <p:nvSpPr>
          <p:cNvPr id="18" name="ZoneTexte 17">
            <a:extLst>
              <a:ext uri="{FF2B5EF4-FFF2-40B4-BE49-F238E27FC236}">
                <a16:creationId xmlns:a16="http://schemas.microsoft.com/office/drawing/2014/main" id="{6D87CF5C-BDA4-40CD-9DA8-EF0CD36BB3CC}"/>
              </a:ext>
            </a:extLst>
          </p:cNvPr>
          <p:cNvSpPr txBox="1"/>
          <p:nvPr/>
        </p:nvSpPr>
        <p:spPr>
          <a:xfrm>
            <a:off x="10594963" y="5299614"/>
            <a:ext cx="766557" cy="415498"/>
          </a:xfrm>
          <a:prstGeom prst="rect">
            <a:avLst/>
          </a:prstGeom>
          <a:noFill/>
        </p:spPr>
        <p:txBody>
          <a:bodyPr wrap="none" rtlCol="0">
            <a:spAutoFit/>
          </a:bodyPr>
          <a:lstStyle/>
          <a:p>
            <a:r>
              <a:rPr lang="fr-CH" sz="1100" b="1" dirty="0" err="1"/>
              <a:t>Nov</a:t>
            </a:r>
            <a:r>
              <a:rPr lang="fr-CH" sz="1100" b="1" dirty="0"/>
              <a:t> 2022</a:t>
            </a:r>
          </a:p>
          <a:p>
            <a:r>
              <a:rPr lang="fr-CH" sz="1000" dirty="0"/>
              <a:t>IA </a:t>
            </a:r>
            <a:r>
              <a:rPr lang="fr-CH" sz="1000" dirty="0" err="1"/>
              <a:t>Gen</a:t>
            </a:r>
            <a:endParaRPr lang="fr-CH" sz="1000" dirty="0"/>
          </a:p>
        </p:txBody>
      </p:sp>
      <p:sp>
        <p:nvSpPr>
          <p:cNvPr id="19" name="Rectangle : coins arrondis 18">
            <a:extLst>
              <a:ext uri="{FF2B5EF4-FFF2-40B4-BE49-F238E27FC236}">
                <a16:creationId xmlns:a16="http://schemas.microsoft.com/office/drawing/2014/main" id="{91785F6E-C5F1-76BA-126A-973B6D6B8471}"/>
              </a:ext>
            </a:extLst>
          </p:cNvPr>
          <p:cNvSpPr/>
          <p:nvPr/>
        </p:nvSpPr>
        <p:spPr>
          <a:xfrm>
            <a:off x="9257838" y="6338049"/>
            <a:ext cx="486030" cy="40337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 coins arrondis 19">
            <a:extLst>
              <a:ext uri="{FF2B5EF4-FFF2-40B4-BE49-F238E27FC236}">
                <a16:creationId xmlns:a16="http://schemas.microsoft.com/office/drawing/2014/main" id="{DE830B75-43C6-2C58-BF04-60865064D74D}"/>
              </a:ext>
            </a:extLst>
          </p:cNvPr>
          <p:cNvSpPr/>
          <p:nvPr/>
        </p:nvSpPr>
        <p:spPr>
          <a:xfrm>
            <a:off x="10594963" y="5321709"/>
            <a:ext cx="758837" cy="46166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88924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DD0C7-EBBD-05B6-43E7-3DA1CA2FD442}"/>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A7B39346-3231-D9F6-543E-C885625D0EB2}"/>
              </a:ext>
            </a:extLst>
          </p:cNvPr>
          <p:cNvSpPr txBox="1"/>
          <p:nvPr/>
        </p:nvSpPr>
        <p:spPr>
          <a:xfrm>
            <a:off x="456927" y="405396"/>
            <a:ext cx="10347259" cy="584775"/>
          </a:xfrm>
          <a:prstGeom prst="rect">
            <a:avLst/>
          </a:prstGeom>
          <a:noFill/>
        </p:spPr>
        <p:txBody>
          <a:bodyPr wrap="square" rtlCol="0">
            <a:spAutoFit/>
          </a:bodyPr>
          <a:lstStyle/>
          <a:p>
            <a:r>
              <a:rPr lang="fr-CH" sz="3200" dirty="0"/>
              <a:t>Les technologies utilisées en éducation</a:t>
            </a:r>
          </a:p>
        </p:txBody>
      </p:sp>
      <p:sp>
        <p:nvSpPr>
          <p:cNvPr id="4" name="ZoneTexte 3">
            <a:extLst>
              <a:ext uri="{FF2B5EF4-FFF2-40B4-BE49-F238E27FC236}">
                <a16:creationId xmlns:a16="http://schemas.microsoft.com/office/drawing/2014/main" id="{03106ACD-69A4-0DC9-3148-880C8B6912B2}"/>
              </a:ext>
            </a:extLst>
          </p:cNvPr>
          <p:cNvSpPr txBox="1"/>
          <p:nvPr/>
        </p:nvSpPr>
        <p:spPr>
          <a:xfrm>
            <a:off x="456926" y="1035157"/>
            <a:ext cx="11079291" cy="4832092"/>
          </a:xfrm>
          <a:prstGeom prst="rect">
            <a:avLst/>
          </a:prstGeom>
          <a:noFill/>
        </p:spPr>
        <p:txBody>
          <a:bodyPr wrap="square" rtlCol="0">
            <a:spAutoFit/>
          </a:bodyPr>
          <a:lstStyle/>
          <a:p>
            <a:r>
              <a:rPr lang="fr-FR" sz="2800" dirty="0"/>
              <a:t>1850-1980: Imprimerie, radio, TV =&gt; </a:t>
            </a:r>
            <a:r>
              <a:rPr lang="fr-FR" sz="2800" b="1" dirty="0"/>
              <a:t>diffusion</a:t>
            </a:r>
            <a:r>
              <a:rPr lang="fr-FR" sz="2800" dirty="0"/>
              <a:t> de manière plus large des savoirs</a:t>
            </a:r>
          </a:p>
          <a:p>
            <a:endParaRPr lang="fr-FR" sz="2800" dirty="0"/>
          </a:p>
          <a:p>
            <a:r>
              <a:rPr lang="fr-FR" sz="2800" dirty="0"/>
              <a:t>1980-90: Informatique scolaire =&gt; </a:t>
            </a:r>
            <a:r>
              <a:rPr lang="fr-FR" sz="2800" b="1" dirty="0"/>
              <a:t>transformation</a:t>
            </a:r>
            <a:r>
              <a:rPr lang="fr-FR" sz="2800" dirty="0"/>
              <a:t> </a:t>
            </a:r>
            <a:r>
              <a:rPr lang="fr-FR" sz="2800" b="1" dirty="0"/>
              <a:t>du contenu</a:t>
            </a:r>
            <a:r>
              <a:rPr lang="fr-FR" sz="2800" dirty="0"/>
              <a:t>, la technologie peut être utilisée à des fins pédagogiques </a:t>
            </a:r>
          </a:p>
          <a:p>
            <a:r>
              <a:rPr lang="fr-FR" sz="2800" dirty="0"/>
              <a:t>Ex: une carte n’est pas le territoire</a:t>
            </a:r>
          </a:p>
          <a:p>
            <a:endParaRPr lang="fr-FR" sz="2800" dirty="0"/>
          </a:p>
          <a:p>
            <a:r>
              <a:rPr lang="fr-FR" sz="2800" dirty="0"/>
              <a:t>1990: Web =&gt; </a:t>
            </a:r>
            <a:r>
              <a:rPr lang="fr-FR" sz="2800" b="1" dirty="0"/>
              <a:t>interaction</a:t>
            </a:r>
            <a:r>
              <a:rPr lang="fr-FR" sz="2800" dirty="0"/>
              <a:t>, </a:t>
            </a:r>
            <a:r>
              <a:rPr lang="fr-FR" sz="2800" b="1" dirty="0"/>
              <a:t>communication</a:t>
            </a:r>
            <a:r>
              <a:rPr lang="fr-FR" sz="2800" dirty="0"/>
              <a:t> asynchrone et synchrone; </a:t>
            </a:r>
            <a:r>
              <a:rPr lang="fr-FR" sz="2800" b="1" dirty="0"/>
              <a:t>cocréation</a:t>
            </a:r>
            <a:r>
              <a:rPr lang="fr-FR" sz="2800" dirty="0"/>
              <a:t> de contenus, etc.</a:t>
            </a:r>
          </a:p>
          <a:p>
            <a:pPr marL="457200" indent="-457200">
              <a:buFont typeface="Wingdings" panose="05000000000000000000" pitchFamily="2" charset="2"/>
              <a:buChar char="Ø"/>
            </a:pPr>
            <a:endParaRPr lang="fr-FR" sz="2800" dirty="0"/>
          </a:p>
          <a:p>
            <a:endParaRPr lang="fr-FR" sz="2800" dirty="0"/>
          </a:p>
        </p:txBody>
      </p:sp>
      <p:sp>
        <p:nvSpPr>
          <p:cNvPr id="5" name="Espace réservé du numéro de diapositive 4">
            <a:extLst>
              <a:ext uri="{FF2B5EF4-FFF2-40B4-BE49-F238E27FC236}">
                <a16:creationId xmlns:a16="http://schemas.microsoft.com/office/drawing/2014/main" id="{A8770631-4131-D058-C5B8-190E3CE677EF}"/>
              </a:ext>
            </a:extLst>
          </p:cNvPr>
          <p:cNvSpPr>
            <a:spLocks noGrp="1"/>
          </p:cNvSpPr>
          <p:nvPr>
            <p:ph type="sldNum" sz="quarter" idx="12"/>
          </p:nvPr>
        </p:nvSpPr>
        <p:spPr/>
        <p:txBody>
          <a:bodyPr/>
          <a:lstStyle/>
          <a:p>
            <a:fld id="{7CBFE581-B952-5C44-B14D-46AE04B2BB44}" type="slidenum">
              <a:rPr lang="fr-FR" smtClean="0"/>
              <a:t>7</a:t>
            </a:fld>
            <a:endParaRPr lang="fr-FR"/>
          </a:p>
        </p:txBody>
      </p:sp>
      <p:sp>
        <p:nvSpPr>
          <p:cNvPr id="2" name="ZoneTexte 1">
            <a:extLst>
              <a:ext uri="{FF2B5EF4-FFF2-40B4-BE49-F238E27FC236}">
                <a16:creationId xmlns:a16="http://schemas.microsoft.com/office/drawing/2014/main" id="{8978076A-5619-E83E-D78E-62A2C253BA8C}"/>
              </a:ext>
            </a:extLst>
          </p:cNvPr>
          <p:cNvSpPr txBox="1"/>
          <p:nvPr/>
        </p:nvSpPr>
        <p:spPr>
          <a:xfrm>
            <a:off x="9403404" y="6076545"/>
            <a:ext cx="1456937" cy="369332"/>
          </a:xfrm>
          <a:prstGeom prst="rect">
            <a:avLst/>
          </a:prstGeom>
          <a:noFill/>
        </p:spPr>
        <p:txBody>
          <a:bodyPr wrap="none" rtlCol="0">
            <a:spAutoFit/>
          </a:bodyPr>
          <a:lstStyle/>
          <a:p>
            <a:r>
              <a:rPr lang="fr-CH" dirty="0" err="1"/>
              <a:t>Peraya</a:t>
            </a:r>
            <a:r>
              <a:rPr lang="fr-CH" dirty="0"/>
              <a:t>, 2023</a:t>
            </a:r>
          </a:p>
        </p:txBody>
      </p:sp>
    </p:spTree>
    <p:extLst>
      <p:ext uri="{BB962C8B-B14F-4D97-AF65-F5344CB8AC3E}">
        <p14:creationId xmlns:p14="http://schemas.microsoft.com/office/powerpoint/2010/main" val="219386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9B129-FD68-E704-229D-02EB89EACED0}"/>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9FE6901F-AC64-0F12-31A9-4F0CB5A1050D}"/>
              </a:ext>
            </a:extLst>
          </p:cNvPr>
          <p:cNvSpPr txBox="1"/>
          <p:nvPr/>
        </p:nvSpPr>
        <p:spPr>
          <a:xfrm>
            <a:off x="456928" y="405396"/>
            <a:ext cx="7957498" cy="584775"/>
          </a:xfrm>
          <a:prstGeom prst="rect">
            <a:avLst/>
          </a:prstGeom>
          <a:noFill/>
        </p:spPr>
        <p:txBody>
          <a:bodyPr wrap="square" rtlCol="0">
            <a:spAutoFit/>
          </a:bodyPr>
          <a:lstStyle/>
          <a:p>
            <a:r>
              <a:rPr lang="fr-CH" sz="3200" dirty="0"/>
              <a:t>Technologies éducatives: définitions</a:t>
            </a:r>
          </a:p>
        </p:txBody>
      </p:sp>
      <p:sp>
        <p:nvSpPr>
          <p:cNvPr id="4" name="ZoneTexte 3">
            <a:extLst>
              <a:ext uri="{FF2B5EF4-FFF2-40B4-BE49-F238E27FC236}">
                <a16:creationId xmlns:a16="http://schemas.microsoft.com/office/drawing/2014/main" id="{861E6A8D-5DC8-08F5-C3BC-94C5E0605CB2}"/>
              </a:ext>
            </a:extLst>
          </p:cNvPr>
          <p:cNvSpPr txBox="1"/>
          <p:nvPr/>
        </p:nvSpPr>
        <p:spPr>
          <a:xfrm>
            <a:off x="456926" y="1035157"/>
            <a:ext cx="11079291" cy="1692771"/>
          </a:xfrm>
          <a:prstGeom prst="rect">
            <a:avLst/>
          </a:prstGeom>
          <a:noFill/>
        </p:spPr>
        <p:txBody>
          <a:bodyPr wrap="square" rtlCol="0">
            <a:spAutoFit/>
          </a:bodyPr>
          <a:lstStyle/>
          <a:p>
            <a:r>
              <a:rPr lang="en-US" sz="2800" dirty="0"/>
              <a:t>“Educational technology is the study and ethical practice of facilitating learning and improving performance by creating, using, and managing appropriate technological processes and resources.”</a:t>
            </a:r>
            <a:endParaRPr lang="fr-FR" sz="2800" dirty="0"/>
          </a:p>
          <a:p>
            <a:r>
              <a:rPr lang="fr-CH" sz="1000" dirty="0"/>
              <a:t>La technologie éducative est l'étude et la </a:t>
            </a:r>
            <a:r>
              <a:rPr lang="fr-CH" sz="1000" b="1" dirty="0"/>
              <a:t>pratique éthique </a:t>
            </a:r>
            <a:r>
              <a:rPr lang="fr-CH" sz="1000" dirty="0"/>
              <a:t>de la facilitation de l'apprentissage et de </a:t>
            </a:r>
            <a:r>
              <a:rPr lang="fr-CH" sz="1000" b="1" dirty="0"/>
              <a:t>l'amélioration des performances </a:t>
            </a:r>
            <a:r>
              <a:rPr lang="fr-CH" sz="1000" dirty="0"/>
              <a:t>par </a:t>
            </a:r>
          </a:p>
          <a:p>
            <a:r>
              <a:rPr lang="fr-CH" sz="1000" dirty="0"/>
              <a:t>la création, l'utilisation et la gestion de </a:t>
            </a:r>
            <a:r>
              <a:rPr lang="fr-CH" sz="1000" b="1" dirty="0"/>
              <a:t>processus et de ressources </a:t>
            </a:r>
            <a:r>
              <a:rPr lang="fr-CH" sz="1000" dirty="0"/>
              <a:t>technologiques appropriés.</a:t>
            </a:r>
            <a:endParaRPr lang="fr-FR" sz="1000" dirty="0"/>
          </a:p>
        </p:txBody>
      </p:sp>
      <p:sp>
        <p:nvSpPr>
          <p:cNvPr id="5" name="Espace réservé du numéro de diapositive 4">
            <a:extLst>
              <a:ext uri="{FF2B5EF4-FFF2-40B4-BE49-F238E27FC236}">
                <a16:creationId xmlns:a16="http://schemas.microsoft.com/office/drawing/2014/main" id="{918A22C4-CE33-CA98-E993-035FC774565C}"/>
              </a:ext>
            </a:extLst>
          </p:cNvPr>
          <p:cNvSpPr>
            <a:spLocks noGrp="1"/>
          </p:cNvSpPr>
          <p:nvPr>
            <p:ph type="sldNum" sz="quarter" idx="12"/>
          </p:nvPr>
        </p:nvSpPr>
        <p:spPr/>
        <p:txBody>
          <a:bodyPr/>
          <a:lstStyle/>
          <a:p>
            <a:fld id="{7CBFE581-B952-5C44-B14D-46AE04B2BB44}" type="slidenum">
              <a:rPr lang="fr-FR" smtClean="0"/>
              <a:t>8</a:t>
            </a:fld>
            <a:endParaRPr lang="fr-FR" dirty="0"/>
          </a:p>
        </p:txBody>
      </p:sp>
      <p:sp>
        <p:nvSpPr>
          <p:cNvPr id="2" name="ZoneTexte 1">
            <a:extLst>
              <a:ext uri="{FF2B5EF4-FFF2-40B4-BE49-F238E27FC236}">
                <a16:creationId xmlns:a16="http://schemas.microsoft.com/office/drawing/2014/main" id="{2E603597-EF9F-AF63-4F8B-EFD566A75672}"/>
              </a:ext>
            </a:extLst>
          </p:cNvPr>
          <p:cNvSpPr txBox="1"/>
          <p:nvPr/>
        </p:nvSpPr>
        <p:spPr>
          <a:xfrm>
            <a:off x="8134769" y="2321668"/>
            <a:ext cx="3201197" cy="369332"/>
          </a:xfrm>
          <a:prstGeom prst="rect">
            <a:avLst/>
          </a:prstGeom>
          <a:noFill/>
        </p:spPr>
        <p:txBody>
          <a:bodyPr wrap="none" rtlCol="0">
            <a:spAutoFit/>
          </a:bodyPr>
          <a:lstStyle/>
          <a:p>
            <a:r>
              <a:rPr lang="fr-CH" dirty="0" err="1"/>
              <a:t>Januszewski</a:t>
            </a:r>
            <a:r>
              <a:rPr lang="fr-CH" dirty="0"/>
              <a:t> &amp; </a:t>
            </a:r>
            <a:r>
              <a:rPr lang="fr-CH" dirty="0" err="1"/>
              <a:t>Molenda</a:t>
            </a:r>
            <a:r>
              <a:rPr lang="fr-CH" dirty="0"/>
              <a:t> (2007)</a:t>
            </a:r>
          </a:p>
        </p:txBody>
      </p:sp>
      <p:sp>
        <p:nvSpPr>
          <p:cNvPr id="6" name="ZoneTexte 5">
            <a:extLst>
              <a:ext uri="{FF2B5EF4-FFF2-40B4-BE49-F238E27FC236}">
                <a16:creationId xmlns:a16="http://schemas.microsoft.com/office/drawing/2014/main" id="{5542A08A-EC95-5D44-ED74-8D1117706319}"/>
              </a:ext>
            </a:extLst>
          </p:cNvPr>
          <p:cNvSpPr txBox="1"/>
          <p:nvPr/>
        </p:nvSpPr>
        <p:spPr>
          <a:xfrm>
            <a:off x="535295" y="2851039"/>
            <a:ext cx="11199779" cy="3693319"/>
          </a:xfrm>
          <a:prstGeom prst="rect">
            <a:avLst/>
          </a:prstGeom>
          <a:noFill/>
        </p:spPr>
        <p:txBody>
          <a:bodyPr wrap="square" rtlCol="0">
            <a:spAutoFit/>
          </a:bodyPr>
          <a:lstStyle/>
          <a:p>
            <a:r>
              <a:rPr lang="fr-CH" sz="2800" dirty="0"/>
              <a:t>« Le domaine de la technologie éducative fait référence aux </a:t>
            </a:r>
            <a:r>
              <a:rPr lang="fr-CH" sz="2800" b="1" dirty="0"/>
              <a:t>théories, modèles, méthodes, principes</a:t>
            </a:r>
            <a:r>
              <a:rPr lang="fr-CH" sz="2800" dirty="0"/>
              <a:t> et outils requis pour: (1)  </a:t>
            </a:r>
            <a:r>
              <a:rPr lang="fr-CH" sz="2800" b="1" dirty="0"/>
              <a:t>concevoir</a:t>
            </a:r>
            <a:r>
              <a:rPr lang="fr-CH" sz="2800" dirty="0"/>
              <a:t>, produire, implanter, évaluer et gérer des solutions éducatives faisant appel aux technologies; (2) procéder aux </a:t>
            </a:r>
            <a:r>
              <a:rPr lang="fr-CH" sz="2800" b="1" dirty="0"/>
              <a:t>analyses</a:t>
            </a:r>
            <a:r>
              <a:rPr lang="fr-CH" sz="2800" dirty="0"/>
              <a:t> (des besoins, du contexte, des tâches ciblées, des contraintes, des ressources) requises préalables à ces processus et (3) </a:t>
            </a:r>
            <a:r>
              <a:rPr lang="fr-CH" sz="2800" b="1" dirty="0"/>
              <a:t>gérer</a:t>
            </a:r>
            <a:r>
              <a:rPr lang="fr-CH" sz="2800" dirty="0"/>
              <a:t> des projets impliquant de tels processus.»</a:t>
            </a:r>
          </a:p>
          <a:p>
            <a:endParaRPr lang="fr-CH" sz="1000" dirty="0"/>
          </a:p>
          <a:p>
            <a:r>
              <a:rPr lang="fr-CH" sz="2800" dirty="0"/>
              <a:t>Autre définition: </a:t>
            </a:r>
            <a:r>
              <a:rPr lang="fr-CH" sz="1200" dirty="0">
                <a:hlinkClick r:id="rId2"/>
              </a:rPr>
              <a:t>https://edutechwiki.unige.ch/fr/La_recherche_en_technologie_%C3%A9ducative</a:t>
            </a:r>
            <a:r>
              <a:rPr lang="fr-CH" sz="1200" dirty="0"/>
              <a:t> </a:t>
            </a:r>
          </a:p>
        </p:txBody>
      </p:sp>
      <p:sp>
        <p:nvSpPr>
          <p:cNvPr id="7" name="ZoneTexte 6">
            <a:extLst>
              <a:ext uri="{FF2B5EF4-FFF2-40B4-BE49-F238E27FC236}">
                <a16:creationId xmlns:a16="http://schemas.microsoft.com/office/drawing/2014/main" id="{81E08815-9A4B-2C2E-AF34-3E237C32D1A0}"/>
              </a:ext>
            </a:extLst>
          </p:cNvPr>
          <p:cNvSpPr txBox="1"/>
          <p:nvPr/>
        </p:nvSpPr>
        <p:spPr>
          <a:xfrm>
            <a:off x="8221493" y="5682583"/>
            <a:ext cx="3362587" cy="276999"/>
          </a:xfrm>
          <a:prstGeom prst="rect">
            <a:avLst/>
          </a:prstGeom>
          <a:noFill/>
        </p:spPr>
        <p:txBody>
          <a:bodyPr wrap="none" rtlCol="0">
            <a:spAutoFit/>
          </a:bodyPr>
          <a:lstStyle/>
          <a:p>
            <a:r>
              <a:rPr lang="fr-CH" sz="1200" dirty="0">
                <a:hlinkClick r:id="rId3"/>
              </a:rPr>
              <a:t>https://ted-fad.teluq.ca/technologie-educative/</a:t>
            </a:r>
            <a:r>
              <a:rPr lang="fr-CH" sz="1200" dirty="0"/>
              <a:t> </a:t>
            </a:r>
          </a:p>
        </p:txBody>
      </p:sp>
    </p:spTree>
    <p:extLst>
      <p:ext uri="{BB962C8B-B14F-4D97-AF65-F5344CB8AC3E}">
        <p14:creationId xmlns:p14="http://schemas.microsoft.com/office/powerpoint/2010/main" val="179922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AD25603-6655-566D-1794-8359DAA8ADB4}"/>
              </a:ext>
            </a:extLst>
          </p:cNvPr>
          <p:cNvSpPr>
            <a:spLocks noGrp="1"/>
          </p:cNvSpPr>
          <p:nvPr>
            <p:ph type="sldNum" sz="quarter" idx="12"/>
          </p:nvPr>
        </p:nvSpPr>
        <p:spPr/>
        <p:txBody>
          <a:bodyPr/>
          <a:lstStyle/>
          <a:p>
            <a:fld id="{7CBFE581-B952-5C44-B14D-46AE04B2BB44}" type="slidenum">
              <a:rPr lang="fr-FR" smtClean="0"/>
              <a:t>9</a:t>
            </a:fld>
            <a:endParaRPr lang="fr-FR"/>
          </a:p>
        </p:txBody>
      </p:sp>
      <p:sp>
        <p:nvSpPr>
          <p:cNvPr id="4" name="ZoneTexte 3">
            <a:extLst>
              <a:ext uri="{FF2B5EF4-FFF2-40B4-BE49-F238E27FC236}">
                <a16:creationId xmlns:a16="http://schemas.microsoft.com/office/drawing/2014/main" id="{BF2F74E9-1323-A27B-9DB3-C6BD0950642C}"/>
              </a:ext>
            </a:extLst>
          </p:cNvPr>
          <p:cNvSpPr txBox="1"/>
          <p:nvPr/>
        </p:nvSpPr>
        <p:spPr>
          <a:xfrm>
            <a:off x="456927" y="405396"/>
            <a:ext cx="10017932" cy="584775"/>
          </a:xfrm>
          <a:prstGeom prst="rect">
            <a:avLst/>
          </a:prstGeom>
          <a:noFill/>
        </p:spPr>
        <p:txBody>
          <a:bodyPr wrap="square" rtlCol="0">
            <a:spAutoFit/>
          </a:bodyPr>
          <a:lstStyle/>
          <a:p>
            <a:r>
              <a:rPr lang="fr-CH" sz="3200" dirty="0"/>
              <a:t>Deux approches</a:t>
            </a:r>
          </a:p>
        </p:txBody>
      </p:sp>
      <p:cxnSp>
        <p:nvCxnSpPr>
          <p:cNvPr id="2" name="Straight Connector 6">
            <a:extLst>
              <a:ext uri="{FF2B5EF4-FFF2-40B4-BE49-F238E27FC236}">
                <a16:creationId xmlns:a16="http://schemas.microsoft.com/office/drawing/2014/main" id="{07E07227-BEB7-3D67-2D1E-8C20ED90ADDD}"/>
              </a:ext>
            </a:extLst>
          </p:cNvPr>
          <p:cNvCxnSpPr/>
          <p:nvPr>
            <p:custDataLst>
              <p:tags r:id="rId1"/>
            </p:custDataLst>
          </p:nvPr>
        </p:nvCxnSpPr>
        <p:spPr bwMode="auto">
          <a:xfrm>
            <a:off x="3910491" y="3504834"/>
            <a:ext cx="3816424" cy="0"/>
          </a:xfrm>
          <a:prstGeom prst="line">
            <a:avLst/>
          </a:prstGeom>
          <a:solidFill>
            <a:schemeClr val="accent1"/>
          </a:solidFill>
          <a:ln w="38100" cap="flat" cmpd="sng" algn="ctr">
            <a:solidFill>
              <a:schemeClr val="tx1"/>
            </a:solidFill>
            <a:prstDash val="solid"/>
            <a:round/>
            <a:headEnd type="triangle" w="med" len="med"/>
            <a:tailEnd type="triangle" w="med" len="med"/>
          </a:ln>
          <a:effectLst/>
        </p:spPr>
      </p:cxnSp>
      <p:cxnSp>
        <p:nvCxnSpPr>
          <p:cNvPr id="7" name="Straight Connector 9">
            <a:extLst>
              <a:ext uri="{FF2B5EF4-FFF2-40B4-BE49-F238E27FC236}">
                <a16:creationId xmlns:a16="http://schemas.microsoft.com/office/drawing/2014/main" id="{1E0706B1-C044-1284-7982-195B4933A08D}"/>
              </a:ext>
            </a:extLst>
          </p:cNvPr>
          <p:cNvCxnSpPr/>
          <p:nvPr>
            <p:custDataLst>
              <p:tags r:id="rId2"/>
            </p:custDataLst>
          </p:nvPr>
        </p:nvCxnSpPr>
        <p:spPr bwMode="auto">
          <a:xfrm>
            <a:off x="5797253" y="1920658"/>
            <a:ext cx="0" cy="3168352"/>
          </a:xfrm>
          <a:prstGeom prst="line">
            <a:avLst/>
          </a:prstGeom>
          <a:solidFill>
            <a:schemeClr val="accent1"/>
          </a:solidFill>
          <a:ln w="38100" cap="flat" cmpd="sng" algn="ctr">
            <a:solidFill>
              <a:schemeClr val="tx1"/>
            </a:solidFill>
            <a:prstDash val="solid"/>
            <a:round/>
            <a:headEnd type="triangle" w="med" len="med"/>
            <a:tailEnd type="triangle" w="med" len="med"/>
          </a:ln>
          <a:effectLst/>
        </p:spPr>
      </p:cxnSp>
      <p:sp>
        <p:nvSpPr>
          <p:cNvPr id="8" name="TextBox 10">
            <a:extLst>
              <a:ext uri="{FF2B5EF4-FFF2-40B4-BE49-F238E27FC236}">
                <a16:creationId xmlns:a16="http://schemas.microsoft.com/office/drawing/2014/main" id="{E253F968-65F2-F215-4C9A-E78714F79F64}"/>
              </a:ext>
            </a:extLst>
          </p:cNvPr>
          <p:cNvSpPr txBox="1"/>
          <p:nvPr>
            <p:custDataLst>
              <p:tags r:id="rId3"/>
            </p:custDataLst>
          </p:nvPr>
        </p:nvSpPr>
        <p:spPr>
          <a:xfrm>
            <a:off x="5198370" y="1205986"/>
            <a:ext cx="1197764" cy="646331"/>
          </a:xfrm>
          <a:prstGeom prst="rect">
            <a:avLst/>
          </a:prstGeom>
          <a:solidFill>
            <a:srgbClr val="CCFFFF"/>
          </a:solidFill>
        </p:spPr>
        <p:txBody>
          <a:bodyPr wrap="none" rtlCol="0">
            <a:spAutoFit/>
          </a:bodyPr>
          <a:lstStyle/>
          <a:p>
            <a:r>
              <a:rPr lang="fr-CH" dirty="0"/>
              <a:t>Contenus</a:t>
            </a:r>
            <a:br>
              <a:rPr lang="fr-CH" dirty="0"/>
            </a:br>
            <a:r>
              <a:rPr lang="fr-CH" dirty="0"/>
              <a:t>standards</a:t>
            </a:r>
            <a:endParaRPr lang="en-US" dirty="0"/>
          </a:p>
        </p:txBody>
      </p:sp>
      <p:sp>
        <p:nvSpPr>
          <p:cNvPr id="9" name="TextBox 11">
            <a:extLst>
              <a:ext uri="{FF2B5EF4-FFF2-40B4-BE49-F238E27FC236}">
                <a16:creationId xmlns:a16="http://schemas.microsoft.com/office/drawing/2014/main" id="{297AD5B8-732F-D44A-6F25-18EED5AF1B36}"/>
              </a:ext>
            </a:extLst>
          </p:cNvPr>
          <p:cNvSpPr txBox="1"/>
          <p:nvPr>
            <p:custDataLst>
              <p:tags r:id="rId4"/>
            </p:custDataLst>
          </p:nvPr>
        </p:nvSpPr>
        <p:spPr>
          <a:xfrm>
            <a:off x="4941890" y="5111005"/>
            <a:ext cx="1710725" cy="646331"/>
          </a:xfrm>
          <a:prstGeom prst="rect">
            <a:avLst/>
          </a:prstGeom>
          <a:solidFill>
            <a:srgbClr val="CCFFFF"/>
          </a:solidFill>
        </p:spPr>
        <p:txBody>
          <a:bodyPr wrap="none" rtlCol="0">
            <a:spAutoFit/>
          </a:bodyPr>
          <a:lstStyle/>
          <a:p>
            <a:r>
              <a:rPr lang="fr-CH" dirty="0"/>
              <a:t>Sans contenus</a:t>
            </a:r>
            <a:br>
              <a:rPr lang="fr-CH" dirty="0"/>
            </a:br>
            <a:r>
              <a:rPr lang="fr-CH" dirty="0"/>
              <a:t>standards</a:t>
            </a:r>
            <a:endParaRPr lang="en-US" dirty="0"/>
          </a:p>
        </p:txBody>
      </p:sp>
      <p:sp>
        <p:nvSpPr>
          <p:cNvPr id="10" name="TextBox 12">
            <a:extLst>
              <a:ext uri="{FF2B5EF4-FFF2-40B4-BE49-F238E27FC236}">
                <a16:creationId xmlns:a16="http://schemas.microsoft.com/office/drawing/2014/main" id="{CB2EB593-41CC-398A-EB2F-F8A31CE9DEFE}"/>
              </a:ext>
            </a:extLst>
          </p:cNvPr>
          <p:cNvSpPr txBox="1"/>
          <p:nvPr>
            <p:custDataLst>
              <p:tags r:id="rId5"/>
            </p:custDataLst>
          </p:nvPr>
        </p:nvSpPr>
        <p:spPr>
          <a:xfrm>
            <a:off x="2268349" y="3181668"/>
            <a:ext cx="1659429" cy="646331"/>
          </a:xfrm>
          <a:prstGeom prst="rect">
            <a:avLst/>
          </a:prstGeom>
          <a:solidFill>
            <a:srgbClr val="CCFFFF"/>
          </a:solidFill>
        </p:spPr>
        <p:txBody>
          <a:bodyPr wrap="none" rtlCol="0">
            <a:spAutoFit/>
          </a:bodyPr>
          <a:lstStyle/>
          <a:p>
            <a:r>
              <a:rPr lang="fr-CH" dirty="0"/>
              <a:t>Apprentissage</a:t>
            </a:r>
          </a:p>
          <a:p>
            <a:r>
              <a:rPr lang="fr-CH" dirty="0"/>
              <a:t>individuel</a:t>
            </a:r>
            <a:endParaRPr lang="en-US" dirty="0"/>
          </a:p>
        </p:txBody>
      </p:sp>
      <p:sp>
        <p:nvSpPr>
          <p:cNvPr id="11" name="TextBox 13">
            <a:extLst>
              <a:ext uri="{FF2B5EF4-FFF2-40B4-BE49-F238E27FC236}">
                <a16:creationId xmlns:a16="http://schemas.microsoft.com/office/drawing/2014/main" id="{7E8C2A98-9BE7-058F-581D-655AF22B352E}"/>
              </a:ext>
            </a:extLst>
          </p:cNvPr>
          <p:cNvSpPr txBox="1"/>
          <p:nvPr>
            <p:custDataLst>
              <p:tags r:id="rId6"/>
            </p:custDataLst>
          </p:nvPr>
        </p:nvSpPr>
        <p:spPr>
          <a:xfrm>
            <a:off x="7809632" y="3109661"/>
            <a:ext cx="1813317" cy="646331"/>
          </a:xfrm>
          <a:prstGeom prst="rect">
            <a:avLst/>
          </a:prstGeom>
          <a:solidFill>
            <a:srgbClr val="CCFFFF"/>
          </a:solidFill>
        </p:spPr>
        <p:txBody>
          <a:bodyPr wrap="none" rtlCol="0">
            <a:spAutoFit/>
          </a:bodyPr>
          <a:lstStyle/>
          <a:p>
            <a:r>
              <a:rPr lang="fr-CH" dirty="0"/>
              <a:t>Communauté</a:t>
            </a:r>
            <a:br>
              <a:rPr lang="fr-CH" dirty="0"/>
            </a:br>
            <a:r>
              <a:rPr lang="fr-CH" dirty="0"/>
              <a:t>d’apprentissage</a:t>
            </a:r>
            <a:endParaRPr lang="en-US" dirty="0"/>
          </a:p>
        </p:txBody>
      </p:sp>
      <p:sp>
        <p:nvSpPr>
          <p:cNvPr id="12" name="Oval 19">
            <a:extLst>
              <a:ext uri="{FF2B5EF4-FFF2-40B4-BE49-F238E27FC236}">
                <a16:creationId xmlns:a16="http://schemas.microsoft.com/office/drawing/2014/main" id="{DBF3BB81-076A-40C7-9526-346D1CDE3A2C}"/>
              </a:ext>
            </a:extLst>
          </p:cNvPr>
          <p:cNvSpPr/>
          <p:nvPr>
            <p:custDataLst>
              <p:tags r:id="rId7"/>
            </p:custDataLst>
          </p:nvPr>
        </p:nvSpPr>
        <p:spPr bwMode="auto">
          <a:xfrm rot="19040278">
            <a:off x="1829472" y="814352"/>
            <a:ext cx="5472608" cy="3923603"/>
          </a:xfrm>
          <a:prstGeom prst="ellipse">
            <a:avLst/>
          </a:pr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Oval 20">
            <a:extLst>
              <a:ext uri="{FF2B5EF4-FFF2-40B4-BE49-F238E27FC236}">
                <a16:creationId xmlns:a16="http://schemas.microsoft.com/office/drawing/2014/main" id="{D2CB360C-3B18-163E-4E21-E5F4288FBBDD}"/>
              </a:ext>
            </a:extLst>
          </p:cNvPr>
          <p:cNvSpPr/>
          <p:nvPr>
            <p:custDataLst>
              <p:tags r:id="rId8"/>
            </p:custDataLst>
          </p:nvPr>
        </p:nvSpPr>
        <p:spPr bwMode="auto">
          <a:xfrm rot="19040278">
            <a:off x="4373748" y="2375094"/>
            <a:ext cx="5633774" cy="3960178"/>
          </a:xfrm>
          <a:prstGeom prst="ellipse">
            <a:avLst/>
          </a:prstGeom>
          <a:noFill/>
          <a:ln w="50800"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TextBox 21">
            <a:extLst>
              <a:ext uri="{FF2B5EF4-FFF2-40B4-BE49-F238E27FC236}">
                <a16:creationId xmlns:a16="http://schemas.microsoft.com/office/drawing/2014/main" id="{AD2C4590-0569-4C57-86D0-8D1475285736}"/>
              </a:ext>
            </a:extLst>
          </p:cNvPr>
          <p:cNvSpPr txBox="1"/>
          <p:nvPr>
            <p:custDataLst>
              <p:tags r:id="rId9"/>
            </p:custDataLst>
          </p:nvPr>
        </p:nvSpPr>
        <p:spPr>
          <a:xfrm>
            <a:off x="1750251" y="1204283"/>
            <a:ext cx="2544286" cy="923330"/>
          </a:xfrm>
          <a:prstGeom prst="rect">
            <a:avLst/>
          </a:prstGeom>
          <a:solidFill>
            <a:srgbClr val="FFFF99"/>
          </a:solidFill>
        </p:spPr>
        <p:txBody>
          <a:bodyPr wrap="none" rtlCol="0">
            <a:spAutoFit/>
          </a:bodyPr>
          <a:lstStyle/>
          <a:p>
            <a:r>
              <a:rPr lang="fr-CH" b="1" dirty="0"/>
              <a:t>Type A: </a:t>
            </a:r>
          </a:p>
          <a:p>
            <a:r>
              <a:rPr lang="fr-CH" dirty="0"/>
              <a:t>Autoapprentissage</a:t>
            </a:r>
          </a:p>
          <a:p>
            <a:r>
              <a:rPr lang="fr-CH" dirty="0"/>
              <a:t>Contenus standardisés</a:t>
            </a:r>
            <a:endParaRPr lang="en-US" dirty="0"/>
          </a:p>
        </p:txBody>
      </p:sp>
      <p:sp>
        <p:nvSpPr>
          <p:cNvPr id="15" name="TextBox 22">
            <a:extLst>
              <a:ext uri="{FF2B5EF4-FFF2-40B4-BE49-F238E27FC236}">
                <a16:creationId xmlns:a16="http://schemas.microsoft.com/office/drawing/2014/main" id="{1ABC8172-C928-ABF1-EFC3-6B6D37B3AC12}"/>
              </a:ext>
            </a:extLst>
          </p:cNvPr>
          <p:cNvSpPr txBox="1"/>
          <p:nvPr>
            <p:custDataLst>
              <p:tags r:id="rId10"/>
            </p:custDataLst>
          </p:nvPr>
        </p:nvSpPr>
        <p:spPr>
          <a:xfrm>
            <a:off x="7582900" y="5053877"/>
            <a:ext cx="2592287" cy="1477328"/>
          </a:xfrm>
          <a:prstGeom prst="rect">
            <a:avLst/>
          </a:prstGeom>
          <a:solidFill>
            <a:srgbClr val="FFFF99"/>
          </a:solidFill>
        </p:spPr>
        <p:txBody>
          <a:bodyPr wrap="square" rtlCol="0">
            <a:spAutoFit/>
          </a:bodyPr>
          <a:lstStyle/>
          <a:p>
            <a:r>
              <a:rPr lang="fr-CH" b="1" dirty="0"/>
              <a:t>Type B: </a:t>
            </a:r>
          </a:p>
          <a:p>
            <a:r>
              <a:rPr lang="fr-CH" dirty="0"/>
              <a:t>Contenus complexes peu didactisés,</a:t>
            </a:r>
          </a:p>
          <a:p>
            <a:r>
              <a:rPr lang="fr-CH" dirty="0"/>
              <a:t>acquisition de pratiques d’une communauté</a:t>
            </a:r>
          </a:p>
        </p:txBody>
      </p:sp>
      <p:sp>
        <p:nvSpPr>
          <p:cNvPr id="16" name="ZoneTexte 15">
            <a:extLst>
              <a:ext uri="{FF2B5EF4-FFF2-40B4-BE49-F238E27FC236}">
                <a16:creationId xmlns:a16="http://schemas.microsoft.com/office/drawing/2014/main" id="{A80E25BC-49DA-D9F2-50F8-FA55BD3C9E01}"/>
              </a:ext>
            </a:extLst>
          </p:cNvPr>
          <p:cNvSpPr txBox="1"/>
          <p:nvPr/>
        </p:nvSpPr>
        <p:spPr>
          <a:xfrm>
            <a:off x="9982200" y="3181668"/>
            <a:ext cx="2095317" cy="646331"/>
          </a:xfrm>
          <a:prstGeom prst="rect">
            <a:avLst/>
          </a:prstGeom>
          <a:noFill/>
        </p:spPr>
        <p:txBody>
          <a:bodyPr wrap="none" rtlCol="0">
            <a:spAutoFit/>
          </a:bodyPr>
          <a:lstStyle/>
          <a:p>
            <a:r>
              <a:rPr lang="fr-CH" sz="1800" dirty="0"/>
              <a:t>Schneider, 2019</a:t>
            </a:r>
          </a:p>
          <a:p>
            <a:r>
              <a:rPr lang="fr-CH" sz="1800" dirty="0" err="1"/>
              <a:t>Schulmeister</a:t>
            </a:r>
            <a:r>
              <a:rPr lang="fr-CH" sz="1800" dirty="0"/>
              <a:t>, 2002</a:t>
            </a:r>
            <a:endParaRPr lang="en-US" sz="1800" dirty="0"/>
          </a:p>
        </p:txBody>
      </p:sp>
      <p:sp>
        <p:nvSpPr>
          <p:cNvPr id="17" name="ZoneTexte 16">
            <a:extLst>
              <a:ext uri="{FF2B5EF4-FFF2-40B4-BE49-F238E27FC236}">
                <a16:creationId xmlns:a16="http://schemas.microsoft.com/office/drawing/2014/main" id="{69E61963-304A-F6EE-ED90-ABBDB0B18E21}"/>
              </a:ext>
            </a:extLst>
          </p:cNvPr>
          <p:cNvSpPr txBox="1"/>
          <p:nvPr/>
        </p:nvSpPr>
        <p:spPr>
          <a:xfrm>
            <a:off x="6854063" y="4050308"/>
            <a:ext cx="2018181" cy="892552"/>
          </a:xfrm>
          <a:prstGeom prst="rect">
            <a:avLst/>
          </a:prstGeom>
          <a:noFill/>
        </p:spPr>
        <p:txBody>
          <a:bodyPr wrap="none" rtlCol="0">
            <a:spAutoFit/>
          </a:bodyPr>
          <a:lstStyle/>
          <a:p>
            <a:r>
              <a:rPr lang="fr-CH" sz="2600" dirty="0">
                <a:solidFill>
                  <a:srgbClr val="FF0000"/>
                </a:solidFill>
              </a:rPr>
              <a:t>Décentralisé</a:t>
            </a:r>
          </a:p>
          <a:p>
            <a:r>
              <a:rPr lang="fr-CH" sz="2600" dirty="0">
                <a:solidFill>
                  <a:srgbClr val="FF0000"/>
                </a:solidFill>
              </a:rPr>
              <a:t>Réseau</a:t>
            </a:r>
          </a:p>
        </p:txBody>
      </p:sp>
      <p:sp>
        <p:nvSpPr>
          <p:cNvPr id="18" name="ZoneTexte 17">
            <a:extLst>
              <a:ext uri="{FF2B5EF4-FFF2-40B4-BE49-F238E27FC236}">
                <a16:creationId xmlns:a16="http://schemas.microsoft.com/office/drawing/2014/main" id="{7C3D01A9-8CF6-ECEB-AD7A-8100A3D67325}"/>
              </a:ext>
            </a:extLst>
          </p:cNvPr>
          <p:cNvSpPr txBox="1"/>
          <p:nvPr/>
        </p:nvSpPr>
        <p:spPr>
          <a:xfrm>
            <a:off x="3529480" y="2246836"/>
            <a:ext cx="1668727" cy="892552"/>
          </a:xfrm>
          <a:prstGeom prst="rect">
            <a:avLst/>
          </a:prstGeom>
          <a:noFill/>
        </p:spPr>
        <p:txBody>
          <a:bodyPr wrap="none" rtlCol="0">
            <a:spAutoFit/>
          </a:bodyPr>
          <a:lstStyle/>
          <a:p>
            <a:r>
              <a:rPr lang="fr-CH" sz="2600" dirty="0">
                <a:solidFill>
                  <a:srgbClr val="FF0000"/>
                </a:solidFill>
              </a:rPr>
              <a:t>Centralisé</a:t>
            </a:r>
          </a:p>
          <a:p>
            <a:r>
              <a:rPr lang="fr-CH" sz="2600" dirty="0">
                <a:solidFill>
                  <a:srgbClr val="FF0000"/>
                </a:solidFill>
              </a:rPr>
              <a:t>Individuel</a:t>
            </a:r>
          </a:p>
        </p:txBody>
      </p:sp>
      <p:sp>
        <p:nvSpPr>
          <p:cNvPr id="5" name="ZoneTexte 4">
            <a:extLst>
              <a:ext uri="{FF2B5EF4-FFF2-40B4-BE49-F238E27FC236}">
                <a16:creationId xmlns:a16="http://schemas.microsoft.com/office/drawing/2014/main" id="{B672F965-3D0B-15F9-2ECD-C291B250401C}"/>
              </a:ext>
            </a:extLst>
          </p:cNvPr>
          <p:cNvSpPr txBox="1"/>
          <p:nvPr/>
        </p:nvSpPr>
        <p:spPr>
          <a:xfrm>
            <a:off x="4620366" y="70410"/>
            <a:ext cx="7394268" cy="461665"/>
          </a:xfrm>
          <a:prstGeom prst="rect">
            <a:avLst/>
          </a:prstGeom>
          <a:noFill/>
        </p:spPr>
        <p:txBody>
          <a:bodyPr wrap="none" rtlCol="0">
            <a:spAutoFit/>
          </a:bodyPr>
          <a:lstStyle/>
          <a:p>
            <a:r>
              <a:rPr lang="fr-CH" sz="1200" dirty="0">
                <a:hlinkClick r:id="rId13"/>
              </a:rPr>
              <a:t>https://tecfa.unige.ch/tecfa/talks/schneide/CAS-elearning/cas-elearning-intro-technos-educatives-2019.pdf</a:t>
            </a:r>
            <a:r>
              <a:rPr lang="fr-CH" sz="1200" dirty="0"/>
              <a:t> </a:t>
            </a:r>
          </a:p>
          <a:p>
            <a:endParaRPr lang="fr-CH" sz="1200" dirty="0"/>
          </a:p>
        </p:txBody>
      </p:sp>
    </p:spTree>
    <p:extLst>
      <p:ext uri="{BB962C8B-B14F-4D97-AF65-F5344CB8AC3E}">
        <p14:creationId xmlns:p14="http://schemas.microsoft.com/office/powerpoint/2010/main" val="30407444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1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9.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11"/>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12"/>
</p:tagLst>
</file>

<file path=ppt/tags/tag31.xml><?xml version="1.0" encoding="utf-8"?>
<p:tagLst xmlns:a="http://schemas.openxmlformats.org/drawingml/2006/main" xmlns:r="http://schemas.openxmlformats.org/officeDocument/2006/relationships" xmlns:p="http://schemas.openxmlformats.org/presentationml/2006/main">
  <p:tag name="NUM" val="13"/>
</p:tagLst>
</file>

<file path=ppt/tags/tag32.xml><?xml version="1.0" encoding="utf-8"?>
<p:tagLst xmlns:a="http://schemas.openxmlformats.org/drawingml/2006/main" xmlns:r="http://schemas.openxmlformats.org/officeDocument/2006/relationships" xmlns:p="http://schemas.openxmlformats.org/presentationml/2006/main">
  <p:tag name="NUM" val="14"/>
</p:tagLst>
</file>

<file path=ppt/tags/tag33.xml><?xml version="1.0" encoding="utf-8"?>
<p:tagLst xmlns:a="http://schemas.openxmlformats.org/drawingml/2006/main" xmlns:r="http://schemas.openxmlformats.org/officeDocument/2006/relationships" xmlns:p="http://schemas.openxmlformats.org/presentationml/2006/main">
  <p:tag name="NUM" val="15"/>
</p:tagLst>
</file>

<file path=ppt/tags/tag34.xml><?xml version="1.0" encoding="utf-8"?>
<p:tagLst xmlns:a="http://schemas.openxmlformats.org/drawingml/2006/main" xmlns:r="http://schemas.openxmlformats.org/officeDocument/2006/relationships" xmlns:p="http://schemas.openxmlformats.org/presentationml/2006/main">
  <p:tag name="NUM" val="16"/>
</p:tagLst>
</file>

<file path=ppt/tags/tag35.xml><?xml version="1.0" encoding="utf-8"?>
<p:tagLst xmlns:a="http://schemas.openxmlformats.org/drawingml/2006/main" xmlns:r="http://schemas.openxmlformats.org/officeDocument/2006/relationships" xmlns:p="http://schemas.openxmlformats.org/presentationml/2006/main">
  <p:tag name="NUM" val="17"/>
</p:tagLst>
</file>

<file path=ppt/tags/tag36.xml><?xml version="1.0" encoding="utf-8"?>
<p:tagLst xmlns:a="http://schemas.openxmlformats.org/drawingml/2006/main" xmlns:r="http://schemas.openxmlformats.org/officeDocument/2006/relationships" xmlns:p="http://schemas.openxmlformats.org/presentationml/2006/main">
  <p:tag name="NUM" val="18"/>
</p:tagLst>
</file>

<file path=ppt/tags/tag37.xml><?xml version="1.0" encoding="utf-8"?>
<p:tagLst xmlns:a="http://schemas.openxmlformats.org/drawingml/2006/main" xmlns:r="http://schemas.openxmlformats.org/officeDocument/2006/relationships" xmlns:p="http://schemas.openxmlformats.org/presentationml/2006/main">
  <p:tag name="NUM" val="19"/>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8.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10"/>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AA843413C0F84EBBC7213ADE1033EA" ma:contentTypeVersion="14" ma:contentTypeDescription="Crée un document." ma:contentTypeScope="" ma:versionID="31fb034451872d1003803627d2b09fee">
  <xsd:schema xmlns:xsd="http://www.w3.org/2001/XMLSchema" xmlns:xs="http://www.w3.org/2001/XMLSchema" xmlns:p="http://schemas.microsoft.com/office/2006/metadata/properties" xmlns:ns2="68635093-a265-490a-98d7-2f7eb9fdf579" xmlns:ns3="8e86ae83-8c6e-4369-ac28-4f909ac29a82" targetNamespace="http://schemas.microsoft.com/office/2006/metadata/properties" ma:root="true" ma:fieldsID="5f35f077e2f63e3a0727883d92b9b4ac" ns2:_="" ns3:_="">
    <xsd:import namespace="68635093-a265-490a-98d7-2f7eb9fdf579"/>
    <xsd:import namespace="8e86ae83-8c6e-4369-ac28-4f909ac29a8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35093-a265-490a-98d7-2f7eb9fdf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3bf8dbf1-8dcf-487f-977b-681a8a5f30a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86ae83-8c6e-4369-ac28-4f909ac29a8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fb81bf1-a133-44e8-8ce8-ce87c1d4b51a}" ma:internalName="TaxCatchAll" ma:showField="CatchAllData" ma:web="8e86ae83-8c6e-4369-ac28-4f909ac29a8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86ae83-8c6e-4369-ac28-4f909ac29a82" xsi:nil="true"/>
    <lcf76f155ced4ddcb4097134ff3c332f xmlns="68635093-a265-490a-98d7-2f7eb9fdf5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3D6380-36CA-4EA6-9CA7-9BECEE7184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635093-a265-490a-98d7-2f7eb9fdf579"/>
    <ds:schemaRef ds:uri="8e86ae83-8c6e-4369-ac28-4f909ac29a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C92B67-1124-4494-930E-1141EB6C1ABD}">
  <ds:schemaRefs>
    <ds:schemaRef ds:uri="http://schemas.microsoft.com/sharepoint/v3/contenttype/forms"/>
  </ds:schemaRefs>
</ds:datastoreItem>
</file>

<file path=customXml/itemProps3.xml><?xml version="1.0" encoding="utf-8"?>
<ds:datastoreItem xmlns:ds="http://schemas.openxmlformats.org/officeDocument/2006/customXml" ds:itemID="{E973A1E1-DAAD-491B-8DBB-7D196AD1E2F2}">
  <ds:schemaRefs>
    <ds:schemaRef ds:uri="http://purl.org/dc/dcmitype/"/>
    <ds:schemaRef ds:uri="http://www.w3.org/XML/1998/namespace"/>
    <ds:schemaRef ds:uri="http://schemas.microsoft.com/office/2006/documentManagement/types"/>
    <ds:schemaRef ds:uri="68635093-a265-490a-98d7-2f7eb9fdf579"/>
    <ds:schemaRef ds:uri="http://schemas.microsoft.com/office/2006/metadata/properties"/>
    <ds:schemaRef ds:uri="http://purl.org/dc/terms/"/>
    <ds:schemaRef ds:uri="8e86ae83-8c6e-4369-ac28-4f909ac29a82"/>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17159</TotalTime>
  <Words>5575</Words>
  <Application>Microsoft Office PowerPoint</Application>
  <PresentationFormat>Grand écran</PresentationFormat>
  <Paragraphs>541</Paragraphs>
  <Slides>49</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49</vt:i4>
      </vt:variant>
    </vt:vector>
  </HeadingPairs>
  <TitlesOfParts>
    <vt:vector size="58" baseType="lpstr">
      <vt:lpstr>Aptos</vt:lpstr>
      <vt:lpstr>Aptos Display</vt:lpstr>
      <vt:lpstr>Arial</vt:lpstr>
      <vt:lpstr>Berlin Sans FB</vt:lpstr>
      <vt:lpstr>Berlin Sans FB Demi</vt:lpstr>
      <vt:lpstr>Frutiger LT Com 45 Light</vt:lpstr>
      <vt:lpstr>Gill Sans Light</vt:lpstr>
      <vt:lpstr>Wingdings</vt:lpstr>
      <vt:lpstr>Thème Office</vt:lpstr>
      <vt:lpstr>Module 2 Introduction à l’ingénierie de formation numérique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Marie Nançoz Castella</dc:creator>
  <cp:lastModifiedBy>Barbara Class</cp:lastModifiedBy>
  <cp:revision>13</cp:revision>
  <cp:lastPrinted>2024-11-05T19:39:34Z</cp:lastPrinted>
  <dcterms:created xsi:type="dcterms:W3CDTF">2024-07-02T15:17:48Z</dcterms:created>
  <dcterms:modified xsi:type="dcterms:W3CDTF">2024-11-11T17:12:14Z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0x010100FAAA843413C0F84EBBC7213ADE1033EA</vt:lpwstr>
  </property>
</Properties>
</file>