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69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4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65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81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7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63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06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86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58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5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60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328E7-A3BF-49C6-A829-A07423796546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D24F0-5CE9-4D32-8D5E-D3C1C9CE6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90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472" y="138596"/>
            <a:ext cx="2783660" cy="7930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Pourquoi enseigner avec du matériel multimédia ?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78668" y="122745"/>
            <a:ext cx="2702740" cy="11490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Consignes:</a:t>
            </a:r>
          </a:p>
          <a:p>
            <a:endParaRPr lang="fr-FR" sz="400" b="1" dirty="0" smtClean="0">
              <a:solidFill>
                <a:schemeClr val="accent5"/>
              </a:solidFill>
              <a:latin typeface="Rockwell" panose="020606030202050204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5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Placer les concepts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5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Tirer des liens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5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Nommer les liens</a:t>
            </a:r>
          </a:p>
        </p:txBody>
      </p:sp>
      <p:sp>
        <p:nvSpPr>
          <p:cNvPr id="6" name="Rectangle 5"/>
          <p:cNvSpPr/>
          <p:nvPr/>
        </p:nvSpPr>
        <p:spPr>
          <a:xfrm>
            <a:off x="8496637" y="4423139"/>
            <a:ext cx="3584771" cy="2349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Liste de concepts:</a:t>
            </a:r>
          </a:p>
          <a:p>
            <a:endParaRPr lang="fr-FR" sz="400" b="1" dirty="0" smtClean="0">
              <a:solidFill>
                <a:schemeClr val="accent5"/>
              </a:solidFill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Référent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Descriptifs (textes..)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Figuratifs (image..)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Canal auditif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Canal visuel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Connaissances antérieurs/expertise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Mémoire de travail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Apprentissage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67590" y="3686440"/>
            <a:ext cx="2314323" cy="7363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Connaissances antérieures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33756" y="1629877"/>
            <a:ext cx="2209126" cy="7363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Figuratifs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35779" y="1629877"/>
            <a:ext cx="2209126" cy="7363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Descriptifs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17137" y="166916"/>
            <a:ext cx="2209126" cy="7363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Référent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35779" y="2840957"/>
            <a:ext cx="2209126" cy="7363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Canal auditif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33756" y="2829147"/>
            <a:ext cx="2209126" cy="7363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Canal visuel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64539" y="6012668"/>
            <a:ext cx="2314323" cy="7363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Effet: Apprentissage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64537" y="4912306"/>
            <a:ext cx="2314323" cy="7363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Mémoire de travail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4" idx="3"/>
            <a:endCxn id="13" idx="1"/>
          </p:cNvCxnSpPr>
          <p:nvPr/>
        </p:nvCxnSpPr>
        <p:spPr>
          <a:xfrm>
            <a:off x="2913132" y="535104"/>
            <a:ext cx="704005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12" idx="2"/>
            <a:endCxn id="14" idx="0"/>
          </p:cNvCxnSpPr>
          <p:nvPr/>
        </p:nvCxnSpPr>
        <p:spPr>
          <a:xfrm>
            <a:off x="2140342" y="2366253"/>
            <a:ext cx="0" cy="474704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39860" y="2309330"/>
            <a:ext cx="2914074" cy="54152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  <a:endCxn id="15" idx="0"/>
          </p:cNvCxnSpPr>
          <p:nvPr/>
        </p:nvCxnSpPr>
        <p:spPr>
          <a:xfrm>
            <a:off x="7238319" y="2366253"/>
            <a:ext cx="0" cy="462894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7" idx="0"/>
          </p:cNvCxnSpPr>
          <p:nvPr/>
        </p:nvCxnSpPr>
        <p:spPr>
          <a:xfrm flipH="1">
            <a:off x="4721699" y="4422816"/>
            <a:ext cx="3053" cy="48949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16" idx="0"/>
          </p:cNvCxnSpPr>
          <p:nvPr/>
        </p:nvCxnSpPr>
        <p:spPr>
          <a:xfrm>
            <a:off x="4721699" y="5648682"/>
            <a:ext cx="2" cy="36398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 bwMode="auto">
          <a:xfrm rot="653960">
            <a:off x="4209629" y="2273517"/>
            <a:ext cx="951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fr-CH" sz="1400" smtClean="0">
                <a:solidFill>
                  <a:schemeClr val="accent2"/>
                </a:solidFill>
              </a:rPr>
              <a:t>Traités </a:t>
            </a:r>
            <a:r>
              <a:rPr lang="fr-CH" sz="1400" dirty="0" smtClean="0">
                <a:solidFill>
                  <a:schemeClr val="accent2"/>
                </a:solidFill>
              </a:rPr>
              <a:t>par</a:t>
            </a:r>
            <a:endParaRPr lang="fr-CH" sz="1400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2342524" y="4912306"/>
            <a:ext cx="10198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fr-CH" sz="1400" dirty="0">
                <a:solidFill>
                  <a:schemeClr val="accent2"/>
                </a:solidFill>
              </a:rPr>
              <a:t>intégration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6133756" y="4912306"/>
            <a:ext cx="10198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fr-CH" sz="1400" dirty="0">
                <a:solidFill>
                  <a:schemeClr val="accent2"/>
                </a:solidFill>
              </a:rPr>
              <a:t>intégration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4704274" y="4451222"/>
            <a:ext cx="10198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fr-CH" sz="1400" dirty="0">
                <a:solidFill>
                  <a:schemeClr val="accent2"/>
                </a:solidFill>
              </a:rPr>
              <a:t>intégration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3651449" y="2911262"/>
            <a:ext cx="195842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solidFill>
                  <a:schemeClr val="accent2"/>
                </a:solidFill>
              </a:rPr>
              <a:t>Séparés mais utilisables</a:t>
            </a:r>
          </a:p>
          <a:p>
            <a:pPr algn="ctr"/>
            <a:endParaRPr lang="fr-CH" sz="200" dirty="0" smtClean="0">
              <a:solidFill>
                <a:schemeClr val="accent2"/>
              </a:solidFill>
            </a:endParaRPr>
          </a:p>
          <a:p>
            <a:pPr algn="ctr"/>
            <a:r>
              <a:rPr lang="fr-CH" sz="1400" dirty="0" smtClean="0">
                <a:solidFill>
                  <a:schemeClr val="accent2"/>
                </a:solidFill>
              </a:rPr>
              <a:t>en même temps</a:t>
            </a:r>
            <a:endParaRPr lang="fr-CH" sz="1400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7238319" y="2426663"/>
            <a:ext cx="951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fr-CH" sz="1400" dirty="0" smtClean="0">
                <a:solidFill>
                  <a:schemeClr val="accent2"/>
                </a:solidFill>
              </a:rPr>
              <a:t>Traités par</a:t>
            </a:r>
            <a:endParaRPr lang="fr-CH" sz="1400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1208722" y="2419722"/>
            <a:ext cx="951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fr-CH" sz="1400" dirty="0" smtClean="0">
                <a:solidFill>
                  <a:schemeClr val="accent2"/>
                </a:solidFill>
              </a:rPr>
              <a:t>Traités par</a:t>
            </a:r>
            <a:endParaRPr lang="fr-CH" sz="1400" dirty="0">
              <a:solidFill>
                <a:schemeClr val="accent2"/>
              </a:solidFill>
            </a:endParaRPr>
          </a:p>
        </p:txBody>
      </p:sp>
      <p:cxnSp>
        <p:nvCxnSpPr>
          <p:cNvPr id="8" name="Elbow Connector 7"/>
          <p:cNvCxnSpPr>
            <a:stCxn id="13" idx="2"/>
            <a:endCxn id="12" idx="0"/>
          </p:cNvCxnSpPr>
          <p:nvPr/>
        </p:nvCxnSpPr>
        <p:spPr>
          <a:xfrm rot="5400000">
            <a:off x="3067729" y="-24095"/>
            <a:ext cx="726585" cy="2581358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3" idx="2"/>
            <a:endCxn id="11" idx="0"/>
          </p:cNvCxnSpPr>
          <p:nvPr/>
        </p:nvCxnSpPr>
        <p:spPr>
          <a:xfrm rot="16200000" flipH="1">
            <a:off x="5616717" y="8274"/>
            <a:ext cx="726585" cy="2516619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5" idx="1"/>
          </p:cNvCxnSpPr>
          <p:nvPr/>
        </p:nvCxnSpPr>
        <p:spPr>
          <a:xfrm>
            <a:off x="3244905" y="3188261"/>
            <a:ext cx="2888851" cy="9074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4" idx="2"/>
            <a:endCxn id="17" idx="1"/>
          </p:cNvCxnSpPr>
          <p:nvPr/>
        </p:nvCxnSpPr>
        <p:spPr>
          <a:xfrm rot="16200000" flipH="1">
            <a:off x="2000859" y="3716815"/>
            <a:ext cx="1703161" cy="1424195"/>
          </a:xfrm>
          <a:prstGeom prst="bentConnector2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5" idx="2"/>
            <a:endCxn id="17" idx="3"/>
          </p:cNvCxnSpPr>
          <p:nvPr/>
        </p:nvCxnSpPr>
        <p:spPr>
          <a:xfrm rot="5400000">
            <a:off x="5701105" y="3743279"/>
            <a:ext cx="1714971" cy="1359459"/>
          </a:xfrm>
          <a:prstGeom prst="bentConnector2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 bwMode="auto">
          <a:xfrm>
            <a:off x="2803303" y="931030"/>
            <a:ext cx="15224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fr-CH" sz="1400" dirty="0" smtClean="0">
                <a:solidFill>
                  <a:schemeClr val="accent2"/>
                </a:solidFill>
              </a:rPr>
              <a:t>est représenté par</a:t>
            </a:r>
            <a:endParaRPr lang="fr-CH" sz="1400" dirty="0">
              <a:solidFill>
                <a:schemeClr val="accent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5340739" y="906569"/>
            <a:ext cx="15224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fr-CH" sz="1400" dirty="0" smtClean="0">
                <a:solidFill>
                  <a:schemeClr val="accent2"/>
                </a:solidFill>
              </a:rPr>
              <a:t>est représenté par</a:t>
            </a:r>
            <a:endParaRPr lang="fr-CH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77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 Da Costa</dc:creator>
  <cp:lastModifiedBy>Julien Da Costa</cp:lastModifiedBy>
  <cp:revision>16</cp:revision>
  <dcterms:created xsi:type="dcterms:W3CDTF">2019-11-18T06:52:43Z</dcterms:created>
  <dcterms:modified xsi:type="dcterms:W3CDTF">2019-11-19T08:55:05Z</dcterms:modified>
</cp:coreProperties>
</file>