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2"/>
    <p:sldMasterId id="2147483806" r:id="rId3"/>
    <p:sldMasterId id="2147483818" r:id="rId4"/>
  </p:sldMasterIdLst>
  <p:notesMasterIdLst>
    <p:notesMasterId r:id="rId61"/>
  </p:notesMasterIdLst>
  <p:handoutMasterIdLst>
    <p:handoutMasterId r:id="rId62"/>
  </p:handoutMasterIdLst>
  <p:sldIdLst>
    <p:sldId id="256" r:id="rId5"/>
    <p:sldId id="405" r:id="rId6"/>
    <p:sldId id="336" r:id="rId7"/>
    <p:sldId id="333" r:id="rId8"/>
    <p:sldId id="358" r:id="rId9"/>
    <p:sldId id="357" r:id="rId10"/>
    <p:sldId id="331" r:id="rId11"/>
    <p:sldId id="361" r:id="rId12"/>
    <p:sldId id="332" r:id="rId13"/>
    <p:sldId id="346" r:id="rId14"/>
    <p:sldId id="406" r:id="rId15"/>
    <p:sldId id="334" r:id="rId16"/>
    <p:sldId id="397" r:id="rId17"/>
    <p:sldId id="347" r:id="rId18"/>
    <p:sldId id="337" r:id="rId19"/>
    <p:sldId id="342" r:id="rId20"/>
    <p:sldId id="371" r:id="rId21"/>
    <p:sldId id="402" r:id="rId22"/>
    <p:sldId id="338" r:id="rId23"/>
    <p:sldId id="348" r:id="rId24"/>
    <p:sldId id="353" r:id="rId25"/>
    <p:sldId id="403" r:id="rId26"/>
    <p:sldId id="352" r:id="rId27"/>
    <p:sldId id="404" r:id="rId28"/>
    <p:sldId id="335" r:id="rId29"/>
    <p:sldId id="375" r:id="rId30"/>
    <p:sldId id="330" r:id="rId31"/>
    <p:sldId id="314" r:id="rId32"/>
    <p:sldId id="366" r:id="rId33"/>
    <p:sldId id="400" r:id="rId34"/>
    <p:sldId id="401" r:id="rId35"/>
    <p:sldId id="362" r:id="rId36"/>
    <p:sldId id="372" r:id="rId37"/>
    <p:sldId id="408" r:id="rId38"/>
    <p:sldId id="398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409" r:id="rId58"/>
    <p:sldId id="394" r:id="rId59"/>
    <p:sldId id="395" r:id="rId60"/>
  </p:sldIdLst>
  <p:sldSz cx="9144000" cy="6858000" type="screen4x3"/>
  <p:notesSz cx="6811963" cy="99425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99CC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1" autoAdjust="0"/>
    <p:restoredTop sz="86439" autoAdjust="0"/>
  </p:normalViewPr>
  <p:slideViewPr>
    <p:cSldViewPr>
      <p:cViewPr varScale="1">
        <p:scale>
          <a:sx n="78" d="100"/>
          <a:sy n="78" d="100"/>
        </p:scale>
        <p:origin x="45" y="4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-23037"/>
    </p:cViewPr>
  </p:sorterViewPr>
  <p:notesViewPr>
    <p:cSldViewPr>
      <p:cViewPr varScale="1">
        <p:scale>
          <a:sx n="76" d="100"/>
          <a:sy n="76" d="100"/>
        </p:scale>
        <p:origin x="-1914" y="-84"/>
      </p:cViewPr>
      <p:guideLst>
        <p:guide orient="horz" pos="2883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lane.org/" TargetMode="External"/><Relationship Id="rId7" Type="http://schemas.openxmlformats.org/officeDocument/2006/relationships/hyperlink" Target="https://www.gliffy.com/" TargetMode="External"/><Relationship Id="rId2" Type="http://schemas.openxmlformats.org/officeDocument/2006/relationships/hyperlink" Target="https://www.libreoffice.org/" TargetMode="External"/><Relationship Id="rId1" Type="http://schemas.openxmlformats.org/officeDocument/2006/relationships/hyperlink" Target="https://inkscape.org/en/" TargetMode="External"/><Relationship Id="rId6" Type="http://schemas.openxmlformats.org/officeDocument/2006/relationships/hyperlink" Target="http://vue.tufts.edu/" TargetMode="External"/><Relationship Id="rId5" Type="http://schemas.openxmlformats.org/officeDocument/2006/relationships/hyperlink" Target="https://cmap.ihmc.us/" TargetMode="External"/><Relationship Id="rId4" Type="http://schemas.openxmlformats.org/officeDocument/2006/relationships/hyperlink" Target="https://www.mindmeister.com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vue.tufts.edu/" TargetMode="External"/><Relationship Id="rId7" Type="http://schemas.openxmlformats.org/officeDocument/2006/relationships/hyperlink" Target="https://www.libreoffice.org/" TargetMode="External"/><Relationship Id="rId2" Type="http://schemas.openxmlformats.org/officeDocument/2006/relationships/hyperlink" Target="https://cmap.ihmc.us/" TargetMode="External"/><Relationship Id="rId1" Type="http://schemas.openxmlformats.org/officeDocument/2006/relationships/hyperlink" Target="https://www.freeplane.org/" TargetMode="External"/><Relationship Id="rId6" Type="http://schemas.openxmlformats.org/officeDocument/2006/relationships/hyperlink" Target="https://inkscape.org/en/" TargetMode="External"/><Relationship Id="rId5" Type="http://schemas.openxmlformats.org/officeDocument/2006/relationships/hyperlink" Target="https://www.gliffy.com/" TargetMode="External"/><Relationship Id="rId4" Type="http://schemas.openxmlformats.org/officeDocument/2006/relationships/hyperlink" Target="https://www.mindmeister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14C47-BE9C-44AD-A136-331C7EE91020}" type="doc">
      <dgm:prSet loTypeId="urn:microsoft.com/office/officeart/2005/8/layout/radial5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A826A82-B364-4090-8723-29D1C5544DAF}">
      <dgm:prSet phldrT="[Text]" custT="1"/>
      <dgm:spPr/>
      <dgm:t>
        <a:bodyPr/>
        <a:lstStyle/>
        <a:p>
          <a:r>
            <a:rPr lang="fr-CH" sz="1600" noProof="0" dirty="0" smtClean="0"/>
            <a:t>Cartes conceptuelles</a:t>
          </a:r>
          <a:endParaRPr lang="fr-CH" sz="1600" noProof="0" dirty="0"/>
        </a:p>
      </dgm:t>
    </dgm:pt>
    <dgm:pt modelId="{29312CB0-22DC-4F03-8C08-BA6DCCF1C664}" type="parTrans" cxnId="{1F676C81-A661-4FCB-BFEC-EBF0A138468B}">
      <dgm:prSet/>
      <dgm:spPr/>
      <dgm:t>
        <a:bodyPr/>
        <a:lstStyle/>
        <a:p>
          <a:endParaRPr lang="en-US"/>
        </a:p>
      </dgm:t>
    </dgm:pt>
    <dgm:pt modelId="{A34B0BEB-C16B-4567-AA5A-F09AEBACC495}" type="sibTrans" cxnId="{1F676C81-A661-4FCB-BFEC-EBF0A138468B}">
      <dgm:prSet/>
      <dgm:spPr/>
      <dgm:t>
        <a:bodyPr/>
        <a:lstStyle/>
        <a:p>
          <a:endParaRPr lang="en-US"/>
        </a:p>
      </dgm:t>
    </dgm:pt>
    <dgm:pt modelId="{E9E85055-49A0-4A6A-920D-1199B364A3B0}">
      <dgm:prSet phldrT="[Text]" custT="1"/>
      <dgm:spPr/>
      <dgm:t>
        <a:bodyPr/>
        <a:lstStyle/>
        <a:p>
          <a:r>
            <a:rPr lang="fr-CH" sz="1600" noProof="0" dirty="0" smtClean="0"/>
            <a:t>3. Autres « langages » informels </a:t>
          </a:r>
          <a:endParaRPr lang="fr-CH" sz="1600" noProof="0" dirty="0"/>
        </a:p>
      </dgm:t>
    </dgm:pt>
    <dgm:pt modelId="{179F7801-ACA8-4CC5-90A3-F68A965A93F1}" type="parTrans" cxnId="{D92B1A49-FB07-42D5-8EED-ADE7CC276F02}">
      <dgm:prSet custT="1"/>
      <dgm:spPr/>
      <dgm:t>
        <a:bodyPr/>
        <a:lstStyle/>
        <a:p>
          <a:endParaRPr lang="fr-CH" sz="1600" noProof="0"/>
        </a:p>
      </dgm:t>
    </dgm:pt>
    <dgm:pt modelId="{6EBBC9AF-0B56-445B-812E-92E3BCF480B8}" type="sibTrans" cxnId="{D92B1A49-FB07-42D5-8EED-ADE7CC276F02}">
      <dgm:prSet/>
      <dgm:spPr/>
      <dgm:t>
        <a:bodyPr/>
        <a:lstStyle/>
        <a:p>
          <a:endParaRPr lang="en-US"/>
        </a:p>
      </dgm:t>
    </dgm:pt>
    <dgm:pt modelId="{31747C35-2C99-4172-A254-D35132BCC07C}">
      <dgm:prSet phldrT="[Text]" custT="1"/>
      <dgm:spPr/>
      <dgm:t>
        <a:bodyPr/>
        <a:lstStyle/>
        <a:p>
          <a:r>
            <a:rPr lang="fr-CH" sz="1600" noProof="0" dirty="0" smtClean="0"/>
            <a:t>4. Diagrammes (semi) formels</a:t>
          </a:r>
          <a:endParaRPr lang="fr-CH" sz="1600" noProof="0" dirty="0"/>
        </a:p>
      </dgm:t>
    </dgm:pt>
    <dgm:pt modelId="{95551003-1BF9-40C3-B451-B2FAA5DD971E}" type="parTrans" cxnId="{E3B31B18-8D61-4BE3-8338-594989C6E326}">
      <dgm:prSet custT="1"/>
      <dgm:spPr/>
      <dgm:t>
        <a:bodyPr/>
        <a:lstStyle/>
        <a:p>
          <a:endParaRPr lang="fr-CH" sz="1600" noProof="0"/>
        </a:p>
      </dgm:t>
    </dgm:pt>
    <dgm:pt modelId="{E635A08F-F47B-4B42-BA40-37A3C0CB3F2F}" type="sibTrans" cxnId="{E3B31B18-8D61-4BE3-8338-594989C6E326}">
      <dgm:prSet/>
      <dgm:spPr/>
      <dgm:t>
        <a:bodyPr/>
        <a:lstStyle/>
        <a:p>
          <a:endParaRPr lang="en-US"/>
        </a:p>
      </dgm:t>
    </dgm:pt>
    <dgm:pt modelId="{EF3696A4-04F2-49F8-A6B4-1832798357FE}">
      <dgm:prSet phldrT="[Text]" custT="1"/>
      <dgm:spPr/>
      <dgm:t>
        <a:bodyPr/>
        <a:lstStyle/>
        <a:p>
          <a:r>
            <a:rPr lang="fr-CH" sz="1600" noProof="0" dirty="0" smtClean="0"/>
            <a:t>1. Cartes heuristiques (</a:t>
          </a:r>
          <a:r>
            <a:rPr lang="fr-CH" sz="1600" noProof="0" dirty="0" err="1" smtClean="0"/>
            <a:t>mind</a:t>
          </a:r>
          <a:r>
            <a:rPr lang="fr-CH" sz="1600" noProof="0" dirty="0" smtClean="0"/>
            <a:t> </a:t>
          </a:r>
          <a:r>
            <a:rPr lang="fr-CH" sz="1600" noProof="0" dirty="0" err="1" smtClean="0"/>
            <a:t>maps</a:t>
          </a:r>
          <a:r>
            <a:rPr lang="fr-CH" sz="1600" noProof="0" dirty="0" smtClean="0"/>
            <a:t>)</a:t>
          </a:r>
          <a:endParaRPr lang="fr-CH" sz="1600" noProof="0" dirty="0"/>
        </a:p>
      </dgm:t>
    </dgm:pt>
    <dgm:pt modelId="{E0024144-6A07-4390-B7D6-F9B9550B2359}" type="parTrans" cxnId="{CD4A073E-72C8-4D37-BBA7-3E521EA334BA}">
      <dgm:prSet custT="1"/>
      <dgm:spPr/>
      <dgm:t>
        <a:bodyPr/>
        <a:lstStyle/>
        <a:p>
          <a:endParaRPr lang="fr-CH" sz="1600" noProof="0"/>
        </a:p>
      </dgm:t>
    </dgm:pt>
    <dgm:pt modelId="{D2312266-7088-4C7B-B364-891C0F4D2EB1}" type="sibTrans" cxnId="{CD4A073E-72C8-4D37-BBA7-3E521EA334BA}">
      <dgm:prSet/>
      <dgm:spPr/>
      <dgm:t>
        <a:bodyPr/>
        <a:lstStyle/>
        <a:p>
          <a:endParaRPr lang="en-US"/>
        </a:p>
      </dgm:t>
    </dgm:pt>
    <dgm:pt modelId="{B25B3E09-58E2-4E4B-81D4-10AA3845DBDE}">
      <dgm:prSet phldrT="[Text]" custT="1"/>
      <dgm:spPr/>
      <dgm:t>
        <a:bodyPr/>
        <a:lstStyle/>
        <a:p>
          <a:r>
            <a:rPr lang="fr-CH" sz="1600" noProof="0" dirty="0" smtClean="0"/>
            <a:t>2. Cartes conceptuelles </a:t>
          </a:r>
          <a:br>
            <a:rPr lang="fr-CH" sz="1600" noProof="0" dirty="0" smtClean="0"/>
          </a:br>
          <a:r>
            <a:rPr lang="fr-CH" sz="1600" noProof="0" dirty="0" smtClean="0"/>
            <a:t>au </a:t>
          </a:r>
          <a:r>
            <a:rPr lang="fr-CH" sz="1600" u="sng" noProof="0" dirty="0" smtClean="0"/>
            <a:t>sens étroit</a:t>
          </a:r>
        </a:p>
        <a:p>
          <a:r>
            <a:rPr lang="fr-CH" sz="1600" noProof="0" dirty="0" smtClean="0"/>
            <a:t>(concept </a:t>
          </a:r>
          <a:r>
            <a:rPr lang="fr-CH" sz="1600" noProof="0" dirty="0" err="1" smtClean="0"/>
            <a:t>maps</a:t>
          </a:r>
          <a:r>
            <a:rPr lang="fr-CH" sz="1600" noProof="0" dirty="0" smtClean="0"/>
            <a:t>)</a:t>
          </a:r>
          <a:endParaRPr lang="fr-CH" sz="1600" noProof="0" dirty="0"/>
        </a:p>
      </dgm:t>
    </dgm:pt>
    <dgm:pt modelId="{7CDCED9B-DF6B-480A-874C-FDCACEDA1802}" type="parTrans" cxnId="{353D781B-AB54-4C94-A88A-0F02AB4140CE}">
      <dgm:prSet/>
      <dgm:spPr/>
      <dgm:t>
        <a:bodyPr/>
        <a:lstStyle/>
        <a:p>
          <a:endParaRPr lang="fr-CH"/>
        </a:p>
      </dgm:t>
    </dgm:pt>
    <dgm:pt modelId="{7334476F-7A51-4F94-A1D0-C0FEC315B82F}" type="sibTrans" cxnId="{353D781B-AB54-4C94-A88A-0F02AB4140CE}">
      <dgm:prSet/>
      <dgm:spPr/>
      <dgm:t>
        <a:bodyPr/>
        <a:lstStyle/>
        <a:p>
          <a:endParaRPr lang="fr-CH"/>
        </a:p>
      </dgm:t>
    </dgm:pt>
    <dgm:pt modelId="{1B3EB0B4-2D75-4F2C-8DD9-8BC5946E7D0D}" type="pres">
      <dgm:prSet presAssocID="{7BB14C47-BE9C-44AD-A136-331C7EE910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50229FAF-1115-4D73-B8EC-B55A54DE4B49}" type="pres">
      <dgm:prSet presAssocID="{1A826A82-B364-4090-8723-29D1C5544DAF}" presName="centerShape" presStyleLbl="node0" presStyleIdx="0" presStyleCnt="1" custScaleX="177652" custLinFactNeighborX="-7297" custLinFactNeighborY="102"/>
      <dgm:spPr/>
      <dgm:t>
        <a:bodyPr/>
        <a:lstStyle/>
        <a:p>
          <a:endParaRPr lang="fr-CH"/>
        </a:p>
      </dgm:t>
    </dgm:pt>
    <dgm:pt modelId="{8EF940EC-C639-4D7E-9F90-6B6642DDCA26}" type="pres">
      <dgm:prSet presAssocID="{E0024144-6A07-4390-B7D6-F9B9550B2359}" presName="parTrans" presStyleLbl="sibTrans2D1" presStyleIdx="0" presStyleCnt="4"/>
      <dgm:spPr/>
      <dgm:t>
        <a:bodyPr/>
        <a:lstStyle/>
        <a:p>
          <a:endParaRPr lang="fr-CH"/>
        </a:p>
      </dgm:t>
    </dgm:pt>
    <dgm:pt modelId="{3D1715FF-5D94-448A-82C7-0C5AE200446D}" type="pres">
      <dgm:prSet presAssocID="{E0024144-6A07-4390-B7D6-F9B9550B2359}" presName="connectorText" presStyleLbl="sibTrans2D1" presStyleIdx="0" presStyleCnt="4"/>
      <dgm:spPr/>
      <dgm:t>
        <a:bodyPr/>
        <a:lstStyle/>
        <a:p>
          <a:endParaRPr lang="fr-CH"/>
        </a:p>
      </dgm:t>
    </dgm:pt>
    <dgm:pt modelId="{DBEC718D-94A7-4498-99D8-423E21389153}" type="pres">
      <dgm:prSet presAssocID="{EF3696A4-04F2-49F8-A6B4-1832798357FE}" presName="node" presStyleLbl="node1" presStyleIdx="0" presStyleCnt="4" custScaleX="160028" custRadScaleRad="100857" custRadScaleInc="-1848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4EA3834-049E-4C23-8D87-3373E38F27F7}" type="pres">
      <dgm:prSet presAssocID="{7CDCED9B-DF6B-480A-874C-FDCACEDA1802}" presName="parTrans" presStyleLbl="sibTrans2D1" presStyleIdx="1" presStyleCnt="4"/>
      <dgm:spPr/>
      <dgm:t>
        <a:bodyPr/>
        <a:lstStyle/>
        <a:p>
          <a:endParaRPr lang="fr-CH"/>
        </a:p>
      </dgm:t>
    </dgm:pt>
    <dgm:pt modelId="{D90387C7-DA5E-4FAA-8F38-AF893DA46141}" type="pres">
      <dgm:prSet presAssocID="{7CDCED9B-DF6B-480A-874C-FDCACEDA1802}" presName="connectorText" presStyleLbl="sibTrans2D1" presStyleIdx="1" presStyleCnt="4"/>
      <dgm:spPr/>
      <dgm:t>
        <a:bodyPr/>
        <a:lstStyle/>
        <a:p>
          <a:endParaRPr lang="fr-CH"/>
        </a:p>
      </dgm:t>
    </dgm:pt>
    <dgm:pt modelId="{529EDB17-5DA2-4EC4-A4BC-96299EDE1425}" type="pres">
      <dgm:prSet presAssocID="{B25B3E09-58E2-4E4B-81D4-10AA3845DBDE}" presName="node" presStyleLbl="node1" presStyleIdx="1" presStyleCnt="4" custScaleX="149689" custRadScaleRad="132893" custRadScaleInc="19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D3554E1-FA5E-4A3C-9012-4B614E095766}" type="pres">
      <dgm:prSet presAssocID="{179F7801-ACA8-4CC5-90A3-F68A965A93F1}" presName="parTrans" presStyleLbl="sibTrans2D1" presStyleIdx="2" presStyleCnt="4"/>
      <dgm:spPr/>
      <dgm:t>
        <a:bodyPr/>
        <a:lstStyle/>
        <a:p>
          <a:endParaRPr lang="fr-CH"/>
        </a:p>
      </dgm:t>
    </dgm:pt>
    <dgm:pt modelId="{0C7F1C62-B868-4C35-880D-98C325564DE3}" type="pres">
      <dgm:prSet presAssocID="{179F7801-ACA8-4CC5-90A3-F68A965A93F1}" presName="connectorText" presStyleLbl="sibTrans2D1" presStyleIdx="2" presStyleCnt="4"/>
      <dgm:spPr/>
      <dgm:t>
        <a:bodyPr/>
        <a:lstStyle/>
        <a:p>
          <a:endParaRPr lang="fr-CH"/>
        </a:p>
      </dgm:t>
    </dgm:pt>
    <dgm:pt modelId="{61C0CE7D-BC57-453E-812A-16F2B988ADEA}" type="pres">
      <dgm:prSet presAssocID="{E9E85055-49A0-4A6A-920D-1199B364A3B0}" presName="node" presStyleLbl="node1" presStyleIdx="2" presStyleCnt="4" custScaleX="169960" custRadScaleRad="101261" custRadScaleInc="1841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9B15D1A-6738-47FF-8457-7DCDB21F3582}" type="pres">
      <dgm:prSet presAssocID="{95551003-1BF9-40C3-B451-B2FAA5DD971E}" presName="parTrans" presStyleLbl="sibTrans2D1" presStyleIdx="3" presStyleCnt="4"/>
      <dgm:spPr/>
      <dgm:t>
        <a:bodyPr/>
        <a:lstStyle/>
        <a:p>
          <a:endParaRPr lang="fr-CH"/>
        </a:p>
      </dgm:t>
    </dgm:pt>
    <dgm:pt modelId="{95DA2F6A-4410-4CEA-8B70-A900AC55E08E}" type="pres">
      <dgm:prSet presAssocID="{95551003-1BF9-40C3-B451-B2FAA5DD971E}" presName="connectorText" presStyleLbl="sibTrans2D1" presStyleIdx="3" presStyleCnt="4"/>
      <dgm:spPr/>
      <dgm:t>
        <a:bodyPr/>
        <a:lstStyle/>
        <a:p>
          <a:endParaRPr lang="fr-CH"/>
        </a:p>
      </dgm:t>
    </dgm:pt>
    <dgm:pt modelId="{4BB4B2D3-AEF7-4E34-9A27-6C603D8A2ECB}" type="pres">
      <dgm:prSet presAssocID="{31747C35-2C99-4172-A254-D35132BCC07C}" presName="node" presStyleLbl="node1" presStyleIdx="3" presStyleCnt="4" custScaleX="137681" custRadScaleRad="155933" custRadScaleInc="-306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AE33FBB9-B906-4CFC-BC89-EE575875E1E4}" type="presOf" srcId="{179F7801-ACA8-4CC5-90A3-F68A965A93F1}" destId="{0C7F1C62-B868-4C35-880D-98C325564DE3}" srcOrd="1" destOrd="0" presId="urn:microsoft.com/office/officeart/2005/8/layout/radial5"/>
    <dgm:cxn modelId="{7472799B-7DF0-498E-800B-E0099F15091D}" type="presOf" srcId="{E0024144-6A07-4390-B7D6-F9B9550B2359}" destId="{3D1715FF-5D94-448A-82C7-0C5AE200446D}" srcOrd="1" destOrd="0" presId="urn:microsoft.com/office/officeart/2005/8/layout/radial5"/>
    <dgm:cxn modelId="{EF77D48C-AB7D-415F-8734-49A9ACE2773C}" type="presOf" srcId="{E0024144-6A07-4390-B7D6-F9B9550B2359}" destId="{8EF940EC-C639-4D7E-9F90-6B6642DDCA26}" srcOrd="0" destOrd="0" presId="urn:microsoft.com/office/officeart/2005/8/layout/radial5"/>
    <dgm:cxn modelId="{D0D98C5A-5891-4A63-8171-68958D5FA244}" type="presOf" srcId="{EF3696A4-04F2-49F8-A6B4-1832798357FE}" destId="{DBEC718D-94A7-4498-99D8-423E21389153}" srcOrd="0" destOrd="0" presId="urn:microsoft.com/office/officeart/2005/8/layout/radial5"/>
    <dgm:cxn modelId="{D92B1A49-FB07-42D5-8EED-ADE7CC276F02}" srcId="{1A826A82-B364-4090-8723-29D1C5544DAF}" destId="{E9E85055-49A0-4A6A-920D-1199B364A3B0}" srcOrd="2" destOrd="0" parTransId="{179F7801-ACA8-4CC5-90A3-F68A965A93F1}" sibTransId="{6EBBC9AF-0B56-445B-812E-92E3BCF480B8}"/>
    <dgm:cxn modelId="{0DE3484C-CC0E-4D56-A07C-72CC394867D5}" type="presOf" srcId="{31747C35-2C99-4172-A254-D35132BCC07C}" destId="{4BB4B2D3-AEF7-4E34-9A27-6C603D8A2ECB}" srcOrd="0" destOrd="0" presId="urn:microsoft.com/office/officeart/2005/8/layout/radial5"/>
    <dgm:cxn modelId="{5395E7EF-A3CB-48F2-B40A-C5BF037867F0}" type="presOf" srcId="{7CDCED9B-DF6B-480A-874C-FDCACEDA1802}" destId="{A4EA3834-049E-4C23-8D87-3373E38F27F7}" srcOrd="0" destOrd="0" presId="urn:microsoft.com/office/officeart/2005/8/layout/radial5"/>
    <dgm:cxn modelId="{5CEEC48F-BFBF-416E-8368-22485EA3A692}" type="presOf" srcId="{95551003-1BF9-40C3-B451-B2FAA5DD971E}" destId="{95DA2F6A-4410-4CEA-8B70-A900AC55E08E}" srcOrd="1" destOrd="0" presId="urn:microsoft.com/office/officeart/2005/8/layout/radial5"/>
    <dgm:cxn modelId="{595B843F-0956-4270-A935-AA1EF5E30070}" type="presOf" srcId="{E9E85055-49A0-4A6A-920D-1199B364A3B0}" destId="{61C0CE7D-BC57-453E-812A-16F2B988ADEA}" srcOrd="0" destOrd="0" presId="urn:microsoft.com/office/officeart/2005/8/layout/radial5"/>
    <dgm:cxn modelId="{6A6B56D8-9AB1-44A9-BA5B-0FAC598646B9}" type="presOf" srcId="{B25B3E09-58E2-4E4B-81D4-10AA3845DBDE}" destId="{529EDB17-5DA2-4EC4-A4BC-96299EDE1425}" srcOrd="0" destOrd="0" presId="urn:microsoft.com/office/officeart/2005/8/layout/radial5"/>
    <dgm:cxn modelId="{D4AB9347-C674-4581-A957-D09D1AC3146D}" type="presOf" srcId="{1A826A82-B364-4090-8723-29D1C5544DAF}" destId="{50229FAF-1115-4D73-B8EC-B55A54DE4B49}" srcOrd="0" destOrd="0" presId="urn:microsoft.com/office/officeart/2005/8/layout/radial5"/>
    <dgm:cxn modelId="{C07F8FFE-E589-4161-9BCD-30BDE8E649D7}" type="presOf" srcId="{179F7801-ACA8-4CC5-90A3-F68A965A93F1}" destId="{FD3554E1-FA5E-4A3C-9012-4B614E095766}" srcOrd="0" destOrd="0" presId="urn:microsoft.com/office/officeart/2005/8/layout/radial5"/>
    <dgm:cxn modelId="{8DECDF5B-55F1-4FFE-A202-CDC867C0E2D6}" type="presOf" srcId="{95551003-1BF9-40C3-B451-B2FAA5DD971E}" destId="{09B15D1A-6738-47FF-8457-7DCDB21F3582}" srcOrd="0" destOrd="0" presId="urn:microsoft.com/office/officeart/2005/8/layout/radial5"/>
    <dgm:cxn modelId="{2DFB9AA1-EF31-4236-8F15-27CF7ADE1B20}" type="presOf" srcId="{7BB14C47-BE9C-44AD-A136-331C7EE91020}" destId="{1B3EB0B4-2D75-4F2C-8DD9-8BC5946E7D0D}" srcOrd="0" destOrd="0" presId="urn:microsoft.com/office/officeart/2005/8/layout/radial5"/>
    <dgm:cxn modelId="{E3B31B18-8D61-4BE3-8338-594989C6E326}" srcId="{1A826A82-B364-4090-8723-29D1C5544DAF}" destId="{31747C35-2C99-4172-A254-D35132BCC07C}" srcOrd="3" destOrd="0" parTransId="{95551003-1BF9-40C3-B451-B2FAA5DD971E}" sibTransId="{E635A08F-F47B-4B42-BA40-37A3C0CB3F2F}"/>
    <dgm:cxn modelId="{1F676C81-A661-4FCB-BFEC-EBF0A138468B}" srcId="{7BB14C47-BE9C-44AD-A136-331C7EE91020}" destId="{1A826A82-B364-4090-8723-29D1C5544DAF}" srcOrd="0" destOrd="0" parTransId="{29312CB0-22DC-4F03-8C08-BA6DCCF1C664}" sibTransId="{A34B0BEB-C16B-4567-AA5A-F09AEBACC495}"/>
    <dgm:cxn modelId="{030CAAB4-F223-481D-9E9E-9E217F83E0B1}" type="presOf" srcId="{7CDCED9B-DF6B-480A-874C-FDCACEDA1802}" destId="{D90387C7-DA5E-4FAA-8F38-AF893DA46141}" srcOrd="1" destOrd="0" presId="urn:microsoft.com/office/officeart/2005/8/layout/radial5"/>
    <dgm:cxn modelId="{CD4A073E-72C8-4D37-BBA7-3E521EA334BA}" srcId="{1A826A82-B364-4090-8723-29D1C5544DAF}" destId="{EF3696A4-04F2-49F8-A6B4-1832798357FE}" srcOrd="0" destOrd="0" parTransId="{E0024144-6A07-4390-B7D6-F9B9550B2359}" sibTransId="{D2312266-7088-4C7B-B364-891C0F4D2EB1}"/>
    <dgm:cxn modelId="{353D781B-AB54-4C94-A88A-0F02AB4140CE}" srcId="{1A826A82-B364-4090-8723-29D1C5544DAF}" destId="{B25B3E09-58E2-4E4B-81D4-10AA3845DBDE}" srcOrd="1" destOrd="0" parTransId="{7CDCED9B-DF6B-480A-874C-FDCACEDA1802}" sibTransId="{7334476F-7A51-4F94-A1D0-C0FEC315B82F}"/>
    <dgm:cxn modelId="{3B60A9CE-DEF3-4557-A6A5-8FE710B07F9A}" type="presParOf" srcId="{1B3EB0B4-2D75-4F2C-8DD9-8BC5946E7D0D}" destId="{50229FAF-1115-4D73-B8EC-B55A54DE4B49}" srcOrd="0" destOrd="0" presId="urn:microsoft.com/office/officeart/2005/8/layout/radial5"/>
    <dgm:cxn modelId="{8BE537BF-D642-4E00-BDFA-2F0D698877CC}" type="presParOf" srcId="{1B3EB0B4-2D75-4F2C-8DD9-8BC5946E7D0D}" destId="{8EF940EC-C639-4D7E-9F90-6B6642DDCA26}" srcOrd="1" destOrd="0" presId="urn:microsoft.com/office/officeart/2005/8/layout/radial5"/>
    <dgm:cxn modelId="{8D545A5C-8E44-4F3D-95F4-50473289B9A1}" type="presParOf" srcId="{8EF940EC-C639-4D7E-9F90-6B6642DDCA26}" destId="{3D1715FF-5D94-448A-82C7-0C5AE200446D}" srcOrd="0" destOrd="0" presId="urn:microsoft.com/office/officeart/2005/8/layout/radial5"/>
    <dgm:cxn modelId="{6FC23228-543C-455B-9CD4-664C2DFFFB77}" type="presParOf" srcId="{1B3EB0B4-2D75-4F2C-8DD9-8BC5946E7D0D}" destId="{DBEC718D-94A7-4498-99D8-423E21389153}" srcOrd="2" destOrd="0" presId="urn:microsoft.com/office/officeart/2005/8/layout/radial5"/>
    <dgm:cxn modelId="{03FAB939-09A6-49BF-8E35-DCBABC46A6C6}" type="presParOf" srcId="{1B3EB0B4-2D75-4F2C-8DD9-8BC5946E7D0D}" destId="{A4EA3834-049E-4C23-8D87-3373E38F27F7}" srcOrd="3" destOrd="0" presId="urn:microsoft.com/office/officeart/2005/8/layout/radial5"/>
    <dgm:cxn modelId="{09719FB5-F324-47FF-8089-F60B939C0DF3}" type="presParOf" srcId="{A4EA3834-049E-4C23-8D87-3373E38F27F7}" destId="{D90387C7-DA5E-4FAA-8F38-AF893DA46141}" srcOrd="0" destOrd="0" presId="urn:microsoft.com/office/officeart/2005/8/layout/radial5"/>
    <dgm:cxn modelId="{94F31A67-1E17-46B5-8C7B-4735677FBF30}" type="presParOf" srcId="{1B3EB0B4-2D75-4F2C-8DD9-8BC5946E7D0D}" destId="{529EDB17-5DA2-4EC4-A4BC-96299EDE1425}" srcOrd="4" destOrd="0" presId="urn:microsoft.com/office/officeart/2005/8/layout/radial5"/>
    <dgm:cxn modelId="{624069CF-DCF3-4B48-BF2A-EA991F70090B}" type="presParOf" srcId="{1B3EB0B4-2D75-4F2C-8DD9-8BC5946E7D0D}" destId="{FD3554E1-FA5E-4A3C-9012-4B614E095766}" srcOrd="5" destOrd="0" presId="urn:microsoft.com/office/officeart/2005/8/layout/radial5"/>
    <dgm:cxn modelId="{20FD3D5D-55E9-40FB-8963-25F3A29AD33C}" type="presParOf" srcId="{FD3554E1-FA5E-4A3C-9012-4B614E095766}" destId="{0C7F1C62-B868-4C35-880D-98C325564DE3}" srcOrd="0" destOrd="0" presId="urn:microsoft.com/office/officeart/2005/8/layout/radial5"/>
    <dgm:cxn modelId="{139F48E8-0DB4-43F4-8CF0-D10370D686CE}" type="presParOf" srcId="{1B3EB0B4-2D75-4F2C-8DD9-8BC5946E7D0D}" destId="{61C0CE7D-BC57-453E-812A-16F2B988ADEA}" srcOrd="6" destOrd="0" presId="urn:microsoft.com/office/officeart/2005/8/layout/radial5"/>
    <dgm:cxn modelId="{2EB4ABEF-6FE7-42A4-A3B7-615ADC28C8C6}" type="presParOf" srcId="{1B3EB0B4-2D75-4F2C-8DD9-8BC5946E7D0D}" destId="{09B15D1A-6738-47FF-8457-7DCDB21F3582}" srcOrd="7" destOrd="0" presId="urn:microsoft.com/office/officeart/2005/8/layout/radial5"/>
    <dgm:cxn modelId="{325C26D0-CBB0-4647-BD36-DD74AE8E52EF}" type="presParOf" srcId="{09B15D1A-6738-47FF-8457-7DCDB21F3582}" destId="{95DA2F6A-4410-4CEA-8B70-A900AC55E08E}" srcOrd="0" destOrd="0" presId="urn:microsoft.com/office/officeart/2005/8/layout/radial5"/>
    <dgm:cxn modelId="{1677A5CE-ACB5-44D7-B035-7FD2CA30603F}" type="presParOf" srcId="{1B3EB0B4-2D75-4F2C-8DD9-8BC5946E7D0D}" destId="{4BB4B2D3-AEF7-4E34-9A27-6C603D8A2EC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AB522-4A8F-4BD1-8FD9-BE37D58503D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CH"/>
        </a:p>
      </dgm:t>
    </dgm:pt>
    <dgm:pt modelId="{DBAEB47B-D80B-4624-8A7B-C46313B519CD}">
      <dgm:prSet phldrT="[Text]" custT="1"/>
      <dgm:spPr/>
      <dgm:t>
        <a:bodyPr/>
        <a:lstStyle/>
        <a:p>
          <a:r>
            <a:rPr lang="fr-CH" sz="1800" b="1" dirty="0" smtClean="0"/>
            <a:t>Utiliser des cartes pour:</a:t>
          </a:r>
          <a:endParaRPr lang="fr-CH" sz="1800" b="1" dirty="0"/>
        </a:p>
      </dgm:t>
    </dgm:pt>
    <dgm:pt modelId="{AC44E39D-9969-4CA8-A3EE-FB78E27D9D5D}" type="parTrans" cxnId="{96230612-2E39-4CD1-A390-91B632867103}">
      <dgm:prSet/>
      <dgm:spPr/>
      <dgm:t>
        <a:bodyPr/>
        <a:lstStyle/>
        <a:p>
          <a:endParaRPr lang="fr-CH"/>
        </a:p>
      </dgm:t>
    </dgm:pt>
    <dgm:pt modelId="{8C0BEE6F-CD70-4244-977C-9AA4B0BB0758}" type="sibTrans" cxnId="{96230612-2E39-4CD1-A390-91B632867103}">
      <dgm:prSet/>
      <dgm:spPr/>
      <dgm:t>
        <a:bodyPr/>
        <a:lstStyle/>
        <a:p>
          <a:endParaRPr lang="fr-CH"/>
        </a:p>
      </dgm:t>
    </dgm:pt>
    <dgm:pt modelId="{1C95AD3C-6AAD-4876-8302-F1ECA35E9281}">
      <dgm:prSet phldrT="[Text]" custT="1"/>
      <dgm:spPr>
        <a:solidFill>
          <a:srgbClr val="FFFF00"/>
        </a:solidFill>
      </dgm:spPr>
      <dgm:t>
        <a:bodyPr/>
        <a:lstStyle/>
        <a:p>
          <a:r>
            <a:rPr lang="fr-CH" sz="1800" dirty="0" smtClean="0"/>
            <a:t>Organiser</a:t>
          </a:r>
          <a:endParaRPr lang="fr-CH" sz="1800" dirty="0"/>
        </a:p>
      </dgm:t>
    </dgm:pt>
    <dgm:pt modelId="{1217D785-4250-4A95-8785-B9DC037CF4B0}" type="parTrans" cxnId="{498FCEAF-FB79-4242-9007-9232DAB8F1EC}">
      <dgm:prSet custT="1"/>
      <dgm:spPr/>
      <dgm:t>
        <a:bodyPr/>
        <a:lstStyle/>
        <a:p>
          <a:endParaRPr lang="fr-CH" sz="1800"/>
        </a:p>
      </dgm:t>
    </dgm:pt>
    <dgm:pt modelId="{BF4B3B9E-41FB-4648-B331-D231F8837CEA}" type="sibTrans" cxnId="{498FCEAF-FB79-4242-9007-9232DAB8F1EC}">
      <dgm:prSet/>
      <dgm:spPr/>
      <dgm:t>
        <a:bodyPr/>
        <a:lstStyle/>
        <a:p>
          <a:endParaRPr lang="fr-CH"/>
        </a:p>
      </dgm:t>
    </dgm:pt>
    <dgm:pt modelId="{1DAA51D3-2EE8-46A8-B72E-769FF8ABAA80}">
      <dgm:prSet phldrT="[Text]" custT="1"/>
      <dgm:spPr/>
      <dgm:t>
        <a:bodyPr/>
        <a:lstStyle/>
        <a:p>
          <a:r>
            <a:rPr lang="fr-CH" sz="1800" dirty="0" smtClean="0"/>
            <a:t>Ses idées</a:t>
          </a:r>
          <a:endParaRPr lang="fr-CH" sz="1800" dirty="0"/>
        </a:p>
      </dgm:t>
    </dgm:pt>
    <dgm:pt modelId="{37415CFB-EC85-4CCC-AE74-41AA280E5751}" type="parTrans" cxnId="{F21CADB9-7034-4C02-BBC7-4B611FC78AC9}">
      <dgm:prSet custT="1"/>
      <dgm:spPr/>
      <dgm:t>
        <a:bodyPr/>
        <a:lstStyle/>
        <a:p>
          <a:endParaRPr lang="fr-CH" sz="1800"/>
        </a:p>
      </dgm:t>
    </dgm:pt>
    <dgm:pt modelId="{A007B163-C38D-4EC0-AFD7-C7E56A380378}" type="sibTrans" cxnId="{F21CADB9-7034-4C02-BBC7-4B611FC78AC9}">
      <dgm:prSet/>
      <dgm:spPr/>
      <dgm:t>
        <a:bodyPr/>
        <a:lstStyle/>
        <a:p>
          <a:endParaRPr lang="fr-CH"/>
        </a:p>
      </dgm:t>
    </dgm:pt>
    <dgm:pt modelId="{5CD84954-15CD-438E-8069-1178C7EF51C4}">
      <dgm:prSet phldrT="[Text]" custT="1"/>
      <dgm:spPr/>
      <dgm:t>
        <a:bodyPr/>
        <a:lstStyle/>
        <a:p>
          <a:r>
            <a:rPr lang="fr-CH" sz="1800" dirty="0" smtClean="0"/>
            <a:t>Ses collections (documents, images, …)</a:t>
          </a:r>
          <a:endParaRPr lang="fr-CH" sz="1800" dirty="0"/>
        </a:p>
      </dgm:t>
    </dgm:pt>
    <dgm:pt modelId="{1F38E312-6E69-4824-8E45-B4ADB08217EC}" type="parTrans" cxnId="{928A2557-FF6F-487F-B0BE-FC47E541EF8F}">
      <dgm:prSet custT="1"/>
      <dgm:spPr/>
      <dgm:t>
        <a:bodyPr/>
        <a:lstStyle/>
        <a:p>
          <a:endParaRPr lang="fr-CH" sz="1800"/>
        </a:p>
      </dgm:t>
    </dgm:pt>
    <dgm:pt modelId="{971B166A-8C3B-49C2-B5CF-715F4440A7FA}" type="sibTrans" cxnId="{928A2557-FF6F-487F-B0BE-FC47E541EF8F}">
      <dgm:prSet/>
      <dgm:spPr/>
      <dgm:t>
        <a:bodyPr/>
        <a:lstStyle/>
        <a:p>
          <a:endParaRPr lang="fr-CH"/>
        </a:p>
      </dgm:t>
    </dgm:pt>
    <dgm:pt modelId="{2A61A08E-A222-4A0D-8A3C-A3A43FDD3E6D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1800" dirty="0" smtClean="0"/>
            <a:t>Créer</a:t>
          </a:r>
          <a:endParaRPr lang="fr-CH" sz="1800" dirty="0"/>
        </a:p>
      </dgm:t>
    </dgm:pt>
    <dgm:pt modelId="{458BEFAF-3419-49D1-97CB-32532BD00A2E}" type="parTrans" cxnId="{2CABAB74-3C44-46BD-936D-C9A50ED36B56}">
      <dgm:prSet custT="1"/>
      <dgm:spPr/>
      <dgm:t>
        <a:bodyPr/>
        <a:lstStyle/>
        <a:p>
          <a:endParaRPr lang="fr-CH" sz="1800"/>
        </a:p>
      </dgm:t>
    </dgm:pt>
    <dgm:pt modelId="{F0541626-5430-4BE6-A771-B7362D58C7AA}" type="sibTrans" cxnId="{2CABAB74-3C44-46BD-936D-C9A50ED36B56}">
      <dgm:prSet/>
      <dgm:spPr/>
      <dgm:t>
        <a:bodyPr/>
        <a:lstStyle/>
        <a:p>
          <a:endParaRPr lang="fr-CH"/>
        </a:p>
      </dgm:t>
    </dgm:pt>
    <dgm:pt modelId="{6D33577C-DB3A-4039-AD7E-963DA2BB4C0B}">
      <dgm:prSet phldrT="[Text]" custT="1"/>
      <dgm:spPr/>
      <dgm:t>
        <a:bodyPr/>
        <a:lstStyle/>
        <a:p>
          <a:r>
            <a:rPr lang="fr-CH" sz="1800" dirty="0" smtClean="0"/>
            <a:t>Des idées (concepts, taxonomies, modèles)</a:t>
          </a:r>
          <a:endParaRPr lang="fr-CH" sz="1800" dirty="0"/>
        </a:p>
      </dgm:t>
    </dgm:pt>
    <dgm:pt modelId="{03CE2196-62EF-4F2F-9955-8725B0B921E9}" type="parTrans" cxnId="{39693947-7307-4517-99A3-AF3486B3C16A}">
      <dgm:prSet custT="1"/>
      <dgm:spPr/>
      <dgm:t>
        <a:bodyPr/>
        <a:lstStyle/>
        <a:p>
          <a:endParaRPr lang="fr-CH" sz="1800"/>
        </a:p>
      </dgm:t>
    </dgm:pt>
    <dgm:pt modelId="{95A1F9CF-1428-43AA-9E5E-B2BEE81A1432}" type="sibTrans" cxnId="{39693947-7307-4517-99A3-AF3486B3C16A}">
      <dgm:prSet/>
      <dgm:spPr/>
      <dgm:t>
        <a:bodyPr/>
        <a:lstStyle/>
        <a:p>
          <a:endParaRPr lang="fr-CH"/>
        </a:p>
      </dgm:t>
    </dgm:pt>
    <dgm:pt modelId="{326A7A0A-5B69-4A00-A582-051C1E311F36}">
      <dgm:prSet phldrT="[Text]" custT="1"/>
      <dgm:spPr/>
      <dgm:t>
        <a:bodyPr/>
        <a:lstStyle/>
        <a:p>
          <a:r>
            <a:rPr lang="fr-CH" sz="1800" dirty="0" smtClean="0"/>
            <a:t>Ses informations</a:t>
          </a:r>
          <a:endParaRPr lang="fr-CH" sz="1800" dirty="0"/>
        </a:p>
      </dgm:t>
    </dgm:pt>
    <dgm:pt modelId="{C9210736-FDE3-4ABE-B934-2CA100C553A7}" type="parTrans" cxnId="{070060EA-CA76-46F1-AD3D-D3A6EF6451BD}">
      <dgm:prSet custT="1"/>
      <dgm:spPr/>
      <dgm:t>
        <a:bodyPr/>
        <a:lstStyle/>
        <a:p>
          <a:endParaRPr lang="fr-CH" sz="1800"/>
        </a:p>
      </dgm:t>
    </dgm:pt>
    <dgm:pt modelId="{1EB57DD6-8D5D-44C8-95E6-D78833E0C505}" type="sibTrans" cxnId="{070060EA-CA76-46F1-AD3D-D3A6EF6451BD}">
      <dgm:prSet/>
      <dgm:spPr/>
      <dgm:t>
        <a:bodyPr/>
        <a:lstStyle/>
        <a:p>
          <a:endParaRPr lang="fr-CH"/>
        </a:p>
      </dgm:t>
    </dgm:pt>
    <dgm:pt modelId="{C8E327A0-15CC-4386-BFEA-051C47D263A8}">
      <dgm:prSet phldrT="[Text]" custT="1"/>
      <dgm:spPr/>
      <dgm:t>
        <a:bodyPr/>
        <a:lstStyle/>
        <a:p>
          <a:r>
            <a:rPr lang="fr-CH" sz="1800" dirty="0" smtClean="0"/>
            <a:t>Son temps, son projet</a:t>
          </a:r>
          <a:endParaRPr lang="fr-CH" sz="1800" dirty="0"/>
        </a:p>
      </dgm:t>
    </dgm:pt>
    <dgm:pt modelId="{177BDF60-C791-42A3-BAEC-8E012BD8F0B6}" type="parTrans" cxnId="{672B4465-5CAC-4482-AB37-8FB3039DD663}">
      <dgm:prSet custT="1"/>
      <dgm:spPr/>
      <dgm:t>
        <a:bodyPr/>
        <a:lstStyle/>
        <a:p>
          <a:endParaRPr lang="fr-CH" sz="1800"/>
        </a:p>
      </dgm:t>
    </dgm:pt>
    <dgm:pt modelId="{C6A62A1E-386F-4A8E-AEC1-5FDAC905F267}" type="sibTrans" cxnId="{672B4465-5CAC-4482-AB37-8FB3039DD663}">
      <dgm:prSet/>
      <dgm:spPr/>
      <dgm:t>
        <a:bodyPr/>
        <a:lstStyle/>
        <a:p>
          <a:endParaRPr lang="fr-CH"/>
        </a:p>
      </dgm:t>
    </dgm:pt>
    <dgm:pt modelId="{F1A70833-575B-445E-B386-E6893961E22E}">
      <dgm:prSet phldrT="[Text]" custT="1"/>
      <dgm:spPr/>
      <dgm:t>
        <a:bodyPr/>
        <a:lstStyle/>
        <a:p>
          <a:r>
            <a:rPr lang="fr-CH" sz="1800" dirty="0" smtClean="0"/>
            <a:t>Son site</a:t>
          </a:r>
          <a:endParaRPr lang="fr-CH" sz="1800" dirty="0"/>
        </a:p>
      </dgm:t>
    </dgm:pt>
    <dgm:pt modelId="{F6C44438-7B1A-4CDE-909D-EE3429EFEF32}" type="parTrans" cxnId="{B6183B8C-06EB-42CF-97E2-474F37A8840B}">
      <dgm:prSet custT="1"/>
      <dgm:spPr/>
      <dgm:t>
        <a:bodyPr/>
        <a:lstStyle/>
        <a:p>
          <a:endParaRPr lang="fr-CH" sz="1800"/>
        </a:p>
      </dgm:t>
    </dgm:pt>
    <dgm:pt modelId="{FABF10F2-6463-4575-9B13-A74751EA9538}" type="sibTrans" cxnId="{B6183B8C-06EB-42CF-97E2-474F37A8840B}">
      <dgm:prSet/>
      <dgm:spPr/>
      <dgm:t>
        <a:bodyPr/>
        <a:lstStyle/>
        <a:p>
          <a:endParaRPr lang="fr-CH"/>
        </a:p>
      </dgm:t>
    </dgm:pt>
    <dgm:pt modelId="{1D428D65-F17F-4490-9C65-E6C62137E55D}">
      <dgm:prSet phldrT="[Text]" custT="1"/>
      <dgm:spPr/>
      <dgm:t>
        <a:bodyPr/>
        <a:lstStyle/>
        <a:p>
          <a:r>
            <a:rPr lang="fr-CH" sz="1800" dirty="0" smtClean="0"/>
            <a:t>Décomposer un phénomène / concept</a:t>
          </a:r>
          <a:endParaRPr lang="fr-CH" sz="1800" dirty="0"/>
        </a:p>
      </dgm:t>
    </dgm:pt>
    <dgm:pt modelId="{1444F565-ED4E-43CC-8C64-350299F2CA44}" type="parTrans" cxnId="{0AC5E776-3134-44C8-AB18-D3F1B5059F33}">
      <dgm:prSet custT="1"/>
      <dgm:spPr/>
      <dgm:t>
        <a:bodyPr/>
        <a:lstStyle/>
        <a:p>
          <a:endParaRPr lang="fr-CH" sz="1800"/>
        </a:p>
      </dgm:t>
    </dgm:pt>
    <dgm:pt modelId="{CFA509AD-F86D-4D68-8797-03976CFB2C0A}" type="sibTrans" cxnId="{0AC5E776-3134-44C8-AB18-D3F1B5059F33}">
      <dgm:prSet/>
      <dgm:spPr/>
      <dgm:t>
        <a:bodyPr/>
        <a:lstStyle/>
        <a:p>
          <a:endParaRPr lang="fr-CH"/>
        </a:p>
      </dgm:t>
    </dgm:pt>
    <dgm:pt modelId="{D8B2D9B2-EB0C-4ED8-905D-07B5ED8710D9}">
      <dgm:prSet phldrT="[Text]" custT="1"/>
      <dgm:spPr/>
      <dgm:t>
        <a:bodyPr/>
        <a:lstStyle/>
        <a:p>
          <a:r>
            <a:rPr lang="fr-CH" sz="1800" dirty="0" smtClean="0"/>
            <a:t>Des communications</a:t>
          </a:r>
          <a:endParaRPr lang="fr-CH" sz="1800" dirty="0"/>
        </a:p>
      </dgm:t>
    </dgm:pt>
    <dgm:pt modelId="{A286241B-2CCE-49B3-B8A1-D4D2A89E4C43}" type="parTrans" cxnId="{7C344273-1028-4D45-B0A1-5EA80F0B7EAD}">
      <dgm:prSet custT="1"/>
      <dgm:spPr/>
      <dgm:t>
        <a:bodyPr/>
        <a:lstStyle/>
        <a:p>
          <a:endParaRPr lang="fr-CH" sz="1800"/>
        </a:p>
      </dgm:t>
    </dgm:pt>
    <dgm:pt modelId="{94ACA9CB-2F42-45B7-BABF-57D9C2638628}" type="sibTrans" cxnId="{7C344273-1028-4D45-B0A1-5EA80F0B7EAD}">
      <dgm:prSet/>
      <dgm:spPr/>
      <dgm:t>
        <a:bodyPr/>
        <a:lstStyle/>
        <a:p>
          <a:endParaRPr lang="fr-CH"/>
        </a:p>
      </dgm:t>
    </dgm:pt>
    <dgm:pt modelId="{63FD32CB-155B-4CE4-A7EF-3D474006A99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fr-CH" sz="1800" dirty="0" smtClean="0"/>
            <a:t>Partager et collaborer</a:t>
          </a:r>
          <a:endParaRPr lang="fr-CH" sz="1800" dirty="0"/>
        </a:p>
      </dgm:t>
    </dgm:pt>
    <dgm:pt modelId="{67649BF4-D0D2-4A12-AD0F-CEAD2DA48AE8}" type="parTrans" cxnId="{C62821E4-3AA3-432A-A912-1327B4F921AE}">
      <dgm:prSet custT="1"/>
      <dgm:spPr/>
      <dgm:t>
        <a:bodyPr/>
        <a:lstStyle/>
        <a:p>
          <a:endParaRPr lang="fr-CH" sz="1800"/>
        </a:p>
      </dgm:t>
    </dgm:pt>
    <dgm:pt modelId="{6D577A7B-872E-4313-A7B8-58997A38CCB7}" type="sibTrans" cxnId="{C62821E4-3AA3-432A-A912-1327B4F921AE}">
      <dgm:prSet/>
      <dgm:spPr/>
      <dgm:t>
        <a:bodyPr/>
        <a:lstStyle/>
        <a:p>
          <a:endParaRPr lang="fr-CH"/>
        </a:p>
      </dgm:t>
    </dgm:pt>
    <dgm:pt modelId="{55AED435-CA0C-4372-991F-CF6C05C92691}">
      <dgm:prSet phldrT="[Text]" custT="1"/>
      <dgm:spPr>
        <a:solidFill>
          <a:srgbClr val="CCFF33"/>
        </a:solidFill>
      </dgm:spPr>
      <dgm:t>
        <a:bodyPr/>
        <a:lstStyle/>
        <a:p>
          <a:r>
            <a:rPr lang="fr-CH" sz="1800" dirty="0" smtClean="0"/>
            <a:t>Evaluer</a:t>
          </a:r>
          <a:endParaRPr lang="fr-CH" sz="1800" dirty="0"/>
        </a:p>
      </dgm:t>
    </dgm:pt>
    <dgm:pt modelId="{9703F8D1-1AF2-4033-90A6-D7CDE32A781B}" type="parTrans" cxnId="{977EA638-75F2-4D28-B97D-A9675E687892}">
      <dgm:prSet/>
      <dgm:spPr/>
      <dgm:t>
        <a:bodyPr/>
        <a:lstStyle/>
        <a:p>
          <a:endParaRPr lang="en-US"/>
        </a:p>
      </dgm:t>
    </dgm:pt>
    <dgm:pt modelId="{904199D7-DE74-420A-9172-11D3523420E5}" type="sibTrans" cxnId="{977EA638-75F2-4D28-B97D-A9675E687892}">
      <dgm:prSet/>
      <dgm:spPr/>
      <dgm:t>
        <a:bodyPr/>
        <a:lstStyle/>
        <a:p>
          <a:endParaRPr lang="en-US"/>
        </a:p>
      </dgm:t>
    </dgm:pt>
    <dgm:pt modelId="{F2A25331-918B-40F7-8CEA-E4E38D1BFBB9}" type="pres">
      <dgm:prSet presAssocID="{49CAB522-4A8F-4BD1-8FD9-BE37D58503D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B2BC74A3-59F1-4EF5-A91D-6CEAD9DE6442}" type="pres">
      <dgm:prSet presAssocID="{DBAEB47B-D80B-4624-8A7B-C46313B519CD}" presName="root1" presStyleCnt="0"/>
      <dgm:spPr/>
    </dgm:pt>
    <dgm:pt modelId="{08FEC221-7470-4CDB-8A2E-07557626919C}" type="pres">
      <dgm:prSet presAssocID="{DBAEB47B-D80B-4624-8A7B-C46313B519CD}" presName="LevelOneTextNode" presStyleLbl="node0" presStyleIdx="0" presStyleCnt="1" custScaleX="119738" custScaleY="20202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F0BDC47B-19A4-44A9-ADD9-169CE0FC5695}" type="pres">
      <dgm:prSet presAssocID="{DBAEB47B-D80B-4624-8A7B-C46313B519CD}" presName="level2hierChild" presStyleCnt="0"/>
      <dgm:spPr/>
    </dgm:pt>
    <dgm:pt modelId="{08B8DE77-1EB8-477B-8DD7-CE7307450BDF}" type="pres">
      <dgm:prSet presAssocID="{1217D785-4250-4A95-8785-B9DC037CF4B0}" presName="conn2-1" presStyleLbl="parChTrans1D2" presStyleIdx="0" presStyleCnt="4"/>
      <dgm:spPr/>
      <dgm:t>
        <a:bodyPr/>
        <a:lstStyle/>
        <a:p>
          <a:endParaRPr lang="fr-CH"/>
        </a:p>
      </dgm:t>
    </dgm:pt>
    <dgm:pt modelId="{13701F05-4FAB-4104-9C14-8017650C8E16}" type="pres">
      <dgm:prSet presAssocID="{1217D785-4250-4A95-8785-B9DC037CF4B0}" presName="connTx" presStyleLbl="parChTrans1D2" presStyleIdx="0" presStyleCnt="4"/>
      <dgm:spPr/>
      <dgm:t>
        <a:bodyPr/>
        <a:lstStyle/>
        <a:p>
          <a:endParaRPr lang="fr-CH"/>
        </a:p>
      </dgm:t>
    </dgm:pt>
    <dgm:pt modelId="{64F51596-96B8-4017-A04C-EC8BA6B223C0}" type="pres">
      <dgm:prSet presAssocID="{1C95AD3C-6AAD-4876-8302-F1ECA35E9281}" presName="root2" presStyleCnt="0"/>
      <dgm:spPr/>
    </dgm:pt>
    <dgm:pt modelId="{8C75CBE5-F8D3-40A0-AD27-C3B20D1C642A}" type="pres">
      <dgm:prSet presAssocID="{1C95AD3C-6AAD-4876-8302-F1ECA35E9281}" presName="LevelTwoTextNode" presStyleLbl="node2" presStyleIdx="0" presStyleCnt="4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68DE00AA-51E7-4049-88CB-F1D7C522287C}" type="pres">
      <dgm:prSet presAssocID="{1C95AD3C-6AAD-4876-8302-F1ECA35E9281}" presName="level3hierChild" presStyleCnt="0"/>
      <dgm:spPr/>
    </dgm:pt>
    <dgm:pt modelId="{E3BC7B53-8424-46A1-9697-21D2D69E3485}" type="pres">
      <dgm:prSet presAssocID="{37415CFB-EC85-4CCC-AE74-41AA280E5751}" presName="conn2-1" presStyleLbl="parChTrans1D3" presStyleIdx="0" presStyleCnt="8"/>
      <dgm:spPr/>
      <dgm:t>
        <a:bodyPr/>
        <a:lstStyle/>
        <a:p>
          <a:endParaRPr lang="fr-CH"/>
        </a:p>
      </dgm:t>
    </dgm:pt>
    <dgm:pt modelId="{58ADEAAE-B71C-4FD3-9961-572076833AB7}" type="pres">
      <dgm:prSet presAssocID="{37415CFB-EC85-4CCC-AE74-41AA280E5751}" presName="connTx" presStyleLbl="parChTrans1D3" presStyleIdx="0" presStyleCnt="8"/>
      <dgm:spPr/>
      <dgm:t>
        <a:bodyPr/>
        <a:lstStyle/>
        <a:p>
          <a:endParaRPr lang="fr-CH"/>
        </a:p>
      </dgm:t>
    </dgm:pt>
    <dgm:pt modelId="{D82B2D0E-EB10-45BB-AE81-49C33FFF6950}" type="pres">
      <dgm:prSet presAssocID="{1DAA51D3-2EE8-46A8-B72E-769FF8ABAA80}" presName="root2" presStyleCnt="0"/>
      <dgm:spPr/>
    </dgm:pt>
    <dgm:pt modelId="{96D5FD3A-5E82-47DF-BDE0-948A6FECB9FC}" type="pres">
      <dgm:prSet presAssocID="{1DAA51D3-2EE8-46A8-B72E-769FF8ABAA80}" presName="LevelTwoTextNode" presStyleLbl="node3" presStyleIdx="0" presStyleCnt="8" custScaleX="313375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A45066BE-CB59-46A4-849E-CB88B419B922}" type="pres">
      <dgm:prSet presAssocID="{1DAA51D3-2EE8-46A8-B72E-769FF8ABAA80}" presName="level3hierChild" presStyleCnt="0"/>
      <dgm:spPr/>
    </dgm:pt>
    <dgm:pt modelId="{71F7C4EF-FE14-459C-A41F-C1AADC5F41E9}" type="pres">
      <dgm:prSet presAssocID="{C9210736-FDE3-4ABE-B934-2CA100C553A7}" presName="conn2-1" presStyleLbl="parChTrans1D3" presStyleIdx="1" presStyleCnt="8"/>
      <dgm:spPr/>
      <dgm:t>
        <a:bodyPr/>
        <a:lstStyle/>
        <a:p>
          <a:endParaRPr lang="fr-CH"/>
        </a:p>
      </dgm:t>
    </dgm:pt>
    <dgm:pt modelId="{0AF2A079-07CA-46B4-A0ED-2DDA8BCCF31B}" type="pres">
      <dgm:prSet presAssocID="{C9210736-FDE3-4ABE-B934-2CA100C553A7}" presName="connTx" presStyleLbl="parChTrans1D3" presStyleIdx="1" presStyleCnt="8"/>
      <dgm:spPr/>
      <dgm:t>
        <a:bodyPr/>
        <a:lstStyle/>
        <a:p>
          <a:endParaRPr lang="fr-CH"/>
        </a:p>
      </dgm:t>
    </dgm:pt>
    <dgm:pt modelId="{999EFA70-D29D-472F-BF4F-1D06F85BA48A}" type="pres">
      <dgm:prSet presAssocID="{326A7A0A-5B69-4A00-A582-051C1E311F36}" presName="root2" presStyleCnt="0"/>
      <dgm:spPr/>
    </dgm:pt>
    <dgm:pt modelId="{A4F09434-9D59-4FD1-B74E-9DEE411E01EE}" type="pres">
      <dgm:prSet presAssocID="{326A7A0A-5B69-4A00-A582-051C1E311F36}" presName="LevelTwoTextNode" presStyleLbl="node3" presStyleIdx="1" presStyleCnt="8" custScaleX="313375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A278360A-7DCA-4D81-8E73-9ED6C0F2B8E0}" type="pres">
      <dgm:prSet presAssocID="{326A7A0A-5B69-4A00-A582-051C1E311F36}" presName="level3hierChild" presStyleCnt="0"/>
      <dgm:spPr/>
    </dgm:pt>
    <dgm:pt modelId="{49694FB5-ABA0-4A68-8401-5484F86C0889}" type="pres">
      <dgm:prSet presAssocID="{1F38E312-6E69-4824-8E45-B4ADB08217EC}" presName="conn2-1" presStyleLbl="parChTrans1D3" presStyleIdx="2" presStyleCnt="8"/>
      <dgm:spPr/>
      <dgm:t>
        <a:bodyPr/>
        <a:lstStyle/>
        <a:p>
          <a:endParaRPr lang="fr-CH"/>
        </a:p>
      </dgm:t>
    </dgm:pt>
    <dgm:pt modelId="{8B445204-1F26-4797-A2A4-806ABB9D3649}" type="pres">
      <dgm:prSet presAssocID="{1F38E312-6E69-4824-8E45-B4ADB08217EC}" presName="connTx" presStyleLbl="parChTrans1D3" presStyleIdx="2" presStyleCnt="8"/>
      <dgm:spPr/>
      <dgm:t>
        <a:bodyPr/>
        <a:lstStyle/>
        <a:p>
          <a:endParaRPr lang="fr-CH"/>
        </a:p>
      </dgm:t>
    </dgm:pt>
    <dgm:pt modelId="{3FEE76F9-9E55-41F0-9F3C-AD8F639A3EEE}" type="pres">
      <dgm:prSet presAssocID="{5CD84954-15CD-438E-8069-1178C7EF51C4}" presName="root2" presStyleCnt="0"/>
      <dgm:spPr/>
    </dgm:pt>
    <dgm:pt modelId="{4F81A6A5-8961-4828-91D1-D7E7A004F4B8}" type="pres">
      <dgm:prSet presAssocID="{5CD84954-15CD-438E-8069-1178C7EF51C4}" presName="LevelTwoTextNode" presStyleLbl="node3" presStyleIdx="2" presStyleCnt="8" custScaleX="313375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79431B6B-7262-440F-8A97-0779D9ADF980}" type="pres">
      <dgm:prSet presAssocID="{5CD84954-15CD-438E-8069-1178C7EF51C4}" presName="level3hierChild" presStyleCnt="0"/>
      <dgm:spPr/>
    </dgm:pt>
    <dgm:pt modelId="{0730453E-EFE4-4940-8E9F-28F353DEDC0E}" type="pres">
      <dgm:prSet presAssocID="{177BDF60-C791-42A3-BAEC-8E012BD8F0B6}" presName="conn2-1" presStyleLbl="parChTrans1D3" presStyleIdx="3" presStyleCnt="8"/>
      <dgm:spPr/>
      <dgm:t>
        <a:bodyPr/>
        <a:lstStyle/>
        <a:p>
          <a:endParaRPr lang="fr-CH"/>
        </a:p>
      </dgm:t>
    </dgm:pt>
    <dgm:pt modelId="{A40ECD20-46E6-4A86-BD80-5C4F9EC0B392}" type="pres">
      <dgm:prSet presAssocID="{177BDF60-C791-42A3-BAEC-8E012BD8F0B6}" presName="connTx" presStyleLbl="parChTrans1D3" presStyleIdx="3" presStyleCnt="8"/>
      <dgm:spPr/>
      <dgm:t>
        <a:bodyPr/>
        <a:lstStyle/>
        <a:p>
          <a:endParaRPr lang="fr-CH"/>
        </a:p>
      </dgm:t>
    </dgm:pt>
    <dgm:pt modelId="{1526A925-21F2-4AF4-BCD5-BE57A8F025ED}" type="pres">
      <dgm:prSet presAssocID="{C8E327A0-15CC-4386-BFEA-051C47D263A8}" presName="root2" presStyleCnt="0"/>
      <dgm:spPr/>
    </dgm:pt>
    <dgm:pt modelId="{AFE19124-09A8-4512-9257-1CF38727557F}" type="pres">
      <dgm:prSet presAssocID="{C8E327A0-15CC-4386-BFEA-051C47D263A8}" presName="LevelTwoTextNode" presStyleLbl="node3" presStyleIdx="3" presStyleCnt="8" custScaleX="317421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5C28036C-F058-415D-ADC4-4CE48535C0BD}" type="pres">
      <dgm:prSet presAssocID="{C8E327A0-15CC-4386-BFEA-051C47D263A8}" presName="level3hierChild" presStyleCnt="0"/>
      <dgm:spPr/>
    </dgm:pt>
    <dgm:pt modelId="{CB1C4419-85A5-41E5-8081-6CA3A32EE47C}" type="pres">
      <dgm:prSet presAssocID="{F6C44438-7B1A-4CDE-909D-EE3429EFEF32}" presName="conn2-1" presStyleLbl="parChTrans1D3" presStyleIdx="4" presStyleCnt="8"/>
      <dgm:spPr/>
      <dgm:t>
        <a:bodyPr/>
        <a:lstStyle/>
        <a:p>
          <a:endParaRPr lang="fr-CH"/>
        </a:p>
      </dgm:t>
    </dgm:pt>
    <dgm:pt modelId="{3A1761E3-19F3-4CCC-9B08-F748651CED66}" type="pres">
      <dgm:prSet presAssocID="{F6C44438-7B1A-4CDE-909D-EE3429EFEF32}" presName="connTx" presStyleLbl="parChTrans1D3" presStyleIdx="4" presStyleCnt="8"/>
      <dgm:spPr/>
      <dgm:t>
        <a:bodyPr/>
        <a:lstStyle/>
        <a:p>
          <a:endParaRPr lang="fr-CH"/>
        </a:p>
      </dgm:t>
    </dgm:pt>
    <dgm:pt modelId="{49CC0590-3504-49E5-8E7B-E543A4CAC795}" type="pres">
      <dgm:prSet presAssocID="{F1A70833-575B-445E-B386-E6893961E22E}" presName="root2" presStyleCnt="0"/>
      <dgm:spPr/>
    </dgm:pt>
    <dgm:pt modelId="{4A9FA923-CD51-4500-991A-8AECD7005044}" type="pres">
      <dgm:prSet presAssocID="{F1A70833-575B-445E-B386-E6893961E22E}" presName="LevelTwoTextNode" presStyleLbl="node3" presStyleIdx="4" presStyleCnt="8" custScaleX="315598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763F053-4793-4136-A0DF-67827FCB48D0}" type="pres">
      <dgm:prSet presAssocID="{F1A70833-575B-445E-B386-E6893961E22E}" presName="level3hierChild" presStyleCnt="0"/>
      <dgm:spPr/>
    </dgm:pt>
    <dgm:pt modelId="{13D57BDA-0E0B-4BD2-A937-A63C5A6D836A}" type="pres">
      <dgm:prSet presAssocID="{1444F565-ED4E-43CC-8C64-350299F2CA44}" presName="conn2-1" presStyleLbl="parChTrans1D3" presStyleIdx="5" presStyleCnt="8"/>
      <dgm:spPr/>
      <dgm:t>
        <a:bodyPr/>
        <a:lstStyle/>
        <a:p>
          <a:endParaRPr lang="fr-CH"/>
        </a:p>
      </dgm:t>
    </dgm:pt>
    <dgm:pt modelId="{5B1661A8-3ABD-4FA3-9AFF-FD560A20372A}" type="pres">
      <dgm:prSet presAssocID="{1444F565-ED4E-43CC-8C64-350299F2CA44}" presName="connTx" presStyleLbl="parChTrans1D3" presStyleIdx="5" presStyleCnt="8"/>
      <dgm:spPr/>
      <dgm:t>
        <a:bodyPr/>
        <a:lstStyle/>
        <a:p>
          <a:endParaRPr lang="fr-CH"/>
        </a:p>
      </dgm:t>
    </dgm:pt>
    <dgm:pt modelId="{FF2A361B-6CCD-4B56-9E60-75DB2F762193}" type="pres">
      <dgm:prSet presAssocID="{1D428D65-F17F-4490-9C65-E6C62137E55D}" presName="root2" presStyleCnt="0"/>
      <dgm:spPr/>
    </dgm:pt>
    <dgm:pt modelId="{B38ABF28-5932-4C42-940C-089917CF9A6F}" type="pres">
      <dgm:prSet presAssocID="{1D428D65-F17F-4490-9C65-E6C62137E55D}" presName="LevelTwoTextNode" presStyleLbl="node3" presStyleIdx="5" presStyleCnt="8" custScaleX="308861" custLinFactNeighborX="31107" custLinFactNeighborY="1276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B51C572C-FD19-4357-9C36-306E7D16BC1D}" type="pres">
      <dgm:prSet presAssocID="{1D428D65-F17F-4490-9C65-E6C62137E55D}" presName="level3hierChild" presStyleCnt="0"/>
      <dgm:spPr/>
    </dgm:pt>
    <dgm:pt modelId="{84584C69-449A-47A0-A3E0-C8C205EFD493}" type="pres">
      <dgm:prSet presAssocID="{9703F8D1-1AF2-4033-90A6-D7CDE32A781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A85C28-D54C-48E5-9F2C-32C6A4461689}" type="pres">
      <dgm:prSet presAssocID="{9703F8D1-1AF2-4033-90A6-D7CDE32A781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D6C9481-1675-41F9-9160-ADD0D11D757B}" type="pres">
      <dgm:prSet presAssocID="{55AED435-CA0C-4372-991F-CF6C05C92691}" presName="root2" presStyleCnt="0"/>
      <dgm:spPr/>
    </dgm:pt>
    <dgm:pt modelId="{08EE861C-E41D-4188-9534-564A00FDC1AF}" type="pres">
      <dgm:prSet presAssocID="{55AED435-CA0C-4372-991F-CF6C05C92691}" presName="LevelTwoTextNode" presStyleLbl="node2" presStyleIdx="1" presStyleCnt="4" custScaleX="88936" custLinFactY="79737" custLinFactNeighborX="296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014A4-FB3F-4775-A3AE-5D89FD82241B}" type="pres">
      <dgm:prSet presAssocID="{55AED435-CA0C-4372-991F-CF6C05C92691}" presName="level3hierChild" presStyleCnt="0"/>
      <dgm:spPr/>
    </dgm:pt>
    <dgm:pt modelId="{9F2339FD-4C6D-49D5-9CE6-36BE7F542F11}" type="pres">
      <dgm:prSet presAssocID="{458BEFAF-3419-49D1-97CB-32532BD00A2E}" presName="conn2-1" presStyleLbl="parChTrans1D2" presStyleIdx="2" presStyleCnt="4"/>
      <dgm:spPr/>
      <dgm:t>
        <a:bodyPr/>
        <a:lstStyle/>
        <a:p>
          <a:endParaRPr lang="fr-CH"/>
        </a:p>
      </dgm:t>
    </dgm:pt>
    <dgm:pt modelId="{D03EC4BE-28D3-4969-86D1-A2F65CA4A6F1}" type="pres">
      <dgm:prSet presAssocID="{458BEFAF-3419-49D1-97CB-32532BD00A2E}" presName="connTx" presStyleLbl="parChTrans1D2" presStyleIdx="2" presStyleCnt="4"/>
      <dgm:spPr/>
      <dgm:t>
        <a:bodyPr/>
        <a:lstStyle/>
        <a:p>
          <a:endParaRPr lang="fr-CH"/>
        </a:p>
      </dgm:t>
    </dgm:pt>
    <dgm:pt modelId="{B413040C-3E38-4C6B-A793-356E1184DDE1}" type="pres">
      <dgm:prSet presAssocID="{2A61A08E-A222-4A0D-8A3C-A3A43FDD3E6D}" presName="root2" presStyleCnt="0"/>
      <dgm:spPr/>
    </dgm:pt>
    <dgm:pt modelId="{3E290429-A003-4515-B3C0-D71128FA3259}" type="pres">
      <dgm:prSet presAssocID="{2A61A08E-A222-4A0D-8A3C-A3A43FDD3E6D}" presName="LevelTwoTextNode" presStyleLbl="node2" presStyleIdx="2" presStyleCnt="4" custLinFactY="2733" custLinFactNeighborX="27126" custLinFactNeighborY="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73D20563-63D5-4CBF-9552-C5A260773FCE}" type="pres">
      <dgm:prSet presAssocID="{2A61A08E-A222-4A0D-8A3C-A3A43FDD3E6D}" presName="level3hierChild" presStyleCnt="0"/>
      <dgm:spPr/>
    </dgm:pt>
    <dgm:pt modelId="{414F743A-2336-436C-AFC7-958C03F7B9E3}" type="pres">
      <dgm:prSet presAssocID="{03CE2196-62EF-4F2F-9955-8725B0B921E9}" presName="conn2-1" presStyleLbl="parChTrans1D3" presStyleIdx="6" presStyleCnt="8"/>
      <dgm:spPr/>
      <dgm:t>
        <a:bodyPr/>
        <a:lstStyle/>
        <a:p>
          <a:endParaRPr lang="fr-CH"/>
        </a:p>
      </dgm:t>
    </dgm:pt>
    <dgm:pt modelId="{E9FA6A5E-B357-45D3-A2B5-11A9E2163430}" type="pres">
      <dgm:prSet presAssocID="{03CE2196-62EF-4F2F-9955-8725B0B921E9}" presName="connTx" presStyleLbl="parChTrans1D3" presStyleIdx="6" presStyleCnt="8"/>
      <dgm:spPr/>
      <dgm:t>
        <a:bodyPr/>
        <a:lstStyle/>
        <a:p>
          <a:endParaRPr lang="fr-CH"/>
        </a:p>
      </dgm:t>
    </dgm:pt>
    <dgm:pt modelId="{5E8A8D6E-7DC8-4631-B32C-2F01718674FF}" type="pres">
      <dgm:prSet presAssocID="{6D33577C-DB3A-4039-AD7E-963DA2BB4C0B}" presName="root2" presStyleCnt="0"/>
      <dgm:spPr/>
    </dgm:pt>
    <dgm:pt modelId="{5CFDE650-B7E1-4DDD-B215-C228B484540B}" type="pres">
      <dgm:prSet presAssocID="{6D33577C-DB3A-4039-AD7E-963DA2BB4C0B}" presName="LevelTwoTextNode" presStyleLbl="node3" presStyleIdx="6" presStyleCnt="8" custScaleX="320277" custLinFactNeighborX="31742" custLinFactNeighborY="6758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BC1429E2-B332-4379-8E37-D9D43A806CDE}" type="pres">
      <dgm:prSet presAssocID="{6D33577C-DB3A-4039-AD7E-963DA2BB4C0B}" presName="level3hierChild" presStyleCnt="0"/>
      <dgm:spPr/>
    </dgm:pt>
    <dgm:pt modelId="{42290D51-A0B8-44A0-9C57-E9031762E389}" type="pres">
      <dgm:prSet presAssocID="{A286241B-2CCE-49B3-B8A1-D4D2A89E4C43}" presName="conn2-1" presStyleLbl="parChTrans1D3" presStyleIdx="7" presStyleCnt="8"/>
      <dgm:spPr/>
      <dgm:t>
        <a:bodyPr/>
        <a:lstStyle/>
        <a:p>
          <a:endParaRPr lang="fr-CH"/>
        </a:p>
      </dgm:t>
    </dgm:pt>
    <dgm:pt modelId="{92E122DE-3AE9-4907-B2F5-415F5464B1E1}" type="pres">
      <dgm:prSet presAssocID="{A286241B-2CCE-49B3-B8A1-D4D2A89E4C43}" presName="connTx" presStyleLbl="parChTrans1D3" presStyleIdx="7" presStyleCnt="8"/>
      <dgm:spPr/>
      <dgm:t>
        <a:bodyPr/>
        <a:lstStyle/>
        <a:p>
          <a:endParaRPr lang="fr-CH"/>
        </a:p>
      </dgm:t>
    </dgm:pt>
    <dgm:pt modelId="{16977B71-8888-4967-8C34-10CF444EB53F}" type="pres">
      <dgm:prSet presAssocID="{D8B2D9B2-EB0C-4ED8-905D-07B5ED8710D9}" presName="root2" presStyleCnt="0"/>
      <dgm:spPr/>
    </dgm:pt>
    <dgm:pt modelId="{3FAA9FDF-6F50-4C13-8930-3A921DEDCDD9}" type="pres">
      <dgm:prSet presAssocID="{D8B2D9B2-EB0C-4ED8-905D-07B5ED8710D9}" presName="LevelTwoTextNode" presStyleLbl="node3" presStyleIdx="7" presStyleCnt="8" custScaleX="325437" custLinFactNeighborX="31742" custLinFactNeighborY="7929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D836EC89-EF11-4251-9117-068516F66126}" type="pres">
      <dgm:prSet presAssocID="{D8B2D9B2-EB0C-4ED8-905D-07B5ED8710D9}" presName="level3hierChild" presStyleCnt="0"/>
      <dgm:spPr/>
    </dgm:pt>
    <dgm:pt modelId="{DBCDAE40-232D-4BA4-BCB6-299EF08E4D67}" type="pres">
      <dgm:prSet presAssocID="{67649BF4-D0D2-4A12-AD0F-CEAD2DA48AE8}" presName="conn2-1" presStyleLbl="parChTrans1D2" presStyleIdx="3" presStyleCnt="4"/>
      <dgm:spPr/>
      <dgm:t>
        <a:bodyPr/>
        <a:lstStyle/>
        <a:p>
          <a:endParaRPr lang="fr-CH"/>
        </a:p>
      </dgm:t>
    </dgm:pt>
    <dgm:pt modelId="{C262D625-3990-4041-86DD-1CA68C23D03F}" type="pres">
      <dgm:prSet presAssocID="{67649BF4-D0D2-4A12-AD0F-CEAD2DA48AE8}" presName="connTx" presStyleLbl="parChTrans1D2" presStyleIdx="3" presStyleCnt="4"/>
      <dgm:spPr/>
      <dgm:t>
        <a:bodyPr/>
        <a:lstStyle/>
        <a:p>
          <a:endParaRPr lang="fr-CH"/>
        </a:p>
      </dgm:t>
    </dgm:pt>
    <dgm:pt modelId="{1AD6FA28-ACB8-44E6-A370-537199CBDE04}" type="pres">
      <dgm:prSet presAssocID="{63FD32CB-155B-4CE4-A7EF-3D474006A99E}" presName="root2" presStyleCnt="0"/>
      <dgm:spPr/>
    </dgm:pt>
    <dgm:pt modelId="{B3338133-95CC-4F01-A782-2D362AFE8DEF}" type="pres">
      <dgm:prSet presAssocID="{63FD32CB-155B-4CE4-A7EF-3D474006A99E}" presName="LevelTwoTextNode" presStyleLbl="node2" presStyleIdx="3" presStyleCnt="4" custScaleX="192211" custLinFactY="13216" custLinFactNeighborX="28352" custLinFactNeighborY="10000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A537D4A6-0E17-4DD2-9723-13AFF49E6371}" type="pres">
      <dgm:prSet presAssocID="{63FD32CB-155B-4CE4-A7EF-3D474006A99E}" presName="level3hierChild" presStyleCnt="0"/>
      <dgm:spPr/>
    </dgm:pt>
  </dgm:ptLst>
  <dgm:cxnLst>
    <dgm:cxn modelId="{070060EA-CA76-46F1-AD3D-D3A6EF6451BD}" srcId="{1C95AD3C-6AAD-4876-8302-F1ECA35E9281}" destId="{326A7A0A-5B69-4A00-A582-051C1E311F36}" srcOrd="1" destOrd="0" parTransId="{C9210736-FDE3-4ABE-B934-2CA100C553A7}" sibTransId="{1EB57DD6-8D5D-44C8-95E6-D78833E0C505}"/>
    <dgm:cxn modelId="{2CABAB74-3C44-46BD-936D-C9A50ED36B56}" srcId="{DBAEB47B-D80B-4624-8A7B-C46313B519CD}" destId="{2A61A08E-A222-4A0D-8A3C-A3A43FDD3E6D}" srcOrd="2" destOrd="0" parTransId="{458BEFAF-3419-49D1-97CB-32532BD00A2E}" sibTransId="{F0541626-5430-4BE6-A771-B7362D58C7AA}"/>
    <dgm:cxn modelId="{A26EDFC6-B133-4336-B73C-F5C899720237}" type="presOf" srcId="{F1A70833-575B-445E-B386-E6893961E22E}" destId="{4A9FA923-CD51-4500-991A-8AECD7005044}" srcOrd="0" destOrd="0" presId="urn:microsoft.com/office/officeart/2008/layout/HorizontalMultiLevelHierarchy"/>
    <dgm:cxn modelId="{69362E42-D67B-4747-81E6-20CBEAFAB3C8}" type="presOf" srcId="{49CAB522-4A8F-4BD1-8FD9-BE37D58503DF}" destId="{F2A25331-918B-40F7-8CEA-E4E38D1BFBB9}" srcOrd="0" destOrd="0" presId="urn:microsoft.com/office/officeart/2008/layout/HorizontalMultiLevelHierarchy"/>
    <dgm:cxn modelId="{928A2557-FF6F-487F-B0BE-FC47E541EF8F}" srcId="{1C95AD3C-6AAD-4876-8302-F1ECA35E9281}" destId="{5CD84954-15CD-438E-8069-1178C7EF51C4}" srcOrd="2" destOrd="0" parTransId="{1F38E312-6E69-4824-8E45-B4ADB08217EC}" sibTransId="{971B166A-8C3B-49C2-B5CF-715F4440A7FA}"/>
    <dgm:cxn modelId="{974C728D-4EF6-464D-8D29-E2E1D2080EDA}" type="presOf" srcId="{A286241B-2CCE-49B3-B8A1-D4D2A89E4C43}" destId="{92E122DE-3AE9-4907-B2F5-415F5464B1E1}" srcOrd="1" destOrd="0" presId="urn:microsoft.com/office/officeart/2008/layout/HorizontalMultiLevelHierarchy"/>
    <dgm:cxn modelId="{B179BF66-1C6C-449D-ABCE-26DB1E1F7014}" type="presOf" srcId="{1444F565-ED4E-43CC-8C64-350299F2CA44}" destId="{5B1661A8-3ABD-4FA3-9AFF-FD560A20372A}" srcOrd="1" destOrd="0" presId="urn:microsoft.com/office/officeart/2008/layout/HorizontalMultiLevelHierarchy"/>
    <dgm:cxn modelId="{B2D5B7FC-EB73-4C49-A648-BC64FCB04A84}" type="presOf" srcId="{67649BF4-D0D2-4A12-AD0F-CEAD2DA48AE8}" destId="{C262D625-3990-4041-86DD-1CA68C23D03F}" srcOrd="1" destOrd="0" presId="urn:microsoft.com/office/officeart/2008/layout/HorizontalMultiLevelHierarchy"/>
    <dgm:cxn modelId="{FDF4F57F-8D02-4242-8388-FCA4F4784CEC}" type="presOf" srcId="{6D33577C-DB3A-4039-AD7E-963DA2BB4C0B}" destId="{5CFDE650-B7E1-4DDD-B215-C228B484540B}" srcOrd="0" destOrd="0" presId="urn:microsoft.com/office/officeart/2008/layout/HorizontalMultiLevelHierarchy"/>
    <dgm:cxn modelId="{A947B679-2EC0-4BBF-8448-9D1379300E80}" type="presOf" srcId="{1217D785-4250-4A95-8785-B9DC037CF4B0}" destId="{13701F05-4FAB-4104-9C14-8017650C8E16}" srcOrd="1" destOrd="0" presId="urn:microsoft.com/office/officeart/2008/layout/HorizontalMultiLevelHierarchy"/>
    <dgm:cxn modelId="{C62821E4-3AA3-432A-A912-1327B4F921AE}" srcId="{DBAEB47B-D80B-4624-8A7B-C46313B519CD}" destId="{63FD32CB-155B-4CE4-A7EF-3D474006A99E}" srcOrd="3" destOrd="0" parTransId="{67649BF4-D0D2-4A12-AD0F-CEAD2DA48AE8}" sibTransId="{6D577A7B-872E-4313-A7B8-58997A38CCB7}"/>
    <dgm:cxn modelId="{EED63859-CBC4-4610-8C41-64E7DCD5800B}" type="presOf" srcId="{9703F8D1-1AF2-4033-90A6-D7CDE32A781B}" destId="{E0A85C28-D54C-48E5-9F2C-32C6A4461689}" srcOrd="1" destOrd="0" presId="urn:microsoft.com/office/officeart/2008/layout/HorizontalMultiLevelHierarchy"/>
    <dgm:cxn modelId="{96230612-2E39-4CD1-A390-91B632867103}" srcId="{49CAB522-4A8F-4BD1-8FD9-BE37D58503DF}" destId="{DBAEB47B-D80B-4624-8A7B-C46313B519CD}" srcOrd="0" destOrd="0" parTransId="{AC44E39D-9969-4CA8-A3EE-FB78E27D9D5D}" sibTransId="{8C0BEE6F-CD70-4244-977C-9AA4B0BB0758}"/>
    <dgm:cxn modelId="{35ACD19E-1258-4850-B5F2-552E60E711D4}" type="presOf" srcId="{458BEFAF-3419-49D1-97CB-32532BD00A2E}" destId="{D03EC4BE-28D3-4969-86D1-A2F65CA4A6F1}" srcOrd="1" destOrd="0" presId="urn:microsoft.com/office/officeart/2008/layout/HorizontalMultiLevelHierarchy"/>
    <dgm:cxn modelId="{B6183B8C-06EB-42CF-97E2-474F37A8840B}" srcId="{1C95AD3C-6AAD-4876-8302-F1ECA35E9281}" destId="{F1A70833-575B-445E-B386-E6893961E22E}" srcOrd="4" destOrd="0" parTransId="{F6C44438-7B1A-4CDE-909D-EE3429EFEF32}" sibTransId="{FABF10F2-6463-4575-9B13-A74751EA9538}"/>
    <dgm:cxn modelId="{1BE92C19-163B-4A6C-8487-444BB3345ED4}" type="presOf" srcId="{03CE2196-62EF-4F2F-9955-8725B0B921E9}" destId="{E9FA6A5E-B357-45D3-A2B5-11A9E2163430}" srcOrd="1" destOrd="0" presId="urn:microsoft.com/office/officeart/2008/layout/HorizontalMultiLevelHierarchy"/>
    <dgm:cxn modelId="{CBD187E1-0EC7-4CE2-9F6A-DA96B52C37AE}" type="presOf" srcId="{1F38E312-6E69-4824-8E45-B4ADB08217EC}" destId="{8B445204-1F26-4797-A2A4-806ABB9D3649}" srcOrd="1" destOrd="0" presId="urn:microsoft.com/office/officeart/2008/layout/HorizontalMultiLevelHierarchy"/>
    <dgm:cxn modelId="{F21CADB9-7034-4C02-BBC7-4B611FC78AC9}" srcId="{1C95AD3C-6AAD-4876-8302-F1ECA35E9281}" destId="{1DAA51D3-2EE8-46A8-B72E-769FF8ABAA80}" srcOrd="0" destOrd="0" parTransId="{37415CFB-EC85-4CCC-AE74-41AA280E5751}" sibTransId="{A007B163-C38D-4EC0-AFD7-C7E56A380378}"/>
    <dgm:cxn modelId="{821701FA-F2F1-415F-AF35-13622D020B7C}" type="presOf" srcId="{1217D785-4250-4A95-8785-B9DC037CF4B0}" destId="{08B8DE77-1EB8-477B-8DD7-CE7307450BDF}" srcOrd="0" destOrd="0" presId="urn:microsoft.com/office/officeart/2008/layout/HorizontalMultiLevelHierarchy"/>
    <dgm:cxn modelId="{977EA638-75F2-4D28-B97D-A9675E687892}" srcId="{DBAEB47B-D80B-4624-8A7B-C46313B519CD}" destId="{55AED435-CA0C-4372-991F-CF6C05C92691}" srcOrd="1" destOrd="0" parTransId="{9703F8D1-1AF2-4033-90A6-D7CDE32A781B}" sibTransId="{904199D7-DE74-420A-9172-11D3523420E5}"/>
    <dgm:cxn modelId="{8501C714-631E-4CB3-8AF9-B5B87B65F1F0}" type="presOf" srcId="{326A7A0A-5B69-4A00-A582-051C1E311F36}" destId="{A4F09434-9D59-4FD1-B74E-9DEE411E01EE}" srcOrd="0" destOrd="0" presId="urn:microsoft.com/office/officeart/2008/layout/HorizontalMultiLevelHierarchy"/>
    <dgm:cxn modelId="{3F0441F5-0469-4BAE-94D8-B5025C33A10E}" type="presOf" srcId="{1C95AD3C-6AAD-4876-8302-F1ECA35E9281}" destId="{8C75CBE5-F8D3-40A0-AD27-C3B20D1C642A}" srcOrd="0" destOrd="0" presId="urn:microsoft.com/office/officeart/2008/layout/HorizontalMultiLevelHierarchy"/>
    <dgm:cxn modelId="{8795C578-320B-4240-ADE6-1B559DB5CF34}" type="presOf" srcId="{A286241B-2CCE-49B3-B8A1-D4D2A89E4C43}" destId="{42290D51-A0B8-44A0-9C57-E9031762E389}" srcOrd="0" destOrd="0" presId="urn:microsoft.com/office/officeart/2008/layout/HorizontalMultiLevelHierarchy"/>
    <dgm:cxn modelId="{6FD69ABB-06A0-475D-82EE-F847D561FF31}" type="presOf" srcId="{1F38E312-6E69-4824-8E45-B4ADB08217EC}" destId="{49694FB5-ABA0-4A68-8401-5484F86C0889}" srcOrd="0" destOrd="0" presId="urn:microsoft.com/office/officeart/2008/layout/HorizontalMultiLevelHierarchy"/>
    <dgm:cxn modelId="{3EA19EC9-DB8E-44CC-8EE3-A3F5F5A70E46}" type="presOf" srcId="{1D428D65-F17F-4490-9C65-E6C62137E55D}" destId="{B38ABF28-5932-4C42-940C-089917CF9A6F}" srcOrd="0" destOrd="0" presId="urn:microsoft.com/office/officeart/2008/layout/HorizontalMultiLevelHierarchy"/>
    <dgm:cxn modelId="{77187CE9-FCC6-43B6-B4F2-1F4BCA4D33A0}" type="presOf" srcId="{63FD32CB-155B-4CE4-A7EF-3D474006A99E}" destId="{B3338133-95CC-4F01-A782-2D362AFE8DEF}" srcOrd="0" destOrd="0" presId="urn:microsoft.com/office/officeart/2008/layout/HorizontalMultiLevelHierarchy"/>
    <dgm:cxn modelId="{7F668DF0-FF3B-4C73-AB0C-9A087C1AAF94}" type="presOf" srcId="{67649BF4-D0D2-4A12-AD0F-CEAD2DA48AE8}" destId="{DBCDAE40-232D-4BA4-BCB6-299EF08E4D67}" srcOrd="0" destOrd="0" presId="urn:microsoft.com/office/officeart/2008/layout/HorizontalMultiLevelHierarchy"/>
    <dgm:cxn modelId="{EE265AE7-0EB9-4028-8B2E-F88A306ED770}" type="presOf" srcId="{DBAEB47B-D80B-4624-8A7B-C46313B519CD}" destId="{08FEC221-7470-4CDB-8A2E-07557626919C}" srcOrd="0" destOrd="0" presId="urn:microsoft.com/office/officeart/2008/layout/HorizontalMultiLevelHierarchy"/>
    <dgm:cxn modelId="{880159EE-1C68-4BA8-A0CF-E6B1D5BCEA65}" type="presOf" srcId="{03CE2196-62EF-4F2F-9955-8725B0B921E9}" destId="{414F743A-2336-436C-AFC7-958C03F7B9E3}" srcOrd="0" destOrd="0" presId="urn:microsoft.com/office/officeart/2008/layout/HorizontalMultiLevelHierarchy"/>
    <dgm:cxn modelId="{77774D01-ADD6-471A-B625-C2ED74685B3B}" type="presOf" srcId="{37415CFB-EC85-4CCC-AE74-41AA280E5751}" destId="{58ADEAAE-B71C-4FD3-9961-572076833AB7}" srcOrd="1" destOrd="0" presId="urn:microsoft.com/office/officeart/2008/layout/HorizontalMultiLevelHierarchy"/>
    <dgm:cxn modelId="{9F01FAFB-E661-400C-9E1D-B0EA545EC8F0}" type="presOf" srcId="{37415CFB-EC85-4CCC-AE74-41AA280E5751}" destId="{E3BC7B53-8424-46A1-9697-21D2D69E3485}" srcOrd="0" destOrd="0" presId="urn:microsoft.com/office/officeart/2008/layout/HorizontalMultiLevelHierarchy"/>
    <dgm:cxn modelId="{FD1DC08B-A622-4FB5-A6A9-D6648F7246BB}" type="presOf" srcId="{C9210736-FDE3-4ABE-B934-2CA100C553A7}" destId="{0AF2A079-07CA-46B4-A0ED-2DDA8BCCF31B}" srcOrd="1" destOrd="0" presId="urn:microsoft.com/office/officeart/2008/layout/HorizontalMultiLevelHierarchy"/>
    <dgm:cxn modelId="{4CFF1925-4082-437A-8523-D3E07E685088}" type="presOf" srcId="{F6C44438-7B1A-4CDE-909D-EE3429EFEF32}" destId="{3A1761E3-19F3-4CCC-9B08-F748651CED66}" srcOrd="1" destOrd="0" presId="urn:microsoft.com/office/officeart/2008/layout/HorizontalMultiLevelHierarchy"/>
    <dgm:cxn modelId="{DD360DF1-B60F-46A6-9FE6-ED57378CA8DC}" type="presOf" srcId="{177BDF60-C791-42A3-BAEC-8E012BD8F0B6}" destId="{A40ECD20-46E6-4A86-BD80-5C4F9EC0B392}" srcOrd="1" destOrd="0" presId="urn:microsoft.com/office/officeart/2008/layout/HorizontalMultiLevelHierarchy"/>
    <dgm:cxn modelId="{AB8DC508-EE21-4793-A895-19C379DF27B6}" type="presOf" srcId="{C9210736-FDE3-4ABE-B934-2CA100C553A7}" destId="{71F7C4EF-FE14-459C-A41F-C1AADC5F41E9}" srcOrd="0" destOrd="0" presId="urn:microsoft.com/office/officeart/2008/layout/HorizontalMultiLevelHierarchy"/>
    <dgm:cxn modelId="{39693947-7307-4517-99A3-AF3486B3C16A}" srcId="{2A61A08E-A222-4A0D-8A3C-A3A43FDD3E6D}" destId="{6D33577C-DB3A-4039-AD7E-963DA2BB4C0B}" srcOrd="0" destOrd="0" parTransId="{03CE2196-62EF-4F2F-9955-8725B0B921E9}" sibTransId="{95A1F9CF-1428-43AA-9E5E-B2BEE81A1432}"/>
    <dgm:cxn modelId="{672B4465-5CAC-4482-AB37-8FB3039DD663}" srcId="{1C95AD3C-6AAD-4876-8302-F1ECA35E9281}" destId="{C8E327A0-15CC-4386-BFEA-051C47D263A8}" srcOrd="3" destOrd="0" parTransId="{177BDF60-C791-42A3-BAEC-8E012BD8F0B6}" sibTransId="{C6A62A1E-386F-4A8E-AEC1-5FDAC905F267}"/>
    <dgm:cxn modelId="{21B5BE38-B1AD-4EA7-A883-DA1BAAEC12E4}" type="presOf" srcId="{5CD84954-15CD-438E-8069-1178C7EF51C4}" destId="{4F81A6A5-8961-4828-91D1-D7E7A004F4B8}" srcOrd="0" destOrd="0" presId="urn:microsoft.com/office/officeart/2008/layout/HorizontalMultiLevelHierarchy"/>
    <dgm:cxn modelId="{7C344273-1028-4D45-B0A1-5EA80F0B7EAD}" srcId="{2A61A08E-A222-4A0D-8A3C-A3A43FDD3E6D}" destId="{D8B2D9B2-EB0C-4ED8-905D-07B5ED8710D9}" srcOrd="1" destOrd="0" parTransId="{A286241B-2CCE-49B3-B8A1-D4D2A89E4C43}" sibTransId="{94ACA9CB-2F42-45B7-BABF-57D9C2638628}"/>
    <dgm:cxn modelId="{6B4A318F-787B-4C71-9E5E-CD79ADB3F048}" type="presOf" srcId="{F6C44438-7B1A-4CDE-909D-EE3429EFEF32}" destId="{CB1C4419-85A5-41E5-8081-6CA3A32EE47C}" srcOrd="0" destOrd="0" presId="urn:microsoft.com/office/officeart/2008/layout/HorizontalMultiLevelHierarchy"/>
    <dgm:cxn modelId="{356EA03A-40D1-4E30-81E4-73FDE3B20618}" type="presOf" srcId="{D8B2D9B2-EB0C-4ED8-905D-07B5ED8710D9}" destId="{3FAA9FDF-6F50-4C13-8930-3A921DEDCDD9}" srcOrd="0" destOrd="0" presId="urn:microsoft.com/office/officeart/2008/layout/HorizontalMultiLevelHierarchy"/>
    <dgm:cxn modelId="{498FCEAF-FB79-4242-9007-9232DAB8F1EC}" srcId="{DBAEB47B-D80B-4624-8A7B-C46313B519CD}" destId="{1C95AD3C-6AAD-4876-8302-F1ECA35E9281}" srcOrd="0" destOrd="0" parTransId="{1217D785-4250-4A95-8785-B9DC037CF4B0}" sibTransId="{BF4B3B9E-41FB-4648-B331-D231F8837CEA}"/>
    <dgm:cxn modelId="{E1E0182A-2E21-4766-B583-3F6CDA2FAEE8}" type="presOf" srcId="{1444F565-ED4E-43CC-8C64-350299F2CA44}" destId="{13D57BDA-0E0B-4BD2-A937-A63C5A6D836A}" srcOrd="0" destOrd="0" presId="urn:microsoft.com/office/officeart/2008/layout/HorizontalMultiLevelHierarchy"/>
    <dgm:cxn modelId="{8F33BEB5-56CF-4F7E-83F4-DD26BD36965F}" type="presOf" srcId="{2A61A08E-A222-4A0D-8A3C-A3A43FDD3E6D}" destId="{3E290429-A003-4515-B3C0-D71128FA3259}" srcOrd="0" destOrd="0" presId="urn:microsoft.com/office/officeart/2008/layout/HorizontalMultiLevelHierarchy"/>
    <dgm:cxn modelId="{53EB91E3-E958-498D-A25E-E89F1EA23D8B}" type="presOf" srcId="{55AED435-CA0C-4372-991F-CF6C05C92691}" destId="{08EE861C-E41D-4188-9534-564A00FDC1AF}" srcOrd="0" destOrd="0" presId="urn:microsoft.com/office/officeart/2008/layout/HorizontalMultiLevelHierarchy"/>
    <dgm:cxn modelId="{E625E5C2-00F0-4981-8EFF-50E681F3EE1E}" type="presOf" srcId="{1DAA51D3-2EE8-46A8-B72E-769FF8ABAA80}" destId="{96D5FD3A-5E82-47DF-BDE0-948A6FECB9FC}" srcOrd="0" destOrd="0" presId="urn:microsoft.com/office/officeart/2008/layout/HorizontalMultiLevelHierarchy"/>
    <dgm:cxn modelId="{7B5C75BC-52BE-4E86-ABDF-D5FACA95D61F}" type="presOf" srcId="{C8E327A0-15CC-4386-BFEA-051C47D263A8}" destId="{AFE19124-09A8-4512-9257-1CF38727557F}" srcOrd="0" destOrd="0" presId="urn:microsoft.com/office/officeart/2008/layout/HorizontalMultiLevelHierarchy"/>
    <dgm:cxn modelId="{E346C497-A936-4234-9CF0-A09231824227}" type="presOf" srcId="{458BEFAF-3419-49D1-97CB-32532BD00A2E}" destId="{9F2339FD-4C6D-49D5-9CE6-36BE7F542F11}" srcOrd="0" destOrd="0" presId="urn:microsoft.com/office/officeart/2008/layout/HorizontalMultiLevelHierarchy"/>
    <dgm:cxn modelId="{0AC5E776-3134-44C8-AB18-D3F1B5059F33}" srcId="{1C95AD3C-6AAD-4876-8302-F1ECA35E9281}" destId="{1D428D65-F17F-4490-9C65-E6C62137E55D}" srcOrd="5" destOrd="0" parTransId="{1444F565-ED4E-43CC-8C64-350299F2CA44}" sibTransId="{CFA509AD-F86D-4D68-8797-03976CFB2C0A}"/>
    <dgm:cxn modelId="{E203117B-55F6-4FDC-BAED-ADBB85237460}" type="presOf" srcId="{177BDF60-C791-42A3-BAEC-8E012BD8F0B6}" destId="{0730453E-EFE4-4940-8E9F-28F353DEDC0E}" srcOrd="0" destOrd="0" presId="urn:microsoft.com/office/officeart/2008/layout/HorizontalMultiLevelHierarchy"/>
    <dgm:cxn modelId="{9ACA7449-DFCE-4FEA-9DC8-CDEC7494478B}" type="presOf" srcId="{9703F8D1-1AF2-4033-90A6-D7CDE32A781B}" destId="{84584C69-449A-47A0-A3E0-C8C205EFD493}" srcOrd="0" destOrd="0" presId="urn:microsoft.com/office/officeart/2008/layout/HorizontalMultiLevelHierarchy"/>
    <dgm:cxn modelId="{755A594C-125A-4104-9EE2-12580A19B665}" type="presParOf" srcId="{F2A25331-918B-40F7-8CEA-E4E38D1BFBB9}" destId="{B2BC74A3-59F1-4EF5-A91D-6CEAD9DE6442}" srcOrd="0" destOrd="0" presId="urn:microsoft.com/office/officeart/2008/layout/HorizontalMultiLevelHierarchy"/>
    <dgm:cxn modelId="{1B5F13B5-975B-476A-A463-E44D5F63BA25}" type="presParOf" srcId="{B2BC74A3-59F1-4EF5-A91D-6CEAD9DE6442}" destId="{08FEC221-7470-4CDB-8A2E-07557626919C}" srcOrd="0" destOrd="0" presId="urn:microsoft.com/office/officeart/2008/layout/HorizontalMultiLevelHierarchy"/>
    <dgm:cxn modelId="{2EEDDB7C-29C4-4E70-9112-2B1B2089C2AA}" type="presParOf" srcId="{B2BC74A3-59F1-4EF5-A91D-6CEAD9DE6442}" destId="{F0BDC47B-19A4-44A9-ADD9-169CE0FC5695}" srcOrd="1" destOrd="0" presId="urn:microsoft.com/office/officeart/2008/layout/HorizontalMultiLevelHierarchy"/>
    <dgm:cxn modelId="{43A22E7F-0DBA-400E-94D6-E62786EAA7D5}" type="presParOf" srcId="{F0BDC47B-19A4-44A9-ADD9-169CE0FC5695}" destId="{08B8DE77-1EB8-477B-8DD7-CE7307450BDF}" srcOrd="0" destOrd="0" presId="urn:microsoft.com/office/officeart/2008/layout/HorizontalMultiLevelHierarchy"/>
    <dgm:cxn modelId="{9BAA2466-909E-4F29-8433-349129993A07}" type="presParOf" srcId="{08B8DE77-1EB8-477B-8DD7-CE7307450BDF}" destId="{13701F05-4FAB-4104-9C14-8017650C8E16}" srcOrd="0" destOrd="0" presId="urn:microsoft.com/office/officeart/2008/layout/HorizontalMultiLevelHierarchy"/>
    <dgm:cxn modelId="{F8EBC3C0-474C-4071-A6F7-4B9D44A6EF19}" type="presParOf" srcId="{F0BDC47B-19A4-44A9-ADD9-169CE0FC5695}" destId="{64F51596-96B8-4017-A04C-EC8BA6B223C0}" srcOrd="1" destOrd="0" presId="urn:microsoft.com/office/officeart/2008/layout/HorizontalMultiLevelHierarchy"/>
    <dgm:cxn modelId="{F22E30F9-E44A-4B23-8021-F6AB16F40BDF}" type="presParOf" srcId="{64F51596-96B8-4017-A04C-EC8BA6B223C0}" destId="{8C75CBE5-F8D3-40A0-AD27-C3B20D1C642A}" srcOrd="0" destOrd="0" presId="urn:microsoft.com/office/officeart/2008/layout/HorizontalMultiLevelHierarchy"/>
    <dgm:cxn modelId="{9CA0DED1-2C80-4E58-89AB-1D5D7DE21384}" type="presParOf" srcId="{64F51596-96B8-4017-A04C-EC8BA6B223C0}" destId="{68DE00AA-51E7-4049-88CB-F1D7C522287C}" srcOrd="1" destOrd="0" presId="urn:microsoft.com/office/officeart/2008/layout/HorizontalMultiLevelHierarchy"/>
    <dgm:cxn modelId="{3314766F-2EB5-4A52-A02A-9E7E3005691B}" type="presParOf" srcId="{68DE00AA-51E7-4049-88CB-F1D7C522287C}" destId="{E3BC7B53-8424-46A1-9697-21D2D69E3485}" srcOrd="0" destOrd="0" presId="urn:microsoft.com/office/officeart/2008/layout/HorizontalMultiLevelHierarchy"/>
    <dgm:cxn modelId="{837F50A9-558D-4050-B4F1-24F0618BAB0E}" type="presParOf" srcId="{E3BC7B53-8424-46A1-9697-21D2D69E3485}" destId="{58ADEAAE-B71C-4FD3-9961-572076833AB7}" srcOrd="0" destOrd="0" presId="urn:microsoft.com/office/officeart/2008/layout/HorizontalMultiLevelHierarchy"/>
    <dgm:cxn modelId="{8E241945-CD66-4615-8B62-F893478AA471}" type="presParOf" srcId="{68DE00AA-51E7-4049-88CB-F1D7C522287C}" destId="{D82B2D0E-EB10-45BB-AE81-49C33FFF6950}" srcOrd="1" destOrd="0" presId="urn:microsoft.com/office/officeart/2008/layout/HorizontalMultiLevelHierarchy"/>
    <dgm:cxn modelId="{4701A66D-18D6-41A0-B494-88571C7F90B8}" type="presParOf" srcId="{D82B2D0E-EB10-45BB-AE81-49C33FFF6950}" destId="{96D5FD3A-5E82-47DF-BDE0-948A6FECB9FC}" srcOrd="0" destOrd="0" presId="urn:microsoft.com/office/officeart/2008/layout/HorizontalMultiLevelHierarchy"/>
    <dgm:cxn modelId="{450B731F-F784-447C-898E-D5D4DEF4F3FF}" type="presParOf" srcId="{D82B2D0E-EB10-45BB-AE81-49C33FFF6950}" destId="{A45066BE-CB59-46A4-849E-CB88B419B922}" srcOrd="1" destOrd="0" presId="urn:microsoft.com/office/officeart/2008/layout/HorizontalMultiLevelHierarchy"/>
    <dgm:cxn modelId="{7F01E7B8-4222-4AA4-BAA5-8DC9EACB0F53}" type="presParOf" srcId="{68DE00AA-51E7-4049-88CB-F1D7C522287C}" destId="{71F7C4EF-FE14-459C-A41F-C1AADC5F41E9}" srcOrd="2" destOrd="0" presId="urn:microsoft.com/office/officeart/2008/layout/HorizontalMultiLevelHierarchy"/>
    <dgm:cxn modelId="{E8782F4B-9CC0-41F0-AD4E-90298AB307F8}" type="presParOf" srcId="{71F7C4EF-FE14-459C-A41F-C1AADC5F41E9}" destId="{0AF2A079-07CA-46B4-A0ED-2DDA8BCCF31B}" srcOrd="0" destOrd="0" presId="urn:microsoft.com/office/officeart/2008/layout/HorizontalMultiLevelHierarchy"/>
    <dgm:cxn modelId="{609CC34A-38F6-4E12-BE0B-611801BD437A}" type="presParOf" srcId="{68DE00AA-51E7-4049-88CB-F1D7C522287C}" destId="{999EFA70-D29D-472F-BF4F-1D06F85BA48A}" srcOrd="3" destOrd="0" presId="urn:microsoft.com/office/officeart/2008/layout/HorizontalMultiLevelHierarchy"/>
    <dgm:cxn modelId="{32705C1D-402D-42A9-9F4C-B39A6C5919C0}" type="presParOf" srcId="{999EFA70-D29D-472F-BF4F-1D06F85BA48A}" destId="{A4F09434-9D59-4FD1-B74E-9DEE411E01EE}" srcOrd="0" destOrd="0" presId="urn:microsoft.com/office/officeart/2008/layout/HorizontalMultiLevelHierarchy"/>
    <dgm:cxn modelId="{205CE950-76A7-4EF6-9A97-350DF4EDCB8F}" type="presParOf" srcId="{999EFA70-D29D-472F-BF4F-1D06F85BA48A}" destId="{A278360A-7DCA-4D81-8E73-9ED6C0F2B8E0}" srcOrd="1" destOrd="0" presId="urn:microsoft.com/office/officeart/2008/layout/HorizontalMultiLevelHierarchy"/>
    <dgm:cxn modelId="{AE4F6DA0-C005-4AD3-9339-8D90EF45F296}" type="presParOf" srcId="{68DE00AA-51E7-4049-88CB-F1D7C522287C}" destId="{49694FB5-ABA0-4A68-8401-5484F86C0889}" srcOrd="4" destOrd="0" presId="urn:microsoft.com/office/officeart/2008/layout/HorizontalMultiLevelHierarchy"/>
    <dgm:cxn modelId="{6E4C2A73-FBD8-49EB-B4B2-5E6F48C2FBD5}" type="presParOf" srcId="{49694FB5-ABA0-4A68-8401-5484F86C0889}" destId="{8B445204-1F26-4797-A2A4-806ABB9D3649}" srcOrd="0" destOrd="0" presId="urn:microsoft.com/office/officeart/2008/layout/HorizontalMultiLevelHierarchy"/>
    <dgm:cxn modelId="{B026317B-A45C-4732-9ED6-F1B881F9120D}" type="presParOf" srcId="{68DE00AA-51E7-4049-88CB-F1D7C522287C}" destId="{3FEE76F9-9E55-41F0-9F3C-AD8F639A3EEE}" srcOrd="5" destOrd="0" presId="urn:microsoft.com/office/officeart/2008/layout/HorizontalMultiLevelHierarchy"/>
    <dgm:cxn modelId="{E1872B2E-DABC-4127-82C9-54B648369BC1}" type="presParOf" srcId="{3FEE76F9-9E55-41F0-9F3C-AD8F639A3EEE}" destId="{4F81A6A5-8961-4828-91D1-D7E7A004F4B8}" srcOrd="0" destOrd="0" presId="urn:microsoft.com/office/officeart/2008/layout/HorizontalMultiLevelHierarchy"/>
    <dgm:cxn modelId="{80DEBF26-11FA-48A2-81E2-4BC0DE69F37C}" type="presParOf" srcId="{3FEE76F9-9E55-41F0-9F3C-AD8F639A3EEE}" destId="{79431B6B-7262-440F-8A97-0779D9ADF980}" srcOrd="1" destOrd="0" presId="urn:microsoft.com/office/officeart/2008/layout/HorizontalMultiLevelHierarchy"/>
    <dgm:cxn modelId="{3B53D7EA-5F67-4EBE-B4F6-13FF7285CB31}" type="presParOf" srcId="{68DE00AA-51E7-4049-88CB-F1D7C522287C}" destId="{0730453E-EFE4-4940-8E9F-28F353DEDC0E}" srcOrd="6" destOrd="0" presId="urn:microsoft.com/office/officeart/2008/layout/HorizontalMultiLevelHierarchy"/>
    <dgm:cxn modelId="{90C0E02E-8737-4DFF-8B96-1F1F757694D5}" type="presParOf" srcId="{0730453E-EFE4-4940-8E9F-28F353DEDC0E}" destId="{A40ECD20-46E6-4A86-BD80-5C4F9EC0B392}" srcOrd="0" destOrd="0" presId="urn:microsoft.com/office/officeart/2008/layout/HorizontalMultiLevelHierarchy"/>
    <dgm:cxn modelId="{52735DAE-8D5F-461F-B770-75FFE60B4520}" type="presParOf" srcId="{68DE00AA-51E7-4049-88CB-F1D7C522287C}" destId="{1526A925-21F2-4AF4-BCD5-BE57A8F025ED}" srcOrd="7" destOrd="0" presId="urn:microsoft.com/office/officeart/2008/layout/HorizontalMultiLevelHierarchy"/>
    <dgm:cxn modelId="{44202BDC-6AC9-4386-991D-14BFEC023202}" type="presParOf" srcId="{1526A925-21F2-4AF4-BCD5-BE57A8F025ED}" destId="{AFE19124-09A8-4512-9257-1CF38727557F}" srcOrd="0" destOrd="0" presId="urn:microsoft.com/office/officeart/2008/layout/HorizontalMultiLevelHierarchy"/>
    <dgm:cxn modelId="{5F585BE3-7E81-4384-8675-6C1561A89291}" type="presParOf" srcId="{1526A925-21F2-4AF4-BCD5-BE57A8F025ED}" destId="{5C28036C-F058-415D-ADC4-4CE48535C0BD}" srcOrd="1" destOrd="0" presId="urn:microsoft.com/office/officeart/2008/layout/HorizontalMultiLevelHierarchy"/>
    <dgm:cxn modelId="{665E23E5-89CC-42B8-BA94-3524B1774174}" type="presParOf" srcId="{68DE00AA-51E7-4049-88CB-F1D7C522287C}" destId="{CB1C4419-85A5-41E5-8081-6CA3A32EE47C}" srcOrd="8" destOrd="0" presId="urn:microsoft.com/office/officeart/2008/layout/HorizontalMultiLevelHierarchy"/>
    <dgm:cxn modelId="{6BF4BCAF-BE3B-4D6E-9732-F3503EE3D63A}" type="presParOf" srcId="{CB1C4419-85A5-41E5-8081-6CA3A32EE47C}" destId="{3A1761E3-19F3-4CCC-9B08-F748651CED66}" srcOrd="0" destOrd="0" presId="urn:microsoft.com/office/officeart/2008/layout/HorizontalMultiLevelHierarchy"/>
    <dgm:cxn modelId="{ADEDEAF3-C4E6-42A3-A37B-0847C8DEA314}" type="presParOf" srcId="{68DE00AA-51E7-4049-88CB-F1D7C522287C}" destId="{49CC0590-3504-49E5-8E7B-E543A4CAC795}" srcOrd="9" destOrd="0" presId="urn:microsoft.com/office/officeart/2008/layout/HorizontalMultiLevelHierarchy"/>
    <dgm:cxn modelId="{39E53B58-EF9C-4E50-8AD3-F8BAB5C6298C}" type="presParOf" srcId="{49CC0590-3504-49E5-8E7B-E543A4CAC795}" destId="{4A9FA923-CD51-4500-991A-8AECD7005044}" srcOrd="0" destOrd="0" presId="urn:microsoft.com/office/officeart/2008/layout/HorizontalMultiLevelHierarchy"/>
    <dgm:cxn modelId="{34E649A7-F4D9-4AC0-AA88-983B35B54083}" type="presParOf" srcId="{49CC0590-3504-49E5-8E7B-E543A4CAC795}" destId="{9763F053-4793-4136-A0DF-67827FCB48D0}" srcOrd="1" destOrd="0" presId="urn:microsoft.com/office/officeart/2008/layout/HorizontalMultiLevelHierarchy"/>
    <dgm:cxn modelId="{61B5DD80-0078-4A69-95FE-4606A8810183}" type="presParOf" srcId="{68DE00AA-51E7-4049-88CB-F1D7C522287C}" destId="{13D57BDA-0E0B-4BD2-A937-A63C5A6D836A}" srcOrd="10" destOrd="0" presId="urn:microsoft.com/office/officeart/2008/layout/HorizontalMultiLevelHierarchy"/>
    <dgm:cxn modelId="{FEBD0610-5662-438C-B7B8-C6CC7325E982}" type="presParOf" srcId="{13D57BDA-0E0B-4BD2-A937-A63C5A6D836A}" destId="{5B1661A8-3ABD-4FA3-9AFF-FD560A20372A}" srcOrd="0" destOrd="0" presId="urn:microsoft.com/office/officeart/2008/layout/HorizontalMultiLevelHierarchy"/>
    <dgm:cxn modelId="{850A76CB-C2B3-4997-A422-092BDD970FB3}" type="presParOf" srcId="{68DE00AA-51E7-4049-88CB-F1D7C522287C}" destId="{FF2A361B-6CCD-4B56-9E60-75DB2F762193}" srcOrd="11" destOrd="0" presId="urn:microsoft.com/office/officeart/2008/layout/HorizontalMultiLevelHierarchy"/>
    <dgm:cxn modelId="{2B38BE5C-997A-45A9-8C04-4B472E7C7579}" type="presParOf" srcId="{FF2A361B-6CCD-4B56-9E60-75DB2F762193}" destId="{B38ABF28-5932-4C42-940C-089917CF9A6F}" srcOrd="0" destOrd="0" presId="urn:microsoft.com/office/officeart/2008/layout/HorizontalMultiLevelHierarchy"/>
    <dgm:cxn modelId="{F3B13458-BD4D-4103-AB07-0BF0C48DF53C}" type="presParOf" srcId="{FF2A361B-6CCD-4B56-9E60-75DB2F762193}" destId="{B51C572C-FD19-4357-9C36-306E7D16BC1D}" srcOrd="1" destOrd="0" presId="urn:microsoft.com/office/officeart/2008/layout/HorizontalMultiLevelHierarchy"/>
    <dgm:cxn modelId="{628D2DFC-BB31-45C0-B862-3EE6EBD8F553}" type="presParOf" srcId="{F0BDC47B-19A4-44A9-ADD9-169CE0FC5695}" destId="{84584C69-449A-47A0-A3E0-C8C205EFD493}" srcOrd="2" destOrd="0" presId="urn:microsoft.com/office/officeart/2008/layout/HorizontalMultiLevelHierarchy"/>
    <dgm:cxn modelId="{9A279FC6-76AB-4064-996B-D67390882FC4}" type="presParOf" srcId="{84584C69-449A-47A0-A3E0-C8C205EFD493}" destId="{E0A85C28-D54C-48E5-9F2C-32C6A4461689}" srcOrd="0" destOrd="0" presId="urn:microsoft.com/office/officeart/2008/layout/HorizontalMultiLevelHierarchy"/>
    <dgm:cxn modelId="{AF3A22C2-0CAE-4AF1-A8DB-767FCB9448A4}" type="presParOf" srcId="{F0BDC47B-19A4-44A9-ADD9-169CE0FC5695}" destId="{BD6C9481-1675-41F9-9160-ADD0D11D757B}" srcOrd="3" destOrd="0" presId="urn:microsoft.com/office/officeart/2008/layout/HorizontalMultiLevelHierarchy"/>
    <dgm:cxn modelId="{1F24D4FA-B085-4482-8B4B-5C03ECC8C939}" type="presParOf" srcId="{BD6C9481-1675-41F9-9160-ADD0D11D757B}" destId="{08EE861C-E41D-4188-9534-564A00FDC1AF}" srcOrd="0" destOrd="0" presId="urn:microsoft.com/office/officeart/2008/layout/HorizontalMultiLevelHierarchy"/>
    <dgm:cxn modelId="{1B37AB4C-CAA6-488F-87F8-871A9C90F881}" type="presParOf" srcId="{BD6C9481-1675-41F9-9160-ADD0D11D757B}" destId="{989014A4-FB3F-4775-A3AE-5D89FD82241B}" srcOrd="1" destOrd="0" presId="urn:microsoft.com/office/officeart/2008/layout/HorizontalMultiLevelHierarchy"/>
    <dgm:cxn modelId="{E0CB53B2-00C8-4F43-BEB7-5903F211A404}" type="presParOf" srcId="{F0BDC47B-19A4-44A9-ADD9-169CE0FC5695}" destId="{9F2339FD-4C6D-49D5-9CE6-36BE7F542F11}" srcOrd="4" destOrd="0" presId="urn:microsoft.com/office/officeart/2008/layout/HorizontalMultiLevelHierarchy"/>
    <dgm:cxn modelId="{F034AC2D-DB5B-40BD-8E66-2B847EF8C594}" type="presParOf" srcId="{9F2339FD-4C6D-49D5-9CE6-36BE7F542F11}" destId="{D03EC4BE-28D3-4969-86D1-A2F65CA4A6F1}" srcOrd="0" destOrd="0" presId="urn:microsoft.com/office/officeart/2008/layout/HorizontalMultiLevelHierarchy"/>
    <dgm:cxn modelId="{55022227-ADC4-4834-8D9C-742E0B0E14DA}" type="presParOf" srcId="{F0BDC47B-19A4-44A9-ADD9-169CE0FC5695}" destId="{B413040C-3E38-4C6B-A793-356E1184DDE1}" srcOrd="5" destOrd="0" presId="urn:microsoft.com/office/officeart/2008/layout/HorizontalMultiLevelHierarchy"/>
    <dgm:cxn modelId="{CDB88492-3531-4C98-8008-AEE0948799EE}" type="presParOf" srcId="{B413040C-3E38-4C6B-A793-356E1184DDE1}" destId="{3E290429-A003-4515-B3C0-D71128FA3259}" srcOrd="0" destOrd="0" presId="urn:microsoft.com/office/officeart/2008/layout/HorizontalMultiLevelHierarchy"/>
    <dgm:cxn modelId="{E0A09C05-1C83-4494-86B3-3D163AF1547F}" type="presParOf" srcId="{B413040C-3E38-4C6B-A793-356E1184DDE1}" destId="{73D20563-63D5-4CBF-9552-C5A260773FCE}" srcOrd="1" destOrd="0" presId="urn:microsoft.com/office/officeart/2008/layout/HorizontalMultiLevelHierarchy"/>
    <dgm:cxn modelId="{05057F42-7A7A-48CA-8629-230876B68510}" type="presParOf" srcId="{73D20563-63D5-4CBF-9552-C5A260773FCE}" destId="{414F743A-2336-436C-AFC7-958C03F7B9E3}" srcOrd="0" destOrd="0" presId="urn:microsoft.com/office/officeart/2008/layout/HorizontalMultiLevelHierarchy"/>
    <dgm:cxn modelId="{0C031CAC-E5F1-4F36-A2DA-8BC429CE4C07}" type="presParOf" srcId="{414F743A-2336-436C-AFC7-958C03F7B9E3}" destId="{E9FA6A5E-B357-45D3-A2B5-11A9E2163430}" srcOrd="0" destOrd="0" presId="urn:microsoft.com/office/officeart/2008/layout/HorizontalMultiLevelHierarchy"/>
    <dgm:cxn modelId="{0E6B017D-1ADD-4B41-AE18-F1EACB16C0A9}" type="presParOf" srcId="{73D20563-63D5-4CBF-9552-C5A260773FCE}" destId="{5E8A8D6E-7DC8-4631-B32C-2F01718674FF}" srcOrd="1" destOrd="0" presId="urn:microsoft.com/office/officeart/2008/layout/HorizontalMultiLevelHierarchy"/>
    <dgm:cxn modelId="{0C15E476-1C55-41BF-B698-00D827CFB9A1}" type="presParOf" srcId="{5E8A8D6E-7DC8-4631-B32C-2F01718674FF}" destId="{5CFDE650-B7E1-4DDD-B215-C228B484540B}" srcOrd="0" destOrd="0" presId="urn:microsoft.com/office/officeart/2008/layout/HorizontalMultiLevelHierarchy"/>
    <dgm:cxn modelId="{34C587F7-899B-4E64-930B-EED8310051D1}" type="presParOf" srcId="{5E8A8D6E-7DC8-4631-B32C-2F01718674FF}" destId="{BC1429E2-B332-4379-8E37-D9D43A806CDE}" srcOrd="1" destOrd="0" presId="urn:microsoft.com/office/officeart/2008/layout/HorizontalMultiLevelHierarchy"/>
    <dgm:cxn modelId="{704849EB-2E01-4CDD-8919-9FC3BF22505D}" type="presParOf" srcId="{73D20563-63D5-4CBF-9552-C5A260773FCE}" destId="{42290D51-A0B8-44A0-9C57-E9031762E389}" srcOrd="2" destOrd="0" presId="urn:microsoft.com/office/officeart/2008/layout/HorizontalMultiLevelHierarchy"/>
    <dgm:cxn modelId="{3265F41C-E3E0-44E3-80E8-39FEFE8C6A47}" type="presParOf" srcId="{42290D51-A0B8-44A0-9C57-E9031762E389}" destId="{92E122DE-3AE9-4907-B2F5-415F5464B1E1}" srcOrd="0" destOrd="0" presId="urn:microsoft.com/office/officeart/2008/layout/HorizontalMultiLevelHierarchy"/>
    <dgm:cxn modelId="{3F750146-A52F-4EF8-9807-F379B1970FF2}" type="presParOf" srcId="{73D20563-63D5-4CBF-9552-C5A260773FCE}" destId="{16977B71-8888-4967-8C34-10CF444EB53F}" srcOrd="3" destOrd="0" presId="urn:microsoft.com/office/officeart/2008/layout/HorizontalMultiLevelHierarchy"/>
    <dgm:cxn modelId="{268B74C4-344D-460E-999C-78700B4BBA62}" type="presParOf" srcId="{16977B71-8888-4967-8C34-10CF444EB53F}" destId="{3FAA9FDF-6F50-4C13-8930-3A921DEDCDD9}" srcOrd="0" destOrd="0" presId="urn:microsoft.com/office/officeart/2008/layout/HorizontalMultiLevelHierarchy"/>
    <dgm:cxn modelId="{30CBBF50-4E28-4E7D-93A6-37AB73320939}" type="presParOf" srcId="{16977B71-8888-4967-8C34-10CF444EB53F}" destId="{D836EC89-EF11-4251-9117-068516F66126}" srcOrd="1" destOrd="0" presId="urn:microsoft.com/office/officeart/2008/layout/HorizontalMultiLevelHierarchy"/>
    <dgm:cxn modelId="{AE53FC9E-048B-4FA6-95D1-BF810A13CE8E}" type="presParOf" srcId="{F0BDC47B-19A4-44A9-ADD9-169CE0FC5695}" destId="{DBCDAE40-232D-4BA4-BCB6-299EF08E4D67}" srcOrd="6" destOrd="0" presId="urn:microsoft.com/office/officeart/2008/layout/HorizontalMultiLevelHierarchy"/>
    <dgm:cxn modelId="{2FE37C2D-3E03-4B60-8E12-4F1873C047FC}" type="presParOf" srcId="{DBCDAE40-232D-4BA4-BCB6-299EF08E4D67}" destId="{C262D625-3990-4041-86DD-1CA68C23D03F}" srcOrd="0" destOrd="0" presId="urn:microsoft.com/office/officeart/2008/layout/HorizontalMultiLevelHierarchy"/>
    <dgm:cxn modelId="{F67D569C-2484-48AD-A5D7-5E0EF9AD3DC6}" type="presParOf" srcId="{F0BDC47B-19A4-44A9-ADD9-169CE0FC5695}" destId="{1AD6FA28-ACB8-44E6-A370-537199CBDE04}" srcOrd="7" destOrd="0" presId="urn:microsoft.com/office/officeart/2008/layout/HorizontalMultiLevelHierarchy"/>
    <dgm:cxn modelId="{A158DD7F-53CB-4A1D-BB0E-53D18DFE7655}" type="presParOf" srcId="{1AD6FA28-ACB8-44E6-A370-537199CBDE04}" destId="{B3338133-95CC-4F01-A782-2D362AFE8DEF}" srcOrd="0" destOrd="0" presId="urn:microsoft.com/office/officeart/2008/layout/HorizontalMultiLevelHierarchy"/>
    <dgm:cxn modelId="{CF7F7D64-19A3-4B60-93EB-0DAD536044CD}" type="presParOf" srcId="{1AD6FA28-ACB8-44E6-A370-537199CBDE04}" destId="{A537D4A6-0E17-4DD2-9723-13AFF49E63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F9BFE-0873-4EDE-94DE-41509156415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8B34164D-0E1E-42FF-B86D-0D59CEC22BB3}">
      <dgm:prSet phldrT="[Text]" custT="1"/>
      <dgm:spPr/>
      <dgm:t>
        <a:bodyPr/>
        <a:lstStyle/>
        <a:p>
          <a:r>
            <a:rPr lang="fr-CH" sz="1400" dirty="0" smtClean="0"/>
            <a:t>Usages et utilité </a:t>
          </a:r>
          <a:endParaRPr lang="fr-CH" sz="1400" dirty="0"/>
        </a:p>
      </dgm:t>
    </dgm:pt>
    <dgm:pt modelId="{6F76FBB0-8CE5-41B4-A144-915272839989}" type="parTrans" cxnId="{77007413-73E4-4CF1-9FC1-1CC67C60E217}">
      <dgm:prSet/>
      <dgm:spPr/>
      <dgm:t>
        <a:bodyPr/>
        <a:lstStyle/>
        <a:p>
          <a:endParaRPr lang="fr-CH"/>
        </a:p>
      </dgm:t>
    </dgm:pt>
    <dgm:pt modelId="{5F804986-B16B-4B54-B263-9743D0A9ACB7}" type="sibTrans" cxnId="{77007413-73E4-4CF1-9FC1-1CC67C60E217}">
      <dgm:prSet/>
      <dgm:spPr/>
      <dgm:t>
        <a:bodyPr/>
        <a:lstStyle/>
        <a:p>
          <a:endParaRPr lang="fr-CH"/>
        </a:p>
      </dgm:t>
    </dgm:pt>
    <dgm:pt modelId="{B84B2477-2186-4A9B-918D-932E97977174}">
      <dgm:prSet phldrT="[Text]" custT="1"/>
      <dgm:spPr/>
      <dgm:t>
        <a:bodyPr/>
        <a:lstStyle/>
        <a:p>
          <a:r>
            <a:rPr lang="fr-CH" sz="1600" b="1" dirty="0" smtClean="0"/>
            <a:t>Prise de notes</a:t>
          </a:r>
          <a:endParaRPr lang="fr-CH" sz="1600" b="1" dirty="0"/>
        </a:p>
      </dgm:t>
    </dgm:pt>
    <dgm:pt modelId="{7C695D1E-B862-4E94-BC28-DE83CA982F4F}" type="parTrans" cxnId="{91899AE8-1AC4-46D8-B22B-85F1B0FF2F6D}">
      <dgm:prSet custT="1"/>
      <dgm:spPr/>
      <dgm:t>
        <a:bodyPr/>
        <a:lstStyle/>
        <a:p>
          <a:endParaRPr lang="fr-CH" sz="1400"/>
        </a:p>
      </dgm:t>
    </dgm:pt>
    <dgm:pt modelId="{18DA0F36-6947-4ED6-AEB9-CDD3DA8F713B}" type="sibTrans" cxnId="{91899AE8-1AC4-46D8-B22B-85F1B0FF2F6D}">
      <dgm:prSet/>
      <dgm:spPr/>
      <dgm:t>
        <a:bodyPr/>
        <a:lstStyle/>
        <a:p>
          <a:endParaRPr lang="fr-CH"/>
        </a:p>
      </dgm:t>
    </dgm:pt>
    <dgm:pt modelId="{12F56C75-AF86-4D78-90C6-BB035066E6FD}">
      <dgm:prSet custT="1"/>
      <dgm:spPr/>
      <dgm:t>
        <a:bodyPr/>
        <a:lstStyle/>
        <a:p>
          <a:r>
            <a:rPr lang="fr-CH" sz="1600" b="1" dirty="0" smtClean="0"/>
            <a:t>Rappel</a:t>
          </a:r>
        </a:p>
        <a:p>
          <a:r>
            <a:rPr lang="fr-CH" sz="1400" dirty="0" smtClean="0"/>
            <a:t>La structure d’un mindmap aide la mémorisation</a:t>
          </a:r>
          <a:endParaRPr lang="fr-CH" sz="1400" dirty="0"/>
        </a:p>
      </dgm:t>
    </dgm:pt>
    <dgm:pt modelId="{C14ED471-08EF-423E-8C18-7507327EFAFA}" type="parTrans" cxnId="{6E9F3157-47C0-4552-8125-A2DF71D55A50}">
      <dgm:prSet custT="1"/>
      <dgm:spPr/>
      <dgm:t>
        <a:bodyPr/>
        <a:lstStyle/>
        <a:p>
          <a:endParaRPr lang="fr-CH" sz="1400"/>
        </a:p>
      </dgm:t>
    </dgm:pt>
    <dgm:pt modelId="{824790CB-00A1-4D02-9AED-6DBF30EE9C48}" type="sibTrans" cxnId="{6E9F3157-47C0-4552-8125-A2DF71D55A50}">
      <dgm:prSet/>
      <dgm:spPr/>
      <dgm:t>
        <a:bodyPr/>
        <a:lstStyle/>
        <a:p>
          <a:endParaRPr lang="fr-CH"/>
        </a:p>
      </dgm:t>
    </dgm:pt>
    <dgm:pt modelId="{14165187-2A81-4659-99DD-97839A1C327B}">
      <dgm:prSet custT="1"/>
      <dgm:spPr/>
      <dgm:t>
        <a:bodyPr/>
        <a:lstStyle/>
        <a:p>
          <a:r>
            <a:rPr lang="fr-CH" sz="1600" b="1" dirty="0" smtClean="0"/>
            <a:t>Créativité</a:t>
          </a:r>
          <a:endParaRPr lang="fr-CH" sz="1600" b="1" dirty="0"/>
        </a:p>
      </dgm:t>
    </dgm:pt>
    <dgm:pt modelId="{71A7DAB7-2F41-4F88-9F74-DA6758A25D41}" type="parTrans" cxnId="{7C91E693-B29C-455A-B8BC-58F58E0D4028}">
      <dgm:prSet custT="1"/>
      <dgm:spPr/>
      <dgm:t>
        <a:bodyPr/>
        <a:lstStyle/>
        <a:p>
          <a:endParaRPr lang="fr-CH" sz="1400"/>
        </a:p>
      </dgm:t>
    </dgm:pt>
    <dgm:pt modelId="{55EAF58E-957C-48AF-B7BB-95826E03F0A3}" type="sibTrans" cxnId="{7C91E693-B29C-455A-B8BC-58F58E0D4028}">
      <dgm:prSet/>
      <dgm:spPr/>
      <dgm:t>
        <a:bodyPr/>
        <a:lstStyle/>
        <a:p>
          <a:endParaRPr lang="fr-CH"/>
        </a:p>
      </dgm:t>
    </dgm:pt>
    <dgm:pt modelId="{C91AC506-F802-4EB4-91A2-091903E0CEDD}">
      <dgm:prSet custT="1"/>
      <dgm:spPr/>
      <dgm:t>
        <a:bodyPr/>
        <a:lstStyle/>
        <a:p>
          <a:r>
            <a:rPr lang="fr-CH" sz="1600" b="1" dirty="0" smtClean="0"/>
            <a:t>Résolution de problèmes</a:t>
          </a:r>
          <a:endParaRPr lang="fr-CH" sz="1600" b="1" dirty="0"/>
        </a:p>
      </dgm:t>
    </dgm:pt>
    <dgm:pt modelId="{89CE5020-BA43-42AF-841F-CF6D4C751C14}" type="parTrans" cxnId="{F939E3D1-9C86-4919-ADCF-14B2532C4C2C}">
      <dgm:prSet custT="1"/>
      <dgm:spPr/>
      <dgm:t>
        <a:bodyPr/>
        <a:lstStyle/>
        <a:p>
          <a:endParaRPr lang="fr-CH" sz="1400"/>
        </a:p>
      </dgm:t>
    </dgm:pt>
    <dgm:pt modelId="{9380828B-1762-473C-9984-1FB0E6DC79E3}" type="sibTrans" cxnId="{F939E3D1-9C86-4919-ADCF-14B2532C4C2C}">
      <dgm:prSet/>
      <dgm:spPr/>
      <dgm:t>
        <a:bodyPr/>
        <a:lstStyle/>
        <a:p>
          <a:endParaRPr lang="fr-CH"/>
        </a:p>
      </dgm:t>
    </dgm:pt>
    <dgm:pt modelId="{880EF34C-DEB2-4024-8BE2-C647F0C0960B}">
      <dgm:prSet custT="1"/>
      <dgm:spPr/>
      <dgm:t>
        <a:bodyPr/>
        <a:lstStyle/>
        <a:p>
          <a:r>
            <a:rPr lang="fr-CH" sz="1600" b="1" dirty="0" smtClean="0"/>
            <a:t>Planification</a:t>
          </a:r>
          <a:endParaRPr lang="fr-CH" sz="1600" b="1" dirty="0"/>
        </a:p>
      </dgm:t>
    </dgm:pt>
    <dgm:pt modelId="{F29DFDA9-FE96-452B-8E03-86F5AC3E4996}" type="parTrans" cxnId="{F77BE231-544D-4F51-8DF6-E3B6285D7FF7}">
      <dgm:prSet custT="1"/>
      <dgm:spPr/>
      <dgm:t>
        <a:bodyPr/>
        <a:lstStyle/>
        <a:p>
          <a:endParaRPr lang="fr-CH" sz="1400"/>
        </a:p>
      </dgm:t>
    </dgm:pt>
    <dgm:pt modelId="{A9EDF411-2404-4602-8929-2C7F766A5E59}" type="sibTrans" cxnId="{F77BE231-544D-4F51-8DF6-E3B6285D7FF7}">
      <dgm:prSet/>
      <dgm:spPr/>
      <dgm:t>
        <a:bodyPr/>
        <a:lstStyle/>
        <a:p>
          <a:endParaRPr lang="fr-CH"/>
        </a:p>
      </dgm:t>
    </dgm:pt>
    <dgm:pt modelId="{47ED49F4-42B0-42AE-BEBC-344448A661B2}">
      <dgm:prSet custT="1"/>
      <dgm:spPr/>
      <dgm:t>
        <a:bodyPr/>
        <a:lstStyle/>
        <a:p>
          <a:r>
            <a:rPr lang="fr-CH" sz="1600" b="1" dirty="0" smtClean="0"/>
            <a:t>Présentation</a:t>
          </a:r>
          <a:endParaRPr lang="fr-CH" sz="1600" b="1" dirty="0"/>
        </a:p>
      </dgm:t>
    </dgm:pt>
    <dgm:pt modelId="{7AC7BCD6-AE6A-4792-A191-F3FAACD28815}" type="parTrans" cxnId="{D83A569B-0C33-4A6F-B872-28572D9E99CC}">
      <dgm:prSet custT="1"/>
      <dgm:spPr/>
      <dgm:t>
        <a:bodyPr/>
        <a:lstStyle/>
        <a:p>
          <a:endParaRPr lang="fr-CH" sz="1400"/>
        </a:p>
      </dgm:t>
    </dgm:pt>
    <dgm:pt modelId="{371C79D0-E5B0-4823-B918-1B866A5CEAC2}" type="sibTrans" cxnId="{D83A569B-0C33-4A6F-B872-28572D9E99CC}">
      <dgm:prSet/>
      <dgm:spPr/>
      <dgm:t>
        <a:bodyPr/>
        <a:lstStyle/>
        <a:p>
          <a:endParaRPr lang="fr-CH"/>
        </a:p>
      </dgm:t>
    </dgm:pt>
    <dgm:pt modelId="{09F1BA43-8C86-4AED-9CD7-4E433E8F4C59}">
      <dgm:prSet phldrT="[Text]" custT="1"/>
      <dgm:spPr/>
      <dgm:t>
        <a:bodyPr/>
        <a:lstStyle/>
        <a:p>
          <a:r>
            <a:rPr lang="fr-CH" sz="1400" dirty="0" smtClean="0"/>
            <a:t>dans un format bien assimilable par le cerveau</a:t>
          </a:r>
          <a:endParaRPr lang="fr-CH" sz="1400" dirty="0"/>
        </a:p>
      </dgm:t>
    </dgm:pt>
    <dgm:pt modelId="{2E5C02B2-6853-48A3-9A85-08EACFA411AE}" type="parTrans" cxnId="{F62C3EB5-0FB7-45B9-AB0F-DF7542175D84}">
      <dgm:prSet/>
      <dgm:spPr/>
      <dgm:t>
        <a:bodyPr/>
        <a:lstStyle/>
        <a:p>
          <a:endParaRPr lang="fr-CH"/>
        </a:p>
      </dgm:t>
    </dgm:pt>
    <dgm:pt modelId="{6C31038E-0F4A-4937-8A35-7856F20FFCA6}" type="sibTrans" cxnId="{F62C3EB5-0FB7-45B9-AB0F-DF7542175D84}">
      <dgm:prSet/>
      <dgm:spPr/>
      <dgm:t>
        <a:bodyPr/>
        <a:lstStyle/>
        <a:p>
          <a:endParaRPr lang="fr-CH"/>
        </a:p>
      </dgm:t>
    </dgm:pt>
    <dgm:pt modelId="{11636990-2C78-4A0A-9154-21E877A3A6EA}">
      <dgm:prSet custT="1"/>
      <dgm:spPr/>
      <dgm:t>
        <a:bodyPr/>
        <a:lstStyle/>
        <a:p>
          <a:r>
            <a:rPr lang="fr-CH" sz="1400" dirty="0" smtClean="0"/>
            <a:t>Écriture simple, donc libérer des ressources pour la créativité</a:t>
          </a:r>
          <a:endParaRPr lang="fr-CH" sz="1400" dirty="0"/>
        </a:p>
      </dgm:t>
    </dgm:pt>
    <dgm:pt modelId="{9E0CB8F6-AA7F-48E7-A8CC-33DD2B6ECB54}" type="parTrans" cxnId="{F8DFC98E-7807-444F-A394-988147DEFD4B}">
      <dgm:prSet/>
      <dgm:spPr/>
      <dgm:t>
        <a:bodyPr/>
        <a:lstStyle/>
        <a:p>
          <a:endParaRPr lang="fr-CH"/>
        </a:p>
      </dgm:t>
    </dgm:pt>
    <dgm:pt modelId="{F72ACFED-0027-4D70-8FF2-551E3C8B36D7}" type="sibTrans" cxnId="{F8DFC98E-7807-444F-A394-988147DEFD4B}">
      <dgm:prSet/>
      <dgm:spPr/>
      <dgm:t>
        <a:bodyPr/>
        <a:lstStyle/>
        <a:p>
          <a:endParaRPr lang="fr-CH"/>
        </a:p>
      </dgm:t>
    </dgm:pt>
    <dgm:pt modelId="{C7A8657F-7972-4B70-9AC1-33673357C4C6}">
      <dgm:prSet custT="1"/>
      <dgm:spPr/>
      <dgm:t>
        <a:bodyPr/>
        <a:lstStyle/>
        <a:p>
          <a:r>
            <a:rPr lang="fr-CH" sz="1400" dirty="0" smtClean="0"/>
            <a:t>percevoir tous les éléments et leurs relations</a:t>
          </a:r>
          <a:endParaRPr lang="fr-CH" sz="1400" dirty="0"/>
        </a:p>
      </dgm:t>
    </dgm:pt>
    <dgm:pt modelId="{A51988FC-2307-45E3-BB29-079C8E171A46}" type="parTrans" cxnId="{D953AAA9-C243-4BB2-B8A7-B2A3DE29F7C0}">
      <dgm:prSet/>
      <dgm:spPr/>
      <dgm:t>
        <a:bodyPr/>
        <a:lstStyle/>
        <a:p>
          <a:endParaRPr lang="fr-CH"/>
        </a:p>
      </dgm:t>
    </dgm:pt>
    <dgm:pt modelId="{505A2142-208A-42FA-9DE2-0D218540CFE0}" type="sibTrans" cxnId="{D953AAA9-C243-4BB2-B8A7-B2A3DE29F7C0}">
      <dgm:prSet/>
      <dgm:spPr/>
      <dgm:t>
        <a:bodyPr/>
        <a:lstStyle/>
        <a:p>
          <a:endParaRPr lang="fr-CH"/>
        </a:p>
      </dgm:t>
    </dgm:pt>
    <dgm:pt modelId="{71B87E46-43EC-482E-AF74-4FFFCC08D86C}">
      <dgm:prSet custT="1"/>
      <dgm:spPr/>
      <dgm:t>
        <a:bodyPr/>
        <a:lstStyle/>
        <a:p>
          <a:r>
            <a:rPr lang="fr-CH" sz="1400" dirty="0" smtClean="0"/>
            <a:t>rassembler de façon hiérarchique toute information</a:t>
          </a:r>
          <a:endParaRPr lang="fr-CH" sz="1400" dirty="0"/>
        </a:p>
      </dgm:t>
    </dgm:pt>
    <dgm:pt modelId="{39CA8B9D-65FA-402E-9601-8E8DD3F3BB48}" type="parTrans" cxnId="{BF1ADBD1-7E66-4E09-A455-AD8C0CA4F10A}">
      <dgm:prSet/>
      <dgm:spPr/>
      <dgm:t>
        <a:bodyPr/>
        <a:lstStyle/>
        <a:p>
          <a:endParaRPr lang="fr-CH"/>
        </a:p>
      </dgm:t>
    </dgm:pt>
    <dgm:pt modelId="{E274ED25-64EC-48A1-930F-F83B15808EA3}" type="sibTrans" cxnId="{BF1ADBD1-7E66-4E09-A455-AD8C0CA4F10A}">
      <dgm:prSet/>
      <dgm:spPr/>
      <dgm:t>
        <a:bodyPr/>
        <a:lstStyle/>
        <a:p>
          <a:endParaRPr lang="fr-CH"/>
        </a:p>
      </dgm:t>
    </dgm:pt>
    <dgm:pt modelId="{03E81F46-D4CC-41A5-9CD4-D383BE141FD0}">
      <dgm:prSet custT="1"/>
      <dgm:spPr/>
      <dgm:t>
        <a:bodyPr/>
        <a:lstStyle/>
        <a:p>
          <a:r>
            <a:rPr lang="fr-CH" sz="1400" dirty="0" smtClean="0"/>
            <a:t>Structurée, en profondeur</a:t>
          </a:r>
          <a:endParaRPr lang="fr-CH" sz="1400" dirty="0"/>
        </a:p>
      </dgm:t>
    </dgm:pt>
    <dgm:pt modelId="{FACA9E05-FC76-4708-9573-700F4AEC479B}" type="parTrans" cxnId="{ED9DB7BB-14A9-4896-9860-087F81802555}">
      <dgm:prSet/>
      <dgm:spPr/>
      <dgm:t>
        <a:bodyPr/>
        <a:lstStyle/>
        <a:p>
          <a:endParaRPr lang="fr-CH"/>
        </a:p>
      </dgm:t>
    </dgm:pt>
    <dgm:pt modelId="{A5D000BA-C7FD-4D00-B490-53518BF0EB24}" type="sibTrans" cxnId="{ED9DB7BB-14A9-4896-9860-087F81802555}">
      <dgm:prSet/>
      <dgm:spPr/>
      <dgm:t>
        <a:bodyPr/>
        <a:lstStyle/>
        <a:p>
          <a:endParaRPr lang="fr-CH"/>
        </a:p>
      </dgm:t>
    </dgm:pt>
    <dgm:pt modelId="{385E71EF-E331-45A3-ACFB-B856A0AFA282}" type="pres">
      <dgm:prSet presAssocID="{A69F9BFE-0873-4EDE-94DE-4150915641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BDC05BAC-AA10-42FD-9BCC-8616647CAF8C}" type="pres">
      <dgm:prSet presAssocID="{8B34164D-0E1E-42FF-B86D-0D59CEC22BB3}" presName="centerShape" presStyleLbl="node0" presStyleIdx="0" presStyleCnt="1"/>
      <dgm:spPr/>
      <dgm:t>
        <a:bodyPr/>
        <a:lstStyle/>
        <a:p>
          <a:endParaRPr lang="fr-CH"/>
        </a:p>
      </dgm:t>
    </dgm:pt>
    <dgm:pt modelId="{1F5CE3AC-2E18-465E-B384-260F6E465BF1}" type="pres">
      <dgm:prSet presAssocID="{7C695D1E-B862-4E94-BC28-DE83CA982F4F}" presName="parTrans" presStyleLbl="sibTrans2D1" presStyleIdx="0" presStyleCnt="6"/>
      <dgm:spPr/>
      <dgm:t>
        <a:bodyPr/>
        <a:lstStyle/>
        <a:p>
          <a:endParaRPr lang="fr-CH"/>
        </a:p>
      </dgm:t>
    </dgm:pt>
    <dgm:pt modelId="{006AB06C-575B-4A29-8B9E-D7B8B78361D8}" type="pres">
      <dgm:prSet presAssocID="{7C695D1E-B862-4E94-BC28-DE83CA982F4F}" presName="connectorText" presStyleLbl="sibTrans2D1" presStyleIdx="0" presStyleCnt="6"/>
      <dgm:spPr/>
      <dgm:t>
        <a:bodyPr/>
        <a:lstStyle/>
        <a:p>
          <a:endParaRPr lang="fr-CH"/>
        </a:p>
      </dgm:t>
    </dgm:pt>
    <dgm:pt modelId="{C213C7A4-A1EC-4862-B139-BF1CC14D35EA}" type="pres">
      <dgm:prSet presAssocID="{B84B2477-2186-4A9B-918D-932E97977174}" presName="node" presStyleLbl="node1" presStyleIdx="0" presStyleCnt="6" custScaleX="16205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BBB0597-7E39-46A6-8ECB-3AF234AF6C2D}" type="pres">
      <dgm:prSet presAssocID="{C14ED471-08EF-423E-8C18-7507327EFAFA}" presName="parTrans" presStyleLbl="sibTrans2D1" presStyleIdx="1" presStyleCnt="6"/>
      <dgm:spPr/>
      <dgm:t>
        <a:bodyPr/>
        <a:lstStyle/>
        <a:p>
          <a:endParaRPr lang="fr-CH"/>
        </a:p>
      </dgm:t>
    </dgm:pt>
    <dgm:pt modelId="{86FBBA6A-1327-462B-AB12-083BC7EF32D2}" type="pres">
      <dgm:prSet presAssocID="{C14ED471-08EF-423E-8C18-7507327EFAFA}" presName="connectorText" presStyleLbl="sibTrans2D1" presStyleIdx="1" presStyleCnt="6"/>
      <dgm:spPr/>
      <dgm:t>
        <a:bodyPr/>
        <a:lstStyle/>
        <a:p>
          <a:endParaRPr lang="fr-CH"/>
        </a:p>
      </dgm:t>
    </dgm:pt>
    <dgm:pt modelId="{694AB3E0-4EDD-438F-BE08-ADD18300C246}" type="pres">
      <dgm:prSet presAssocID="{12F56C75-AF86-4D78-90C6-BB035066E6FD}" presName="node" presStyleLbl="node1" presStyleIdx="1" presStyleCnt="6" custScaleX="152082" custRadScaleRad="150767" custRadScaleInc="2880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3F1740D-1C98-4110-8385-31B81AAD4B5E}" type="pres">
      <dgm:prSet presAssocID="{71A7DAB7-2F41-4F88-9F74-DA6758A25D41}" presName="parTrans" presStyleLbl="sibTrans2D1" presStyleIdx="2" presStyleCnt="6"/>
      <dgm:spPr/>
      <dgm:t>
        <a:bodyPr/>
        <a:lstStyle/>
        <a:p>
          <a:endParaRPr lang="fr-CH"/>
        </a:p>
      </dgm:t>
    </dgm:pt>
    <dgm:pt modelId="{332E6134-5A21-4EB8-B3C7-037D9BF0BABE}" type="pres">
      <dgm:prSet presAssocID="{71A7DAB7-2F41-4F88-9F74-DA6758A25D41}" presName="connectorText" presStyleLbl="sibTrans2D1" presStyleIdx="2" presStyleCnt="6"/>
      <dgm:spPr/>
      <dgm:t>
        <a:bodyPr/>
        <a:lstStyle/>
        <a:p>
          <a:endParaRPr lang="fr-CH"/>
        </a:p>
      </dgm:t>
    </dgm:pt>
    <dgm:pt modelId="{D20C07F2-B596-414D-9E41-632615CC61EA}" type="pres">
      <dgm:prSet presAssocID="{14165187-2A81-4659-99DD-97839A1C327B}" presName="node" presStyleLbl="node1" presStyleIdx="2" presStyleCnt="6" custScaleX="171728" custScaleY="124858" custRadScaleRad="157886" custRadScaleInc="-4534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7AEA3CB-5E6B-4447-8DC4-C67400E8A418}" type="pres">
      <dgm:prSet presAssocID="{89CE5020-BA43-42AF-841F-CF6D4C751C14}" presName="parTrans" presStyleLbl="sibTrans2D1" presStyleIdx="3" presStyleCnt="6"/>
      <dgm:spPr/>
      <dgm:t>
        <a:bodyPr/>
        <a:lstStyle/>
        <a:p>
          <a:endParaRPr lang="fr-CH"/>
        </a:p>
      </dgm:t>
    </dgm:pt>
    <dgm:pt modelId="{F508E80A-96A1-4266-BBDD-09D388ECAE44}" type="pres">
      <dgm:prSet presAssocID="{89CE5020-BA43-42AF-841F-CF6D4C751C14}" presName="connectorText" presStyleLbl="sibTrans2D1" presStyleIdx="3" presStyleCnt="6"/>
      <dgm:spPr/>
      <dgm:t>
        <a:bodyPr/>
        <a:lstStyle/>
        <a:p>
          <a:endParaRPr lang="fr-CH"/>
        </a:p>
      </dgm:t>
    </dgm:pt>
    <dgm:pt modelId="{F4E97C7E-A223-4362-A5B2-5EEE93498510}" type="pres">
      <dgm:prSet presAssocID="{C91AC506-F802-4EB4-91A2-091903E0CEDD}" presName="node" presStyleLbl="node1" presStyleIdx="3" presStyleCnt="6" custScaleX="143078" custRadScaleRad="100494" custRadScaleInc="-2180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A78CCB2-CA69-4761-9BB7-36A23AEB0FEF}" type="pres">
      <dgm:prSet presAssocID="{F29DFDA9-FE96-452B-8E03-86F5AC3E4996}" presName="parTrans" presStyleLbl="sibTrans2D1" presStyleIdx="4" presStyleCnt="6"/>
      <dgm:spPr/>
      <dgm:t>
        <a:bodyPr/>
        <a:lstStyle/>
        <a:p>
          <a:endParaRPr lang="fr-CH"/>
        </a:p>
      </dgm:t>
    </dgm:pt>
    <dgm:pt modelId="{DDEDAF1F-90AF-40A0-BDBD-668B1584903F}" type="pres">
      <dgm:prSet presAssocID="{F29DFDA9-FE96-452B-8E03-86F5AC3E4996}" presName="connectorText" presStyleLbl="sibTrans2D1" presStyleIdx="4" presStyleCnt="6"/>
      <dgm:spPr/>
      <dgm:t>
        <a:bodyPr/>
        <a:lstStyle/>
        <a:p>
          <a:endParaRPr lang="fr-CH"/>
        </a:p>
      </dgm:t>
    </dgm:pt>
    <dgm:pt modelId="{258CB8DB-7A66-4D51-8E1F-B3DD8B741F67}" type="pres">
      <dgm:prSet presAssocID="{880EF34C-DEB2-4024-8BE2-C647F0C0960B}" presName="node" presStyleLbl="node1" presStyleIdx="4" presStyleCnt="6" custScaleX="166070" custRadScaleRad="174513" custRadScaleInc="3804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E2D8484-68F5-488E-A024-6510F19C4DBD}" type="pres">
      <dgm:prSet presAssocID="{7AC7BCD6-AE6A-4792-A191-F3FAACD28815}" presName="parTrans" presStyleLbl="sibTrans2D1" presStyleIdx="5" presStyleCnt="6"/>
      <dgm:spPr/>
      <dgm:t>
        <a:bodyPr/>
        <a:lstStyle/>
        <a:p>
          <a:endParaRPr lang="fr-CH"/>
        </a:p>
      </dgm:t>
    </dgm:pt>
    <dgm:pt modelId="{4F344EA8-4485-4AD5-81D6-AD645BE232C0}" type="pres">
      <dgm:prSet presAssocID="{7AC7BCD6-AE6A-4792-A191-F3FAACD28815}" presName="connectorText" presStyleLbl="sibTrans2D1" presStyleIdx="5" presStyleCnt="6"/>
      <dgm:spPr/>
      <dgm:t>
        <a:bodyPr/>
        <a:lstStyle/>
        <a:p>
          <a:endParaRPr lang="fr-CH"/>
        </a:p>
      </dgm:t>
    </dgm:pt>
    <dgm:pt modelId="{60E64341-5F6D-492F-8C40-CF281A64A017}" type="pres">
      <dgm:prSet presAssocID="{47ED49F4-42B0-42AE-BEBC-344448A661B2}" presName="node" presStyleLbl="node1" presStyleIdx="5" presStyleCnt="6" custScaleX="142111" custRadScaleRad="167310" custRadScaleInc="-3613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DDDD3006-918E-4E84-A404-42CC9FA8B0B1}" type="presOf" srcId="{C7A8657F-7972-4B70-9AC1-33673357C4C6}" destId="{F4E97C7E-A223-4362-A5B2-5EEE93498510}" srcOrd="0" destOrd="1" presId="urn:microsoft.com/office/officeart/2005/8/layout/radial5"/>
    <dgm:cxn modelId="{3E72D999-6446-435E-A0FD-21A03221FE8F}" type="presOf" srcId="{C91AC506-F802-4EB4-91A2-091903E0CEDD}" destId="{F4E97C7E-A223-4362-A5B2-5EEE93498510}" srcOrd="0" destOrd="0" presId="urn:microsoft.com/office/officeart/2005/8/layout/radial5"/>
    <dgm:cxn modelId="{B6240D8E-43DF-4CFC-96B7-D054DB2E7D90}" type="presOf" srcId="{47ED49F4-42B0-42AE-BEBC-344448A661B2}" destId="{60E64341-5F6D-492F-8C40-CF281A64A017}" srcOrd="0" destOrd="0" presId="urn:microsoft.com/office/officeart/2005/8/layout/radial5"/>
    <dgm:cxn modelId="{06CA2484-50B4-4CD5-B849-6A643BDA136E}" type="presOf" srcId="{C14ED471-08EF-423E-8C18-7507327EFAFA}" destId="{86FBBA6A-1327-462B-AB12-083BC7EF32D2}" srcOrd="1" destOrd="0" presId="urn:microsoft.com/office/officeart/2005/8/layout/radial5"/>
    <dgm:cxn modelId="{9B1A1ABB-1922-44F3-BB26-002323620EF4}" type="presOf" srcId="{89CE5020-BA43-42AF-841F-CF6D4C751C14}" destId="{F508E80A-96A1-4266-BBDD-09D388ECAE44}" srcOrd="1" destOrd="0" presId="urn:microsoft.com/office/officeart/2005/8/layout/radial5"/>
    <dgm:cxn modelId="{D953AAA9-C243-4BB2-B8A7-B2A3DE29F7C0}" srcId="{C91AC506-F802-4EB4-91A2-091903E0CEDD}" destId="{C7A8657F-7972-4B70-9AC1-33673357C4C6}" srcOrd="0" destOrd="0" parTransId="{A51988FC-2307-45E3-BB29-079C8E171A46}" sibTransId="{505A2142-208A-42FA-9DE2-0D218540CFE0}"/>
    <dgm:cxn modelId="{84A3F92B-B400-4F75-B567-5BC89682AA40}" type="presOf" srcId="{B84B2477-2186-4A9B-918D-932E97977174}" destId="{C213C7A4-A1EC-4862-B139-BF1CC14D35EA}" srcOrd="0" destOrd="0" presId="urn:microsoft.com/office/officeart/2005/8/layout/radial5"/>
    <dgm:cxn modelId="{2E12EADB-58E3-4D8B-8FD4-72BAB8F1C2AD}" type="presOf" srcId="{03E81F46-D4CC-41A5-9CD4-D383BE141FD0}" destId="{60E64341-5F6D-492F-8C40-CF281A64A017}" srcOrd="0" destOrd="1" presId="urn:microsoft.com/office/officeart/2005/8/layout/radial5"/>
    <dgm:cxn modelId="{D83A569B-0C33-4A6F-B872-28572D9E99CC}" srcId="{8B34164D-0E1E-42FF-B86D-0D59CEC22BB3}" destId="{47ED49F4-42B0-42AE-BEBC-344448A661B2}" srcOrd="5" destOrd="0" parTransId="{7AC7BCD6-AE6A-4792-A191-F3FAACD28815}" sibTransId="{371C79D0-E5B0-4823-B918-1B866A5CEAC2}"/>
    <dgm:cxn modelId="{0D75B474-D09D-4DBE-920C-25235AB027A8}" type="presOf" srcId="{71B87E46-43EC-482E-AF74-4FFFCC08D86C}" destId="{258CB8DB-7A66-4D51-8E1F-B3DD8B741F67}" srcOrd="0" destOrd="1" presId="urn:microsoft.com/office/officeart/2005/8/layout/radial5"/>
    <dgm:cxn modelId="{C024BBB9-2AE6-4CD1-9242-F2356D18588D}" type="presOf" srcId="{7AC7BCD6-AE6A-4792-A191-F3FAACD28815}" destId="{4F344EA8-4485-4AD5-81D6-AD645BE232C0}" srcOrd="1" destOrd="0" presId="urn:microsoft.com/office/officeart/2005/8/layout/radial5"/>
    <dgm:cxn modelId="{F939E3D1-9C86-4919-ADCF-14B2532C4C2C}" srcId="{8B34164D-0E1E-42FF-B86D-0D59CEC22BB3}" destId="{C91AC506-F802-4EB4-91A2-091903E0CEDD}" srcOrd="3" destOrd="0" parTransId="{89CE5020-BA43-42AF-841F-CF6D4C751C14}" sibTransId="{9380828B-1762-473C-9984-1FB0E6DC79E3}"/>
    <dgm:cxn modelId="{AA4523A1-1C21-4340-8FD0-4DFF117D20DE}" type="presOf" srcId="{89CE5020-BA43-42AF-841F-CF6D4C751C14}" destId="{97AEA3CB-5E6B-4447-8DC4-C67400E8A418}" srcOrd="0" destOrd="0" presId="urn:microsoft.com/office/officeart/2005/8/layout/radial5"/>
    <dgm:cxn modelId="{8B49FF9D-424F-4CCE-BECF-759B7488EDFB}" type="presOf" srcId="{A69F9BFE-0873-4EDE-94DE-415091564154}" destId="{385E71EF-E331-45A3-ACFB-B856A0AFA282}" srcOrd="0" destOrd="0" presId="urn:microsoft.com/office/officeart/2005/8/layout/radial5"/>
    <dgm:cxn modelId="{ABC6B0C0-C427-41BB-9A5C-04142D2D2D80}" type="presOf" srcId="{71A7DAB7-2F41-4F88-9F74-DA6758A25D41}" destId="{63F1740D-1C98-4110-8385-31B81AAD4B5E}" srcOrd="0" destOrd="0" presId="urn:microsoft.com/office/officeart/2005/8/layout/radial5"/>
    <dgm:cxn modelId="{304D497A-7F4D-4036-BC3A-F68190C2881A}" type="presOf" srcId="{8B34164D-0E1E-42FF-B86D-0D59CEC22BB3}" destId="{BDC05BAC-AA10-42FD-9BCC-8616647CAF8C}" srcOrd="0" destOrd="0" presId="urn:microsoft.com/office/officeart/2005/8/layout/radial5"/>
    <dgm:cxn modelId="{3E28705A-22BB-4A27-B0D7-5857656C0C58}" type="presOf" srcId="{C14ED471-08EF-423E-8C18-7507327EFAFA}" destId="{7BBB0597-7E39-46A6-8ECB-3AF234AF6C2D}" srcOrd="0" destOrd="0" presId="urn:microsoft.com/office/officeart/2005/8/layout/radial5"/>
    <dgm:cxn modelId="{6E9F3157-47C0-4552-8125-A2DF71D55A50}" srcId="{8B34164D-0E1E-42FF-B86D-0D59CEC22BB3}" destId="{12F56C75-AF86-4D78-90C6-BB035066E6FD}" srcOrd="1" destOrd="0" parTransId="{C14ED471-08EF-423E-8C18-7507327EFAFA}" sibTransId="{824790CB-00A1-4D02-9AED-6DBF30EE9C48}"/>
    <dgm:cxn modelId="{2355FFCE-9B61-4E71-9781-23C98871E288}" type="presOf" srcId="{7AC7BCD6-AE6A-4792-A191-F3FAACD28815}" destId="{4E2D8484-68F5-488E-A024-6510F19C4DBD}" srcOrd="0" destOrd="0" presId="urn:microsoft.com/office/officeart/2005/8/layout/radial5"/>
    <dgm:cxn modelId="{F77BE231-544D-4F51-8DF6-E3B6285D7FF7}" srcId="{8B34164D-0E1E-42FF-B86D-0D59CEC22BB3}" destId="{880EF34C-DEB2-4024-8BE2-C647F0C0960B}" srcOrd="4" destOrd="0" parTransId="{F29DFDA9-FE96-452B-8E03-86F5AC3E4996}" sibTransId="{A9EDF411-2404-4602-8929-2C7F766A5E59}"/>
    <dgm:cxn modelId="{715EA187-6B76-4CC7-A8C8-B795E6327394}" type="presOf" srcId="{7C695D1E-B862-4E94-BC28-DE83CA982F4F}" destId="{1F5CE3AC-2E18-465E-B384-260F6E465BF1}" srcOrd="0" destOrd="0" presId="urn:microsoft.com/office/officeart/2005/8/layout/radial5"/>
    <dgm:cxn modelId="{064CA0BE-F696-450B-9132-82BB1593DB67}" type="presOf" srcId="{09F1BA43-8C86-4AED-9CD7-4E433E8F4C59}" destId="{C213C7A4-A1EC-4862-B139-BF1CC14D35EA}" srcOrd="0" destOrd="1" presId="urn:microsoft.com/office/officeart/2005/8/layout/radial5"/>
    <dgm:cxn modelId="{44B64223-B0A3-44D1-A113-353D6C1A406A}" type="presOf" srcId="{71A7DAB7-2F41-4F88-9F74-DA6758A25D41}" destId="{332E6134-5A21-4EB8-B3C7-037D9BF0BABE}" srcOrd="1" destOrd="0" presId="urn:microsoft.com/office/officeart/2005/8/layout/radial5"/>
    <dgm:cxn modelId="{BF1ADBD1-7E66-4E09-A455-AD8C0CA4F10A}" srcId="{880EF34C-DEB2-4024-8BE2-C647F0C0960B}" destId="{71B87E46-43EC-482E-AF74-4FFFCC08D86C}" srcOrd="0" destOrd="0" parTransId="{39CA8B9D-65FA-402E-9601-8E8DD3F3BB48}" sibTransId="{E274ED25-64EC-48A1-930F-F83B15808EA3}"/>
    <dgm:cxn modelId="{F061379F-887A-49E9-8D87-A5993FA89343}" type="presOf" srcId="{F29DFDA9-FE96-452B-8E03-86F5AC3E4996}" destId="{6A78CCB2-CA69-4761-9BB7-36A23AEB0FEF}" srcOrd="0" destOrd="0" presId="urn:microsoft.com/office/officeart/2005/8/layout/radial5"/>
    <dgm:cxn modelId="{ED9DB7BB-14A9-4896-9860-087F81802555}" srcId="{47ED49F4-42B0-42AE-BEBC-344448A661B2}" destId="{03E81F46-D4CC-41A5-9CD4-D383BE141FD0}" srcOrd="0" destOrd="0" parTransId="{FACA9E05-FC76-4708-9573-700F4AEC479B}" sibTransId="{A5D000BA-C7FD-4D00-B490-53518BF0EB24}"/>
    <dgm:cxn modelId="{1690C1C5-85A2-4E7D-9B1F-1CAC0E73EE16}" type="presOf" srcId="{F29DFDA9-FE96-452B-8E03-86F5AC3E4996}" destId="{DDEDAF1F-90AF-40A0-BDBD-668B1584903F}" srcOrd="1" destOrd="0" presId="urn:microsoft.com/office/officeart/2005/8/layout/radial5"/>
    <dgm:cxn modelId="{77007413-73E4-4CF1-9FC1-1CC67C60E217}" srcId="{A69F9BFE-0873-4EDE-94DE-415091564154}" destId="{8B34164D-0E1E-42FF-B86D-0D59CEC22BB3}" srcOrd="0" destOrd="0" parTransId="{6F76FBB0-8CE5-41B4-A144-915272839989}" sibTransId="{5F804986-B16B-4B54-B263-9743D0A9ACB7}"/>
    <dgm:cxn modelId="{EDF4019E-780E-4FC0-A490-6B36E8F77F9F}" type="presOf" srcId="{14165187-2A81-4659-99DD-97839A1C327B}" destId="{D20C07F2-B596-414D-9E41-632615CC61EA}" srcOrd="0" destOrd="0" presId="urn:microsoft.com/office/officeart/2005/8/layout/radial5"/>
    <dgm:cxn modelId="{F8DFC98E-7807-444F-A394-988147DEFD4B}" srcId="{14165187-2A81-4659-99DD-97839A1C327B}" destId="{11636990-2C78-4A0A-9154-21E877A3A6EA}" srcOrd="0" destOrd="0" parTransId="{9E0CB8F6-AA7F-48E7-A8CC-33DD2B6ECB54}" sibTransId="{F72ACFED-0027-4D70-8FF2-551E3C8B36D7}"/>
    <dgm:cxn modelId="{067F37E2-38AC-4962-A859-6C7D003E2216}" type="presOf" srcId="{7C695D1E-B862-4E94-BC28-DE83CA982F4F}" destId="{006AB06C-575B-4A29-8B9E-D7B8B78361D8}" srcOrd="1" destOrd="0" presId="urn:microsoft.com/office/officeart/2005/8/layout/radial5"/>
    <dgm:cxn modelId="{91899AE8-1AC4-46D8-B22B-85F1B0FF2F6D}" srcId="{8B34164D-0E1E-42FF-B86D-0D59CEC22BB3}" destId="{B84B2477-2186-4A9B-918D-932E97977174}" srcOrd="0" destOrd="0" parTransId="{7C695D1E-B862-4E94-BC28-DE83CA982F4F}" sibTransId="{18DA0F36-6947-4ED6-AEB9-CDD3DA8F713B}"/>
    <dgm:cxn modelId="{E5AD5ACE-0067-4D5B-B846-E4C43DC5A5E9}" type="presOf" srcId="{12F56C75-AF86-4D78-90C6-BB035066E6FD}" destId="{694AB3E0-4EDD-438F-BE08-ADD18300C246}" srcOrd="0" destOrd="0" presId="urn:microsoft.com/office/officeart/2005/8/layout/radial5"/>
    <dgm:cxn modelId="{7C91E693-B29C-455A-B8BC-58F58E0D4028}" srcId="{8B34164D-0E1E-42FF-B86D-0D59CEC22BB3}" destId="{14165187-2A81-4659-99DD-97839A1C327B}" srcOrd="2" destOrd="0" parTransId="{71A7DAB7-2F41-4F88-9F74-DA6758A25D41}" sibTransId="{55EAF58E-957C-48AF-B7BB-95826E03F0A3}"/>
    <dgm:cxn modelId="{7A1581E4-05BA-4CBA-9B60-CB3FB4A85DA2}" type="presOf" srcId="{880EF34C-DEB2-4024-8BE2-C647F0C0960B}" destId="{258CB8DB-7A66-4D51-8E1F-B3DD8B741F67}" srcOrd="0" destOrd="0" presId="urn:microsoft.com/office/officeart/2005/8/layout/radial5"/>
    <dgm:cxn modelId="{2C94F2DF-3184-41F5-AC1D-3799C555199F}" type="presOf" srcId="{11636990-2C78-4A0A-9154-21E877A3A6EA}" destId="{D20C07F2-B596-414D-9E41-632615CC61EA}" srcOrd="0" destOrd="1" presId="urn:microsoft.com/office/officeart/2005/8/layout/radial5"/>
    <dgm:cxn modelId="{F62C3EB5-0FB7-45B9-AB0F-DF7542175D84}" srcId="{B84B2477-2186-4A9B-918D-932E97977174}" destId="{09F1BA43-8C86-4AED-9CD7-4E433E8F4C59}" srcOrd="0" destOrd="0" parTransId="{2E5C02B2-6853-48A3-9A85-08EACFA411AE}" sibTransId="{6C31038E-0F4A-4937-8A35-7856F20FFCA6}"/>
    <dgm:cxn modelId="{87645B57-A045-4BBF-8660-27A70CEDB908}" type="presParOf" srcId="{385E71EF-E331-45A3-ACFB-B856A0AFA282}" destId="{BDC05BAC-AA10-42FD-9BCC-8616647CAF8C}" srcOrd="0" destOrd="0" presId="urn:microsoft.com/office/officeart/2005/8/layout/radial5"/>
    <dgm:cxn modelId="{19341EC1-7114-4368-A69B-529F6A391648}" type="presParOf" srcId="{385E71EF-E331-45A3-ACFB-B856A0AFA282}" destId="{1F5CE3AC-2E18-465E-B384-260F6E465BF1}" srcOrd="1" destOrd="0" presId="urn:microsoft.com/office/officeart/2005/8/layout/radial5"/>
    <dgm:cxn modelId="{E0816BA5-BF03-4838-88BF-B95C28909239}" type="presParOf" srcId="{1F5CE3AC-2E18-465E-B384-260F6E465BF1}" destId="{006AB06C-575B-4A29-8B9E-D7B8B78361D8}" srcOrd="0" destOrd="0" presId="urn:microsoft.com/office/officeart/2005/8/layout/radial5"/>
    <dgm:cxn modelId="{B5F0729B-CA3E-482F-8076-8D637EBBD1E0}" type="presParOf" srcId="{385E71EF-E331-45A3-ACFB-B856A0AFA282}" destId="{C213C7A4-A1EC-4862-B139-BF1CC14D35EA}" srcOrd="2" destOrd="0" presId="urn:microsoft.com/office/officeart/2005/8/layout/radial5"/>
    <dgm:cxn modelId="{C81DED3B-06CC-4D0E-9631-D5C540E03F3B}" type="presParOf" srcId="{385E71EF-E331-45A3-ACFB-B856A0AFA282}" destId="{7BBB0597-7E39-46A6-8ECB-3AF234AF6C2D}" srcOrd="3" destOrd="0" presId="urn:microsoft.com/office/officeart/2005/8/layout/radial5"/>
    <dgm:cxn modelId="{25474697-D7F2-4729-B962-9FE9E08F1AA8}" type="presParOf" srcId="{7BBB0597-7E39-46A6-8ECB-3AF234AF6C2D}" destId="{86FBBA6A-1327-462B-AB12-083BC7EF32D2}" srcOrd="0" destOrd="0" presId="urn:microsoft.com/office/officeart/2005/8/layout/radial5"/>
    <dgm:cxn modelId="{4D84F206-EE46-4D2C-82DA-26FFA1CFBF7D}" type="presParOf" srcId="{385E71EF-E331-45A3-ACFB-B856A0AFA282}" destId="{694AB3E0-4EDD-438F-BE08-ADD18300C246}" srcOrd="4" destOrd="0" presId="urn:microsoft.com/office/officeart/2005/8/layout/radial5"/>
    <dgm:cxn modelId="{B7321715-1123-4213-BBEB-E90C463D8A10}" type="presParOf" srcId="{385E71EF-E331-45A3-ACFB-B856A0AFA282}" destId="{63F1740D-1C98-4110-8385-31B81AAD4B5E}" srcOrd="5" destOrd="0" presId="urn:microsoft.com/office/officeart/2005/8/layout/radial5"/>
    <dgm:cxn modelId="{989B269F-E872-4AE0-BFA9-C295808A330F}" type="presParOf" srcId="{63F1740D-1C98-4110-8385-31B81AAD4B5E}" destId="{332E6134-5A21-4EB8-B3C7-037D9BF0BABE}" srcOrd="0" destOrd="0" presId="urn:microsoft.com/office/officeart/2005/8/layout/radial5"/>
    <dgm:cxn modelId="{A09096A2-39CD-4E2B-AAE4-8335B70A4DBF}" type="presParOf" srcId="{385E71EF-E331-45A3-ACFB-B856A0AFA282}" destId="{D20C07F2-B596-414D-9E41-632615CC61EA}" srcOrd="6" destOrd="0" presId="urn:microsoft.com/office/officeart/2005/8/layout/radial5"/>
    <dgm:cxn modelId="{869397A4-C735-4107-A272-F74F544147AC}" type="presParOf" srcId="{385E71EF-E331-45A3-ACFB-B856A0AFA282}" destId="{97AEA3CB-5E6B-4447-8DC4-C67400E8A418}" srcOrd="7" destOrd="0" presId="urn:microsoft.com/office/officeart/2005/8/layout/radial5"/>
    <dgm:cxn modelId="{E013EAEA-084B-4586-B5AD-AC9A4901DD0A}" type="presParOf" srcId="{97AEA3CB-5E6B-4447-8DC4-C67400E8A418}" destId="{F508E80A-96A1-4266-BBDD-09D388ECAE44}" srcOrd="0" destOrd="0" presId="urn:microsoft.com/office/officeart/2005/8/layout/radial5"/>
    <dgm:cxn modelId="{92503B34-B4C4-4099-B8C7-E5810041D27F}" type="presParOf" srcId="{385E71EF-E331-45A3-ACFB-B856A0AFA282}" destId="{F4E97C7E-A223-4362-A5B2-5EEE93498510}" srcOrd="8" destOrd="0" presId="urn:microsoft.com/office/officeart/2005/8/layout/radial5"/>
    <dgm:cxn modelId="{CD127583-9EEB-411F-930C-D746198BA2F5}" type="presParOf" srcId="{385E71EF-E331-45A3-ACFB-B856A0AFA282}" destId="{6A78CCB2-CA69-4761-9BB7-36A23AEB0FEF}" srcOrd="9" destOrd="0" presId="urn:microsoft.com/office/officeart/2005/8/layout/radial5"/>
    <dgm:cxn modelId="{D374271D-0522-475B-B59D-C8A1339093F4}" type="presParOf" srcId="{6A78CCB2-CA69-4761-9BB7-36A23AEB0FEF}" destId="{DDEDAF1F-90AF-40A0-BDBD-668B1584903F}" srcOrd="0" destOrd="0" presId="urn:microsoft.com/office/officeart/2005/8/layout/radial5"/>
    <dgm:cxn modelId="{6FAC25FA-091B-43ED-8813-989BBD33C4F2}" type="presParOf" srcId="{385E71EF-E331-45A3-ACFB-B856A0AFA282}" destId="{258CB8DB-7A66-4D51-8E1F-B3DD8B741F67}" srcOrd="10" destOrd="0" presId="urn:microsoft.com/office/officeart/2005/8/layout/radial5"/>
    <dgm:cxn modelId="{C80B8486-5622-458D-88FF-BEEEC59AE754}" type="presParOf" srcId="{385E71EF-E331-45A3-ACFB-B856A0AFA282}" destId="{4E2D8484-68F5-488E-A024-6510F19C4DBD}" srcOrd="11" destOrd="0" presId="urn:microsoft.com/office/officeart/2005/8/layout/radial5"/>
    <dgm:cxn modelId="{DCB93088-4035-4E47-AA4F-D5C4B4A8A482}" type="presParOf" srcId="{4E2D8484-68F5-488E-A024-6510F19C4DBD}" destId="{4F344EA8-4485-4AD5-81D6-AD645BE232C0}" srcOrd="0" destOrd="0" presId="urn:microsoft.com/office/officeart/2005/8/layout/radial5"/>
    <dgm:cxn modelId="{74F9AF6B-BFD0-4C68-AA43-59A899E1AF05}" type="presParOf" srcId="{385E71EF-E331-45A3-ACFB-B856A0AFA282}" destId="{60E64341-5F6D-492F-8C40-CF281A64A0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CC8C5-FC22-4AE7-AEF4-55FEF3AFDCBA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5841DB6-49EA-4B68-8072-5FAE1E4F4217}">
      <dgm:prSet phldrT="[Text]" custT="1"/>
      <dgm:spPr/>
      <dgm:t>
        <a:bodyPr/>
        <a:lstStyle/>
        <a:p>
          <a:r>
            <a:rPr lang="fr-CH" sz="1800" dirty="0" smtClean="0"/>
            <a:t>Créer</a:t>
          </a:r>
          <a:br>
            <a:rPr lang="fr-CH" sz="1800" dirty="0" smtClean="0"/>
          </a:br>
          <a:r>
            <a:rPr lang="fr-CH" sz="1800" dirty="0" smtClean="0"/>
            <a:t>un design </a:t>
          </a:r>
          <a:br>
            <a:rPr lang="fr-CH" sz="1800" dirty="0" smtClean="0"/>
          </a:br>
          <a:r>
            <a:rPr lang="fr-CH" sz="1800" dirty="0" smtClean="0"/>
            <a:t>(dispositif, logiciels, appareil,..)</a:t>
          </a:r>
          <a:endParaRPr lang="fr-CH" sz="1800" dirty="0"/>
        </a:p>
      </dgm:t>
    </dgm:pt>
    <dgm:pt modelId="{7C70B753-9BD1-4456-AAA3-6641E9F71D23}" type="parTrans" cxnId="{5B7A69B7-1A99-43E9-BA54-9306B18C7943}">
      <dgm:prSet/>
      <dgm:spPr/>
      <dgm:t>
        <a:bodyPr/>
        <a:lstStyle/>
        <a:p>
          <a:endParaRPr lang="fr-CH"/>
        </a:p>
      </dgm:t>
    </dgm:pt>
    <dgm:pt modelId="{C812C1AD-695E-4E76-B55D-C6ACBDDEDB1A}" type="sibTrans" cxnId="{5B7A69B7-1A99-43E9-BA54-9306B18C7943}">
      <dgm:prSet/>
      <dgm:spPr/>
      <dgm:t>
        <a:bodyPr/>
        <a:lstStyle/>
        <a:p>
          <a:endParaRPr lang="fr-CH" sz="1800"/>
        </a:p>
      </dgm:t>
    </dgm:pt>
    <dgm:pt modelId="{6452987C-4EA0-45F5-A54E-161D8413BF8E}">
      <dgm:prSet custT="1"/>
      <dgm:spPr/>
      <dgm:t>
        <a:bodyPr/>
        <a:lstStyle/>
        <a:p>
          <a:r>
            <a:rPr lang="fr-CH" sz="1800" dirty="0" smtClean="0"/>
            <a:t>Expliciter et</a:t>
          </a:r>
          <a:br>
            <a:rPr lang="fr-CH" sz="1800" dirty="0" smtClean="0"/>
          </a:br>
          <a:r>
            <a:rPr lang="fr-CH" sz="1800" dirty="0" smtClean="0"/>
            <a:t>communiquer des idées complexes</a:t>
          </a:r>
          <a:endParaRPr lang="fr-CH" sz="1800" dirty="0"/>
        </a:p>
      </dgm:t>
    </dgm:pt>
    <dgm:pt modelId="{2D4AB2D7-813E-4016-9666-B0B0A665FB99}" type="parTrans" cxnId="{3EE9975B-938F-49C4-8852-EE9FE65065CC}">
      <dgm:prSet/>
      <dgm:spPr/>
      <dgm:t>
        <a:bodyPr/>
        <a:lstStyle/>
        <a:p>
          <a:endParaRPr lang="fr-CH"/>
        </a:p>
      </dgm:t>
    </dgm:pt>
    <dgm:pt modelId="{6ABC446D-659C-4441-B72F-37AA65608DE1}" type="sibTrans" cxnId="{3EE9975B-938F-49C4-8852-EE9FE65065CC}">
      <dgm:prSet/>
      <dgm:spPr/>
      <dgm:t>
        <a:bodyPr/>
        <a:lstStyle/>
        <a:p>
          <a:endParaRPr lang="fr-CH" sz="1800"/>
        </a:p>
      </dgm:t>
    </dgm:pt>
    <dgm:pt modelId="{59F63467-9A9E-491E-994A-B61161A6344D}">
      <dgm:prSet custT="1"/>
      <dgm:spPr/>
      <dgm:t>
        <a:bodyPr/>
        <a:lstStyle/>
        <a:p>
          <a:r>
            <a:rPr lang="fr-CH" sz="1800" dirty="0" smtClean="0"/>
            <a:t>Favoriser l'intégration de nouveaux savoirs avec d'anciens</a:t>
          </a:r>
          <a:endParaRPr lang="fr-CH" sz="1800" dirty="0"/>
        </a:p>
      </dgm:t>
    </dgm:pt>
    <dgm:pt modelId="{5A4B9153-C62E-4654-9C07-F76A5C5C5D0E}" type="parTrans" cxnId="{D9590485-3E14-4B45-9C2E-7F20DC1F810F}">
      <dgm:prSet/>
      <dgm:spPr/>
      <dgm:t>
        <a:bodyPr/>
        <a:lstStyle/>
        <a:p>
          <a:endParaRPr lang="fr-CH"/>
        </a:p>
      </dgm:t>
    </dgm:pt>
    <dgm:pt modelId="{FE57A99A-0744-4C61-B714-0558EAF3207E}" type="sibTrans" cxnId="{D9590485-3E14-4B45-9C2E-7F20DC1F810F}">
      <dgm:prSet/>
      <dgm:spPr/>
      <dgm:t>
        <a:bodyPr/>
        <a:lstStyle/>
        <a:p>
          <a:endParaRPr lang="fr-CH" sz="1800"/>
        </a:p>
      </dgm:t>
    </dgm:pt>
    <dgm:pt modelId="{611B2453-2651-4893-A6DD-3DB82A756263}">
      <dgm:prSet custT="1"/>
      <dgm:spPr/>
      <dgm:t>
        <a:bodyPr/>
        <a:lstStyle/>
        <a:p>
          <a:r>
            <a:rPr lang="fr-CH" sz="1800" dirty="0" smtClean="0"/>
            <a:t>Evaluer la compréhension/</a:t>
          </a:r>
          <a:br>
            <a:rPr lang="fr-CH" sz="1800" dirty="0" smtClean="0"/>
          </a:br>
          <a:r>
            <a:rPr lang="fr-CH" sz="1800" dirty="0" smtClean="0"/>
            <a:t>compétence d'une personne</a:t>
          </a:r>
          <a:endParaRPr lang="fr-CH" sz="1800" dirty="0"/>
        </a:p>
      </dgm:t>
    </dgm:pt>
    <dgm:pt modelId="{0524FEB8-C0CE-4848-B4E7-F6C25E3FAA4F}" type="parTrans" cxnId="{CBCE5591-CCA3-47F2-8C30-5C7B4A4D2B39}">
      <dgm:prSet/>
      <dgm:spPr/>
      <dgm:t>
        <a:bodyPr/>
        <a:lstStyle/>
        <a:p>
          <a:endParaRPr lang="fr-CH"/>
        </a:p>
      </dgm:t>
    </dgm:pt>
    <dgm:pt modelId="{AFB246CA-600A-42F6-88FC-A6A138508651}" type="sibTrans" cxnId="{CBCE5591-CCA3-47F2-8C30-5C7B4A4D2B39}">
      <dgm:prSet/>
      <dgm:spPr/>
      <dgm:t>
        <a:bodyPr/>
        <a:lstStyle/>
        <a:p>
          <a:endParaRPr lang="fr-CH" sz="1800"/>
        </a:p>
      </dgm:t>
    </dgm:pt>
    <dgm:pt modelId="{01391690-A747-4783-B5F3-061A046678FC}">
      <dgm:prSet phldrT="[Text]" custT="1"/>
      <dgm:spPr/>
      <dgm:t>
        <a:bodyPr/>
        <a:lstStyle/>
        <a:p>
          <a:r>
            <a:rPr lang="fr-CH" sz="1800" dirty="0" smtClean="0"/>
            <a:t>Décortiquer un phénomène et ses mécanismes</a:t>
          </a:r>
          <a:endParaRPr lang="fr-CH" sz="1800" dirty="0"/>
        </a:p>
      </dgm:t>
    </dgm:pt>
    <dgm:pt modelId="{BE5B8AA8-6D08-4B69-BB93-0CEB30C7F31F}" type="parTrans" cxnId="{721CFC2F-E2AA-4C15-9F4C-B06F71773185}">
      <dgm:prSet/>
      <dgm:spPr/>
      <dgm:t>
        <a:bodyPr/>
        <a:lstStyle/>
        <a:p>
          <a:endParaRPr lang="fr-CH"/>
        </a:p>
      </dgm:t>
    </dgm:pt>
    <dgm:pt modelId="{02916564-8BA9-4B5C-80FA-EC226C03F502}" type="sibTrans" cxnId="{721CFC2F-E2AA-4C15-9F4C-B06F71773185}">
      <dgm:prSet/>
      <dgm:spPr/>
      <dgm:t>
        <a:bodyPr/>
        <a:lstStyle/>
        <a:p>
          <a:endParaRPr lang="fr-CH"/>
        </a:p>
      </dgm:t>
    </dgm:pt>
    <dgm:pt modelId="{E537F83E-87E4-4024-BB8D-43035DB1389D}" type="pres">
      <dgm:prSet presAssocID="{E50CC8C5-FC22-4AE7-AEF4-55FEF3AFDC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294216FE-8306-448B-9E20-54CAA5B72FF7}" type="pres">
      <dgm:prSet presAssocID="{01391690-A747-4783-B5F3-061A046678FC}" presName="node" presStyleLbl="node1" presStyleIdx="0" presStyleCnt="5" custScaleX="14979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A140400-F886-4DFD-B388-451AB775C113}" type="pres">
      <dgm:prSet presAssocID="{01391690-A747-4783-B5F3-061A046678FC}" presName="spNode" presStyleCnt="0"/>
      <dgm:spPr/>
    </dgm:pt>
    <dgm:pt modelId="{7984C5D4-AE5B-4486-BE75-6E55B31C0DEC}" type="pres">
      <dgm:prSet presAssocID="{02916564-8BA9-4B5C-80FA-EC226C03F502}" presName="sibTrans" presStyleLbl="sibTrans1D1" presStyleIdx="0" presStyleCnt="5"/>
      <dgm:spPr/>
      <dgm:t>
        <a:bodyPr/>
        <a:lstStyle/>
        <a:p>
          <a:endParaRPr lang="fr-CH"/>
        </a:p>
      </dgm:t>
    </dgm:pt>
    <dgm:pt modelId="{C9833581-8CF4-4C8B-9676-83F502DBDAC7}" type="pres">
      <dgm:prSet presAssocID="{45841DB6-49EA-4B68-8072-5FAE1E4F4217}" presName="node" presStyleLbl="node1" presStyleIdx="1" presStyleCnt="5" custScaleX="143581" custRadScaleRad="101832" custRadScaleInc="3100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96F5F42-60ED-4C64-8007-09398CC03071}" type="pres">
      <dgm:prSet presAssocID="{45841DB6-49EA-4B68-8072-5FAE1E4F4217}" presName="spNode" presStyleCnt="0"/>
      <dgm:spPr/>
    </dgm:pt>
    <dgm:pt modelId="{E771DE65-F7A7-49DE-A09B-5F0D2E3EB91F}" type="pres">
      <dgm:prSet presAssocID="{C812C1AD-695E-4E76-B55D-C6ACBDDEDB1A}" presName="sibTrans" presStyleLbl="sibTrans1D1" presStyleIdx="1" presStyleCnt="5"/>
      <dgm:spPr/>
      <dgm:t>
        <a:bodyPr/>
        <a:lstStyle/>
        <a:p>
          <a:endParaRPr lang="fr-CH"/>
        </a:p>
      </dgm:t>
    </dgm:pt>
    <dgm:pt modelId="{016AE6B2-03DE-4C15-B999-F06F5866BAEF}" type="pres">
      <dgm:prSet presAssocID="{6452987C-4EA0-45F5-A54E-161D8413BF8E}" presName="node" presStyleLbl="node1" presStyleIdx="2" presStyleCnt="5" custScaleX="158137" custRadScaleRad="105317" custRadScaleInc="-4384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27B337C-E127-43D2-903B-62BCB3F68626}" type="pres">
      <dgm:prSet presAssocID="{6452987C-4EA0-45F5-A54E-161D8413BF8E}" presName="spNode" presStyleCnt="0"/>
      <dgm:spPr/>
    </dgm:pt>
    <dgm:pt modelId="{BE30653A-7C39-4F05-B5D4-351EEE3A9CF2}" type="pres">
      <dgm:prSet presAssocID="{6ABC446D-659C-4441-B72F-37AA65608DE1}" presName="sibTrans" presStyleLbl="sibTrans1D1" presStyleIdx="2" presStyleCnt="5"/>
      <dgm:spPr/>
      <dgm:t>
        <a:bodyPr/>
        <a:lstStyle/>
        <a:p>
          <a:endParaRPr lang="fr-CH"/>
        </a:p>
      </dgm:t>
    </dgm:pt>
    <dgm:pt modelId="{1E8C106C-1330-4B1C-8825-218471238CA0}" type="pres">
      <dgm:prSet presAssocID="{59F63467-9A9E-491E-994A-B61161A6344D}" presName="node" presStyleLbl="node1" presStyleIdx="3" presStyleCnt="5" custScaleX="150167" custRadScaleRad="96770" custRadScaleInc="6707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3FA82B6-EEB2-4B2A-AC4C-7AD838A94EA3}" type="pres">
      <dgm:prSet presAssocID="{59F63467-9A9E-491E-994A-B61161A6344D}" presName="spNode" presStyleCnt="0"/>
      <dgm:spPr/>
    </dgm:pt>
    <dgm:pt modelId="{D475E2A7-0B30-47BA-B94B-9BF77F762460}" type="pres">
      <dgm:prSet presAssocID="{FE57A99A-0744-4C61-B714-0558EAF3207E}" presName="sibTrans" presStyleLbl="sibTrans1D1" presStyleIdx="3" presStyleCnt="5"/>
      <dgm:spPr/>
      <dgm:t>
        <a:bodyPr/>
        <a:lstStyle/>
        <a:p>
          <a:endParaRPr lang="fr-CH"/>
        </a:p>
      </dgm:t>
    </dgm:pt>
    <dgm:pt modelId="{F4BAA728-ED54-4CE6-8096-6EB95FA8DE79}" type="pres">
      <dgm:prSet presAssocID="{611B2453-2651-4893-A6DD-3DB82A756263}" presName="node" presStyleLbl="node1" presStyleIdx="4" presStyleCnt="5" custScaleX="14866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0E03E2-9723-494D-83E1-851CF769E7E8}" type="pres">
      <dgm:prSet presAssocID="{611B2453-2651-4893-A6DD-3DB82A756263}" presName="spNode" presStyleCnt="0"/>
      <dgm:spPr/>
    </dgm:pt>
    <dgm:pt modelId="{BB7C18F0-1867-4FB1-8217-E00176C4103E}" type="pres">
      <dgm:prSet presAssocID="{AFB246CA-600A-42F6-88FC-A6A138508651}" presName="sibTrans" presStyleLbl="sibTrans1D1" presStyleIdx="4" presStyleCnt="5"/>
      <dgm:spPr/>
      <dgm:t>
        <a:bodyPr/>
        <a:lstStyle/>
        <a:p>
          <a:endParaRPr lang="fr-CH"/>
        </a:p>
      </dgm:t>
    </dgm:pt>
  </dgm:ptLst>
  <dgm:cxnLst>
    <dgm:cxn modelId="{2224251F-E8B2-4D24-9D3F-097A2C6538FE}" type="presOf" srcId="{6ABC446D-659C-4441-B72F-37AA65608DE1}" destId="{BE30653A-7C39-4F05-B5D4-351EEE3A9CF2}" srcOrd="0" destOrd="0" presId="urn:microsoft.com/office/officeart/2005/8/layout/cycle6"/>
    <dgm:cxn modelId="{19D148C5-F878-48E9-BE69-CA1A391D6376}" type="presOf" srcId="{E50CC8C5-FC22-4AE7-AEF4-55FEF3AFDCBA}" destId="{E537F83E-87E4-4024-BB8D-43035DB1389D}" srcOrd="0" destOrd="0" presId="urn:microsoft.com/office/officeart/2005/8/layout/cycle6"/>
    <dgm:cxn modelId="{D98CDEF7-ED27-4735-98D1-9CFD3219BC6B}" type="presOf" srcId="{59F63467-9A9E-491E-994A-B61161A6344D}" destId="{1E8C106C-1330-4B1C-8825-218471238CA0}" srcOrd="0" destOrd="0" presId="urn:microsoft.com/office/officeart/2005/8/layout/cycle6"/>
    <dgm:cxn modelId="{C9BA50D5-3C3A-431F-827F-43D8B772AE82}" type="presOf" srcId="{FE57A99A-0744-4C61-B714-0558EAF3207E}" destId="{D475E2A7-0B30-47BA-B94B-9BF77F762460}" srcOrd="0" destOrd="0" presId="urn:microsoft.com/office/officeart/2005/8/layout/cycle6"/>
    <dgm:cxn modelId="{8A9904CF-8654-488A-921F-A12BE9EFDF13}" type="presOf" srcId="{611B2453-2651-4893-A6DD-3DB82A756263}" destId="{F4BAA728-ED54-4CE6-8096-6EB95FA8DE79}" srcOrd="0" destOrd="0" presId="urn:microsoft.com/office/officeart/2005/8/layout/cycle6"/>
    <dgm:cxn modelId="{3EE9975B-938F-49C4-8852-EE9FE65065CC}" srcId="{E50CC8C5-FC22-4AE7-AEF4-55FEF3AFDCBA}" destId="{6452987C-4EA0-45F5-A54E-161D8413BF8E}" srcOrd="2" destOrd="0" parTransId="{2D4AB2D7-813E-4016-9666-B0B0A665FB99}" sibTransId="{6ABC446D-659C-4441-B72F-37AA65608DE1}"/>
    <dgm:cxn modelId="{2647E591-62FE-4AEA-AF28-6B3B690613D2}" type="presOf" srcId="{AFB246CA-600A-42F6-88FC-A6A138508651}" destId="{BB7C18F0-1867-4FB1-8217-E00176C4103E}" srcOrd="0" destOrd="0" presId="urn:microsoft.com/office/officeart/2005/8/layout/cycle6"/>
    <dgm:cxn modelId="{2B1FEBC0-3DAA-4C76-BECB-EA7EEE8CD085}" type="presOf" srcId="{45841DB6-49EA-4B68-8072-5FAE1E4F4217}" destId="{C9833581-8CF4-4C8B-9676-83F502DBDAC7}" srcOrd="0" destOrd="0" presId="urn:microsoft.com/office/officeart/2005/8/layout/cycle6"/>
    <dgm:cxn modelId="{19E1BC7E-DD0E-4290-8D6D-45F803706733}" type="presOf" srcId="{C812C1AD-695E-4E76-B55D-C6ACBDDEDB1A}" destId="{E771DE65-F7A7-49DE-A09B-5F0D2E3EB91F}" srcOrd="0" destOrd="0" presId="urn:microsoft.com/office/officeart/2005/8/layout/cycle6"/>
    <dgm:cxn modelId="{BF3EE7B0-AA95-4DCF-ACD2-A41DE16F3A2A}" type="presOf" srcId="{6452987C-4EA0-45F5-A54E-161D8413BF8E}" destId="{016AE6B2-03DE-4C15-B999-F06F5866BAEF}" srcOrd="0" destOrd="0" presId="urn:microsoft.com/office/officeart/2005/8/layout/cycle6"/>
    <dgm:cxn modelId="{2BA76524-82A0-4D19-AE0C-EA07737A713A}" type="presOf" srcId="{02916564-8BA9-4B5C-80FA-EC226C03F502}" destId="{7984C5D4-AE5B-4486-BE75-6E55B31C0DEC}" srcOrd="0" destOrd="0" presId="urn:microsoft.com/office/officeart/2005/8/layout/cycle6"/>
    <dgm:cxn modelId="{721CFC2F-E2AA-4C15-9F4C-B06F71773185}" srcId="{E50CC8C5-FC22-4AE7-AEF4-55FEF3AFDCBA}" destId="{01391690-A747-4783-B5F3-061A046678FC}" srcOrd="0" destOrd="0" parTransId="{BE5B8AA8-6D08-4B69-BB93-0CEB30C7F31F}" sibTransId="{02916564-8BA9-4B5C-80FA-EC226C03F502}"/>
    <dgm:cxn modelId="{5B7A69B7-1A99-43E9-BA54-9306B18C7943}" srcId="{E50CC8C5-FC22-4AE7-AEF4-55FEF3AFDCBA}" destId="{45841DB6-49EA-4B68-8072-5FAE1E4F4217}" srcOrd="1" destOrd="0" parTransId="{7C70B753-9BD1-4456-AAA3-6641E9F71D23}" sibTransId="{C812C1AD-695E-4E76-B55D-C6ACBDDEDB1A}"/>
    <dgm:cxn modelId="{D9590485-3E14-4B45-9C2E-7F20DC1F810F}" srcId="{E50CC8C5-FC22-4AE7-AEF4-55FEF3AFDCBA}" destId="{59F63467-9A9E-491E-994A-B61161A6344D}" srcOrd="3" destOrd="0" parTransId="{5A4B9153-C62E-4654-9C07-F76A5C5C5D0E}" sibTransId="{FE57A99A-0744-4C61-B714-0558EAF3207E}"/>
    <dgm:cxn modelId="{CBCE5591-CCA3-47F2-8C30-5C7B4A4D2B39}" srcId="{E50CC8C5-FC22-4AE7-AEF4-55FEF3AFDCBA}" destId="{611B2453-2651-4893-A6DD-3DB82A756263}" srcOrd="4" destOrd="0" parTransId="{0524FEB8-C0CE-4848-B4E7-F6C25E3FAA4F}" sibTransId="{AFB246CA-600A-42F6-88FC-A6A138508651}"/>
    <dgm:cxn modelId="{531FEBE9-8961-4029-980C-E91A605C46EF}" type="presOf" srcId="{01391690-A747-4783-B5F3-061A046678FC}" destId="{294216FE-8306-448B-9E20-54CAA5B72FF7}" srcOrd="0" destOrd="0" presId="urn:microsoft.com/office/officeart/2005/8/layout/cycle6"/>
    <dgm:cxn modelId="{AF4A582C-C8B7-488A-82B8-275F65707CFB}" type="presParOf" srcId="{E537F83E-87E4-4024-BB8D-43035DB1389D}" destId="{294216FE-8306-448B-9E20-54CAA5B72FF7}" srcOrd="0" destOrd="0" presId="urn:microsoft.com/office/officeart/2005/8/layout/cycle6"/>
    <dgm:cxn modelId="{3F165C5D-5DAB-4174-A81B-CD7328CE805E}" type="presParOf" srcId="{E537F83E-87E4-4024-BB8D-43035DB1389D}" destId="{BA140400-F886-4DFD-B388-451AB775C113}" srcOrd="1" destOrd="0" presId="urn:microsoft.com/office/officeart/2005/8/layout/cycle6"/>
    <dgm:cxn modelId="{C5925032-9AB9-4152-B372-B3A17D89DB34}" type="presParOf" srcId="{E537F83E-87E4-4024-BB8D-43035DB1389D}" destId="{7984C5D4-AE5B-4486-BE75-6E55B31C0DEC}" srcOrd="2" destOrd="0" presId="urn:microsoft.com/office/officeart/2005/8/layout/cycle6"/>
    <dgm:cxn modelId="{EC36E053-766D-46DF-B68D-E44698B2B115}" type="presParOf" srcId="{E537F83E-87E4-4024-BB8D-43035DB1389D}" destId="{C9833581-8CF4-4C8B-9676-83F502DBDAC7}" srcOrd="3" destOrd="0" presId="urn:microsoft.com/office/officeart/2005/8/layout/cycle6"/>
    <dgm:cxn modelId="{16872C38-79E8-429B-9012-2F2C1C3CE4B7}" type="presParOf" srcId="{E537F83E-87E4-4024-BB8D-43035DB1389D}" destId="{096F5F42-60ED-4C64-8007-09398CC03071}" srcOrd="4" destOrd="0" presId="urn:microsoft.com/office/officeart/2005/8/layout/cycle6"/>
    <dgm:cxn modelId="{EB213321-8206-4157-9853-35A49D054041}" type="presParOf" srcId="{E537F83E-87E4-4024-BB8D-43035DB1389D}" destId="{E771DE65-F7A7-49DE-A09B-5F0D2E3EB91F}" srcOrd="5" destOrd="0" presId="urn:microsoft.com/office/officeart/2005/8/layout/cycle6"/>
    <dgm:cxn modelId="{A32B7A1A-CDC0-435F-8C2E-D4D724ACF083}" type="presParOf" srcId="{E537F83E-87E4-4024-BB8D-43035DB1389D}" destId="{016AE6B2-03DE-4C15-B999-F06F5866BAEF}" srcOrd="6" destOrd="0" presId="urn:microsoft.com/office/officeart/2005/8/layout/cycle6"/>
    <dgm:cxn modelId="{462B6FB2-4BA7-423D-B3AE-492B4F466837}" type="presParOf" srcId="{E537F83E-87E4-4024-BB8D-43035DB1389D}" destId="{C27B337C-E127-43D2-903B-62BCB3F68626}" srcOrd="7" destOrd="0" presId="urn:microsoft.com/office/officeart/2005/8/layout/cycle6"/>
    <dgm:cxn modelId="{0347151A-0126-45B6-8FEC-1F9785CE4411}" type="presParOf" srcId="{E537F83E-87E4-4024-BB8D-43035DB1389D}" destId="{BE30653A-7C39-4F05-B5D4-351EEE3A9CF2}" srcOrd="8" destOrd="0" presId="urn:microsoft.com/office/officeart/2005/8/layout/cycle6"/>
    <dgm:cxn modelId="{F4ADCFC3-8A9D-4FCD-821E-744B8141420D}" type="presParOf" srcId="{E537F83E-87E4-4024-BB8D-43035DB1389D}" destId="{1E8C106C-1330-4B1C-8825-218471238CA0}" srcOrd="9" destOrd="0" presId="urn:microsoft.com/office/officeart/2005/8/layout/cycle6"/>
    <dgm:cxn modelId="{027C5EA5-64BF-43F4-A0F6-581604BA7E88}" type="presParOf" srcId="{E537F83E-87E4-4024-BB8D-43035DB1389D}" destId="{23FA82B6-EEB2-4B2A-AC4C-7AD838A94EA3}" srcOrd="10" destOrd="0" presId="urn:microsoft.com/office/officeart/2005/8/layout/cycle6"/>
    <dgm:cxn modelId="{9E8FB584-C6F1-4DE5-99B3-B2771AB309BA}" type="presParOf" srcId="{E537F83E-87E4-4024-BB8D-43035DB1389D}" destId="{D475E2A7-0B30-47BA-B94B-9BF77F762460}" srcOrd="11" destOrd="0" presId="urn:microsoft.com/office/officeart/2005/8/layout/cycle6"/>
    <dgm:cxn modelId="{6BC2F4EF-7BCC-4D58-8337-F5B833149FD8}" type="presParOf" srcId="{E537F83E-87E4-4024-BB8D-43035DB1389D}" destId="{F4BAA728-ED54-4CE6-8096-6EB95FA8DE79}" srcOrd="12" destOrd="0" presId="urn:microsoft.com/office/officeart/2005/8/layout/cycle6"/>
    <dgm:cxn modelId="{A5A617D7-ADBD-4B2D-BBF5-06503432F07A}" type="presParOf" srcId="{E537F83E-87E4-4024-BB8D-43035DB1389D}" destId="{C60E03E2-9723-494D-83E1-851CF769E7E8}" srcOrd="13" destOrd="0" presId="urn:microsoft.com/office/officeart/2005/8/layout/cycle6"/>
    <dgm:cxn modelId="{DDB51260-9294-4541-B525-9E6AF35D1FB9}" type="presParOf" srcId="{E537F83E-87E4-4024-BB8D-43035DB1389D}" destId="{BB7C18F0-1867-4FB1-8217-E00176C4103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90198-0803-4D52-85DB-7AC4D08E6C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CH"/>
        </a:p>
      </dgm:t>
    </dgm:pt>
    <dgm:pt modelId="{6D61A7FA-88FB-4030-99D7-63E4C6C2FF98}">
      <dgm:prSet phldrT="[Text]" custT="1"/>
      <dgm:spPr/>
      <dgm:t>
        <a:bodyPr/>
        <a:lstStyle/>
        <a:p>
          <a:r>
            <a:rPr lang="fr-CH" sz="1600" dirty="0" smtClean="0"/>
            <a:t>Outils</a:t>
          </a:r>
          <a:endParaRPr lang="fr-CH" sz="1600" dirty="0"/>
        </a:p>
      </dgm:t>
    </dgm:pt>
    <dgm:pt modelId="{310A7686-DE1A-4D5D-8395-FADF7790C459}" type="parTrans" cxnId="{BC374188-6338-46D7-B2BE-9E33D36C96BB}">
      <dgm:prSet/>
      <dgm:spPr/>
      <dgm:t>
        <a:bodyPr/>
        <a:lstStyle/>
        <a:p>
          <a:endParaRPr lang="fr-CH"/>
        </a:p>
      </dgm:t>
    </dgm:pt>
    <dgm:pt modelId="{6F90A8F8-000A-432D-8C7D-89A02776C6B4}" type="sibTrans" cxnId="{BC374188-6338-46D7-B2BE-9E33D36C96BB}">
      <dgm:prSet/>
      <dgm:spPr/>
      <dgm:t>
        <a:bodyPr/>
        <a:lstStyle/>
        <a:p>
          <a:endParaRPr lang="fr-CH"/>
        </a:p>
      </dgm:t>
    </dgm:pt>
    <dgm:pt modelId="{11312EE4-C3C5-47FF-8923-5F2F6AC08F23}">
      <dgm:prSet phldrT="[Text]" custT="1"/>
      <dgm:spPr/>
      <dgm:t>
        <a:bodyPr/>
        <a:lstStyle/>
        <a:p>
          <a:r>
            <a:rPr lang="fr-CH" sz="1600" dirty="0" smtClean="0"/>
            <a:t>Spécialisés</a:t>
          </a:r>
          <a:endParaRPr lang="fr-CH" sz="1600" dirty="0"/>
        </a:p>
      </dgm:t>
    </dgm:pt>
    <dgm:pt modelId="{85514564-F462-4462-BDC1-664903B4F7CD}" type="parTrans" cxnId="{789E9E24-B834-4C5E-8322-54E31FF3ECD8}">
      <dgm:prSet custT="1"/>
      <dgm:spPr/>
      <dgm:t>
        <a:bodyPr/>
        <a:lstStyle/>
        <a:p>
          <a:endParaRPr lang="fr-CH" sz="1600"/>
        </a:p>
      </dgm:t>
    </dgm:pt>
    <dgm:pt modelId="{7C39B541-ED76-4B08-A829-30A3090C2A2E}" type="sibTrans" cxnId="{789E9E24-B834-4C5E-8322-54E31FF3ECD8}">
      <dgm:prSet/>
      <dgm:spPr/>
      <dgm:t>
        <a:bodyPr/>
        <a:lstStyle/>
        <a:p>
          <a:endParaRPr lang="fr-CH"/>
        </a:p>
      </dgm:t>
    </dgm:pt>
    <dgm:pt modelId="{1006E093-36F4-4FD2-89C2-229B1E0F5393}">
      <dgm:prSet phldrT="[Text]" custT="1"/>
      <dgm:spPr/>
      <dgm:t>
        <a:bodyPr/>
        <a:lstStyle/>
        <a:p>
          <a:r>
            <a:rPr lang="fr-CH" sz="1600" dirty="0" smtClean="0"/>
            <a:t>En ligne</a:t>
          </a:r>
          <a:endParaRPr lang="fr-CH" sz="1600" dirty="0"/>
        </a:p>
      </dgm:t>
    </dgm:pt>
    <dgm:pt modelId="{BB93B0D7-1623-45FF-A438-E6AD66423264}" type="parTrans" cxnId="{D318921B-97D9-48C0-A959-344099EAC99F}">
      <dgm:prSet custT="1"/>
      <dgm:spPr/>
      <dgm:t>
        <a:bodyPr/>
        <a:lstStyle/>
        <a:p>
          <a:endParaRPr lang="fr-CH" sz="1600"/>
        </a:p>
      </dgm:t>
    </dgm:pt>
    <dgm:pt modelId="{4E82DF81-641C-41E0-9BD6-C90928FD104A}" type="sibTrans" cxnId="{D318921B-97D9-48C0-A959-344099EAC99F}">
      <dgm:prSet/>
      <dgm:spPr/>
      <dgm:t>
        <a:bodyPr/>
        <a:lstStyle/>
        <a:p>
          <a:endParaRPr lang="fr-CH"/>
        </a:p>
      </dgm:t>
    </dgm:pt>
    <dgm:pt modelId="{729263E2-BB65-4165-9557-53E45F459FA5}">
      <dgm:prSet phldrT="[Text]" custT="1"/>
      <dgm:spPr/>
      <dgm:t>
        <a:bodyPr/>
        <a:lstStyle/>
        <a:p>
          <a:r>
            <a:rPr lang="fr-CH" sz="1600" dirty="0" smtClean="0"/>
            <a:t>De dessin</a:t>
          </a:r>
          <a:endParaRPr lang="fr-CH" sz="1600" dirty="0"/>
        </a:p>
      </dgm:t>
    </dgm:pt>
    <dgm:pt modelId="{F494DE20-2EF8-414B-AB00-6C890575DECC}" type="parTrans" cxnId="{8A15A0A0-1FA3-4D79-BAAC-0C7B60E0E937}">
      <dgm:prSet custT="1"/>
      <dgm:spPr/>
      <dgm:t>
        <a:bodyPr/>
        <a:lstStyle/>
        <a:p>
          <a:endParaRPr lang="fr-CH" sz="1600"/>
        </a:p>
      </dgm:t>
    </dgm:pt>
    <dgm:pt modelId="{5EFC573C-1676-4802-B7AA-8E9190B45B3B}" type="sibTrans" cxnId="{8A15A0A0-1FA3-4D79-BAAC-0C7B60E0E937}">
      <dgm:prSet/>
      <dgm:spPr/>
      <dgm:t>
        <a:bodyPr/>
        <a:lstStyle/>
        <a:p>
          <a:endParaRPr lang="fr-CH"/>
        </a:p>
      </dgm:t>
    </dgm:pt>
    <dgm:pt modelId="{DB55700D-A7E7-458C-AE3B-65545B85406D}">
      <dgm:prSet phldrT="[Text]" custT="1"/>
      <dgm:spPr/>
      <dgm:t>
        <a:bodyPr/>
        <a:lstStyle/>
        <a:p>
          <a:r>
            <a:rPr lang="fr-CH" sz="1600" dirty="0" smtClean="0"/>
            <a:t>Mind </a:t>
          </a:r>
          <a:r>
            <a:rPr lang="fr-CH" sz="1600" dirty="0" err="1" smtClean="0"/>
            <a:t>maps</a:t>
          </a:r>
          <a:endParaRPr lang="fr-CH" sz="1600" dirty="0"/>
        </a:p>
      </dgm:t>
    </dgm:pt>
    <dgm:pt modelId="{8D7EA9E6-95BD-4172-BA6A-2EB325FA4156}" type="parTrans" cxnId="{F4C35198-EB91-4BE5-8A5B-7DAE17AA041F}">
      <dgm:prSet custT="1"/>
      <dgm:spPr/>
      <dgm:t>
        <a:bodyPr/>
        <a:lstStyle/>
        <a:p>
          <a:endParaRPr lang="fr-CH" sz="1600"/>
        </a:p>
      </dgm:t>
    </dgm:pt>
    <dgm:pt modelId="{845CF520-60F2-48AA-AEE1-15CBECA0F59B}" type="sibTrans" cxnId="{F4C35198-EB91-4BE5-8A5B-7DAE17AA041F}">
      <dgm:prSet/>
      <dgm:spPr/>
      <dgm:t>
        <a:bodyPr/>
        <a:lstStyle/>
        <a:p>
          <a:endParaRPr lang="fr-CH"/>
        </a:p>
      </dgm:t>
    </dgm:pt>
    <dgm:pt modelId="{AC043672-CE17-44D7-B4C8-3A6F6DE22B01}">
      <dgm:prSet phldrT="[Text]" custT="1"/>
      <dgm:spPr/>
      <dgm:t>
        <a:bodyPr/>
        <a:lstStyle/>
        <a:p>
          <a:r>
            <a:rPr lang="fr-CH" sz="1600" dirty="0" smtClean="0"/>
            <a:t>Concept </a:t>
          </a:r>
          <a:r>
            <a:rPr lang="fr-CH" sz="1600" dirty="0" err="1" smtClean="0"/>
            <a:t>maps</a:t>
          </a:r>
          <a:endParaRPr lang="fr-CH" sz="1600" dirty="0"/>
        </a:p>
      </dgm:t>
    </dgm:pt>
    <dgm:pt modelId="{FC6FCF79-8774-4ED8-A8AE-34CF837B552E}" type="parTrans" cxnId="{B402A106-7562-45D4-B502-12187A05D6A7}">
      <dgm:prSet custT="1"/>
      <dgm:spPr/>
      <dgm:t>
        <a:bodyPr/>
        <a:lstStyle/>
        <a:p>
          <a:endParaRPr lang="fr-CH" sz="1600"/>
        </a:p>
      </dgm:t>
    </dgm:pt>
    <dgm:pt modelId="{F065B9F5-D195-4155-923F-C91F7D3FC986}" type="sibTrans" cxnId="{B402A106-7562-45D4-B502-12187A05D6A7}">
      <dgm:prSet/>
      <dgm:spPr/>
      <dgm:t>
        <a:bodyPr/>
        <a:lstStyle/>
        <a:p>
          <a:endParaRPr lang="fr-CH"/>
        </a:p>
      </dgm:t>
    </dgm:pt>
    <dgm:pt modelId="{458E8F8B-9AD9-4B8A-A491-600FDF668D68}">
      <dgm:prSet phldrT="[Text]" custT="1"/>
      <dgm:spPr/>
      <dgm:t>
        <a:bodyPr/>
        <a:lstStyle/>
        <a:p>
          <a:r>
            <a:rPr lang="fr-CH" sz="1600" dirty="0" smtClean="0">
              <a:hlinkClick xmlns:r="http://schemas.openxmlformats.org/officeDocument/2006/relationships" r:id="rId1"/>
            </a:rPr>
            <a:t>https://inkscape.org/en/</a:t>
          </a:r>
          <a:r>
            <a:rPr lang="fr-CH" sz="1600" dirty="0" smtClean="0"/>
            <a:t/>
          </a:r>
          <a:br>
            <a:rPr lang="fr-CH" sz="1600" dirty="0" smtClean="0"/>
          </a:br>
          <a:r>
            <a:rPr lang="fr-CH" sz="1600" dirty="0" smtClean="0"/>
            <a:t>(difficile, assez puissant) </a:t>
          </a:r>
          <a:endParaRPr lang="fr-CH" sz="1600" dirty="0"/>
        </a:p>
      </dgm:t>
    </dgm:pt>
    <dgm:pt modelId="{6139B1C9-9548-4E13-B639-43BC03F7400E}" type="parTrans" cxnId="{8AE5B1D6-28BD-4554-80DA-D7DC37AC5810}">
      <dgm:prSet custT="1"/>
      <dgm:spPr/>
      <dgm:t>
        <a:bodyPr/>
        <a:lstStyle/>
        <a:p>
          <a:endParaRPr lang="fr-CH" sz="1600"/>
        </a:p>
      </dgm:t>
    </dgm:pt>
    <dgm:pt modelId="{9D22D2DC-47E8-46B4-825A-DC951F47FD8A}" type="sibTrans" cxnId="{8AE5B1D6-28BD-4554-80DA-D7DC37AC5810}">
      <dgm:prSet/>
      <dgm:spPr/>
      <dgm:t>
        <a:bodyPr/>
        <a:lstStyle/>
        <a:p>
          <a:endParaRPr lang="fr-CH"/>
        </a:p>
      </dgm:t>
    </dgm:pt>
    <dgm:pt modelId="{844DBED1-F06F-42C9-A2FF-9A70421917AF}">
      <dgm:prSet custT="1"/>
      <dgm:spPr/>
      <dgm:t>
        <a:bodyPr/>
        <a:lstStyle/>
        <a:p>
          <a:r>
            <a:rPr lang="fr-CH" sz="1600" dirty="0" smtClean="0">
              <a:hlinkClick xmlns:r="http://schemas.openxmlformats.org/officeDocument/2006/relationships" r:id="rId2"/>
            </a:rPr>
            <a:t>https://www.libreoffice.org/</a:t>
          </a:r>
          <a:endParaRPr lang="fr-CH" sz="1600" dirty="0" smtClean="0"/>
        </a:p>
        <a:p>
          <a:r>
            <a:rPr lang="fr-CH" sz="1600" dirty="0" smtClean="0"/>
            <a:t>(module </a:t>
          </a:r>
          <a:r>
            <a:rPr lang="fr-CH" sz="1600" dirty="0" err="1" smtClean="0"/>
            <a:t>draw</a:t>
          </a:r>
          <a:r>
            <a:rPr lang="fr-CH" sz="1600" dirty="0" smtClean="0"/>
            <a:t>, assez facile) </a:t>
          </a:r>
          <a:endParaRPr lang="fr-CH" sz="1600" dirty="0"/>
        </a:p>
      </dgm:t>
    </dgm:pt>
    <dgm:pt modelId="{2F6AD858-A32F-43EF-93D2-A3EDF18402BF}" type="parTrans" cxnId="{0879EA54-4612-410C-9E45-76F5CDAABDA2}">
      <dgm:prSet custT="1"/>
      <dgm:spPr/>
      <dgm:t>
        <a:bodyPr/>
        <a:lstStyle/>
        <a:p>
          <a:endParaRPr lang="fr-CH" sz="1600"/>
        </a:p>
      </dgm:t>
    </dgm:pt>
    <dgm:pt modelId="{D145C72D-BD2B-4EC8-BBF8-4447044EC5A6}" type="sibTrans" cxnId="{0879EA54-4612-410C-9E45-76F5CDAABDA2}">
      <dgm:prSet/>
      <dgm:spPr/>
      <dgm:t>
        <a:bodyPr/>
        <a:lstStyle/>
        <a:p>
          <a:endParaRPr lang="fr-CH"/>
        </a:p>
      </dgm:t>
    </dgm:pt>
    <dgm:pt modelId="{77164564-75B8-4A21-A6D9-CFD01E7F8DAA}">
      <dgm:prSet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3"/>
            </a:rPr>
            <a:t>https://sourceforge.net/projects/freemind/ </a:t>
          </a:r>
          <a:endParaRPr lang="fr-CH" sz="1600" dirty="0" smtClean="0">
            <a:hlinkClick xmlns:r="http://schemas.openxmlformats.org/officeDocument/2006/relationships" r:id="rId3"/>
          </a:endParaRPr>
        </a:p>
        <a:p>
          <a:r>
            <a:rPr lang="fr-CH" sz="1600" dirty="0" smtClean="0">
              <a:hlinkClick xmlns:r="http://schemas.openxmlformats.org/officeDocument/2006/relationships" r:id="rId3"/>
            </a:rPr>
            <a:t>https://www.freeplane.org/</a:t>
          </a:r>
          <a:r>
            <a:rPr lang="fr-CH" sz="1600" dirty="0" smtClean="0"/>
            <a:t> </a:t>
          </a:r>
          <a:endParaRPr lang="fr-CH" sz="1600" dirty="0"/>
        </a:p>
      </dgm:t>
    </dgm:pt>
    <dgm:pt modelId="{08946FDE-5695-4730-9E32-C915545AB116}" type="parTrans" cxnId="{46E3750D-ADE7-443C-B2B9-51B4516110DF}">
      <dgm:prSet custT="1"/>
      <dgm:spPr/>
      <dgm:t>
        <a:bodyPr/>
        <a:lstStyle/>
        <a:p>
          <a:endParaRPr lang="fr-CH" sz="1600"/>
        </a:p>
      </dgm:t>
    </dgm:pt>
    <dgm:pt modelId="{913B7BF3-59DD-4FE7-89B8-09B1F3F694A1}" type="sibTrans" cxnId="{46E3750D-ADE7-443C-B2B9-51B4516110DF}">
      <dgm:prSet/>
      <dgm:spPr/>
      <dgm:t>
        <a:bodyPr/>
        <a:lstStyle/>
        <a:p>
          <a:endParaRPr lang="fr-CH"/>
        </a:p>
      </dgm:t>
    </dgm:pt>
    <dgm:pt modelId="{695A2367-23B5-48B2-A1A2-C691D8DC5CF3}">
      <dgm:prSet phldrT="[Text]" custT="1"/>
      <dgm:spPr/>
      <dgm:t>
        <a:bodyPr/>
        <a:lstStyle/>
        <a:p>
          <a:r>
            <a:rPr lang="fr-CH" sz="1600" dirty="0" smtClean="0"/>
            <a:t>Mind </a:t>
          </a:r>
          <a:r>
            <a:rPr lang="fr-CH" sz="1600" dirty="0" err="1" smtClean="0"/>
            <a:t>maps</a:t>
          </a:r>
          <a:endParaRPr lang="fr-CH" sz="1600" dirty="0"/>
        </a:p>
      </dgm:t>
    </dgm:pt>
    <dgm:pt modelId="{102F21AC-8A57-4DB7-85C4-9EE4A6C486B6}" type="parTrans" cxnId="{31CCBD04-A2DE-4E59-8A6A-F15CD1D2111C}">
      <dgm:prSet custT="1"/>
      <dgm:spPr/>
      <dgm:t>
        <a:bodyPr/>
        <a:lstStyle/>
        <a:p>
          <a:endParaRPr lang="fr-CH" sz="1600"/>
        </a:p>
      </dgm:t>
    </dgm:pt>
    <dgm:pt modelId="{5B1C75ED-5FE5-4268-A125-C7ED77642215}" type="sibTrans" cxnId="{31CCBD04-A2DE-4E59-8A6A-F15CD1D2111C}">
      <dgm:prSet/>
      <dgm:spPr/>
      <dgm:t>
        <a:bodyPr/>
        <a:lstStyle/>
        <a:p>
          <a:endParaRPr lang="fr-CH"/>
        </a:p>
      </dgm:t>
    </dgm:pt>
    <dgm:pt modelId="{7B8C21AF-E92E-470D-A88C-97C279CDA9D8}">
      <dgm:prSet phldrT="[Text]" custT="1"/>
      <dgm:spPr/>
      <dgm:t>
        <a:bodyPr/>
        <a:lstStyle/>
        <a:p>
          <a:r>
            <a:rPr lang="fr-CH" sz="1600" dirty="0" smtClean="0">
              <a:hlinkClick xmlns:r="http://schemas.openxmlformats.org/officeDocument/2006/relationships" r:id="rId4"/>
            </a:rPr>
            <a:t>https://www.mindmeister.com/</a:t>
          </a:r>
          <a:endParaRPr lang="fr-CH" sz="1600" dirty="0"/>
        </a:p>
      </dgm:t>
    </dgm:pt>
    <dgm:pt modelId="{65885FEF-FCB5-46F9-B6BE-F90DB4B45D4E}" type="parTrans" cxnId="{53709736-4E8C-4A89-86BF-7435C5362D16}">
      <dgm:prSet custT="1"/>
      <dgm:spPr/>
      <dgm:t>
        <a:bodyPr/>
        <a:lstStyle/>
        <a:p>
          <a:endParaRPr lang="fr-CH" sz="1600"/>
        </a:p>
      </dgm:t>
    </dgm:pt>
    <dgm:pt modelId="{BCB6EF5F-7CB3-4B61-A0EA-C8DD698154FB}" type="sibTrans" cxnId="{53709736-4E8C-4A89-86BF-7435C5362D16}">
      <dgm:prSet/>
      <dgm:spPr/>
      <dgm:t>
        <a:bodyPr/>
        <a:lstStyle/>
        <a:p>
          <a:endParaRPr lang="fr-CH"/>
        </a:p>
      </dgm:t>
    </dgm:pt>
    <dgm:pt modelId="{456B923E-D58A-4C50-968C-BADD99B274C0}">
      <dgm:prSet phldrT="[Text]" custT="1"/>
      <dgm:spPr/>
      <dgm:t>
        <a:bodyPr/>
        <a:lstStyle/>
        <a:p>
          <a:r>
            <a:rPr lang="fr-CH" sz="1600" dirty="0" smtClean="0">
              <a:hlinkClick xmlns:r="http://schemas.openxmlformats.org/officeDocument/2006/relationships" r:id="rId5"/>
            </a:rPr>
            <a:t>https://cmap.ihmc.us/</a:t>
          </a:r>
          <a:endParaRPr lang="fr-CH" sz="1600" dirty="0" smtClean="0"/>
        </a:p>
        <a:p>
          <a:r>
            <a:rPr lang="fr-CH" sz="1600" dirty="0" smtClean="0">
              <a:hlinkClick xmlns:r="http://schemas.openxmlformats.org/officeDocument/2006/relationships" r:id="rId6"/>
            </a:rPr>
            <a:t>http://vue.tufts.edu/</a:t>
          </a:r>
          <a:r>
            <a:rPr lang="fr-CH" sz="1600" dirty="0" smtClean="0"/>
            <a:t>  </a:t>
          </a:r>
          <a:endParaRPr lang="fr-CH" sz="1600" dirty="0"/>
        </a:p>
      </dgm:t>
    </dgm:pt>
    <dgm:pt modelId="{68992533-644A-4438-9C6F-29B27FB0E514}" type="parTrans" cxnId="{F043AD34-E207-490E-B648-3E0B89C77F99}">
      <dgm:prSet custT="1"/>
      <dgm:spPr/>
      <dgm:t>
        <a:bodyPr/>
        <a:lstStyle/>
        <a:p>
          <a:endParaRPr lang="fr-CH" sz="1600"/>
        </a:p>
      </dgm:t>
    </dgm:pt>
    <dgm:pt modelId="{CDED7C34-4A1F-4EDA-96CA-E93263908B7C}" type="sibTrans" cxnId="{F043AD34-E207-490E-B648-3E0B89C77F99}">
      <dgm:prSet/>
      <dgm:spPr/>
      <dgm:t>
        <a:bodyPr/>
        <a:lstStyle/>
        <a:p>
          <a:endParaRPr lang="fr-CH"/>
        </a:p>
      </dgm:t>
    </dgm:pt>
    <dgm:pt modelId="{2D592894-0630-43FE-9CDF-3A9290E20C60}">
      <dgm:prSet phldrT="[Text]" custT="1"/>
      <dgm:spPr/>
      <dgm:t>
        <a:bodyPr/>
        <a:lstStyle/>
        <a:p>
          <a:r>
            <a:rPr lang="fr-CH" sz="1600" dirty="0" smtClean="0"/>
            <a:t> diagrammes</a:t>
          </a:r>
          <a:endParaRPr lang="fr-CH" sz="1600" dirty="0"/>
        </a:p>
      </dgm:t>
    </dgm:pt>
    <dgm:pt modelId="{75AD6234-6149-4399-939C-ABDDCBE81EA5}" type="parTrans" cxnId="{537E086B-9B38-458C-B21C-DC9E7427B778}">
      <dgm:prSet custT="1"/>
      <dgm:spPr/>
      <dgm:t>
        <a:bodyPr/>
        <a:lstStyle/>
        <a:p>
          <a:endParaRPr lang="fr-CH" sz="1600"/>
        </a:p>
      </dgm:t>
    </dgm:pt>
    <dgm:pt modelId="{F53AB096-2356-4623-85EA-8019C164DE47}" type="sibTrans" cxnId="{537E086B-9B38-458C-B21C-DC9E7427B778}">
      <dgm:prSet/>
      <dgm:spPr/>
      <dgm:t>
        <a:bodyPr/>
        <a:lstStyle/>
        <a:p>
          <a:endParaRPr lang="fr-CH"/>
        </a:p>
      </dgm:t>
    </dgm:pt>
    <dgm:pt modelId="{2F32FC40-2039-4BCB-A318-D96B3475DAC3}">
      <dgm:prSet custT="1"/>
      <dgm:spPr/>
      <dgm:t>
        <a:bodyPr/>
        <a:lstStyle/>
        <a:p>
          <a:r>
            <a:rPr lang="fr-CH" sz="1600" dirty="0" smtClean="0">
              <a:hlinkClick xmlns:r="http://schemas.openxmlformats.org/officeDocument/2006/relationships" r:id="rId7"/>
            </a:rPr>
            <a:t>https://www.gliffy.com/</a:t>
          </a:r>
          <a:r>
            <a:rPr lang="fr-CH" sz="1600" dirty="0" smtClean="0"/>
            <a:t> </a:t>
          </a:r>
          <a:endParaRPr lang="fr-CH" sz="1600" dirty="0"/>
        </a:p>
      </dgm:t>
    </dgm:pt>
    <dgm:pt modelId="{3ADB3FCA-7B6E-447B-9219-4DE644E1C197}" type="parTrans" cxnId="{F0528DB6-1786-499A-9A8B-F527FA57B866}">
      <dgm:prSet custT="1"/>
      <dgm:spPr/>
      <dgm:t>
        <a:bodyPr/>
        <a:lstStyle/>
        <a:p>
          <a:endParaRPr lang="fr-CH" sz="1600"/>
        </a:p>
      </dgm:t>
    </dgm:pt>
    <dgm:pt modelId="{37B087A6-4566-48D4-B807-8A627B9D9B3A}" type="sibTrans" cxnId="{F0528DB6-1786-499A-9A8B-F527FA57B866}">
      <dgm:prSet/>
      <dgm:spPr/>
      <dgm:t>
        <a:bodyPr/>
        <a:lstStyle/>
        <a:p>
          <a:endParaRPr lang="fr-CH"/>
        </a:p>
      </dgm:t>
    </dgm:pt>
    <dgm:pt modelId="{C7BDAF01-6BA5-49F7-9523-D6D2F1753D61}" type="pres">
      <dgm:prSet presAssocID="{DB290198-0803-4D52-85DB-7AC4D08E6C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FD5482F3-426D-435A-9802-C488D628669A}" type="pres">
      <dgm:prSet presAssocID="{6D61A7FA-88FB-4030-99D7-63E4C6C2FF98}" presName="root1" presStyleCnt="0"/>
      <dgm:spPr/>
    </dgm:pt>
    <dgm:pt modelId="{D711D553-30F0-4F77-8E43-E092AF5C529B}" type="pres">
      <dgm:prSet presAssocID="{6D61A7FA-88FB-4030-99D7-63E4C6C2FF98}" presName="LevelOneTextNode" presStyleLbl="node0" presStyleIdx="0" presStyleCnt="1" custScaleX="11034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515C9229-3D8B-42F5-A177-CBCCCF82F736}" type="pres">
      <dgm:prSet presAssocID="{6D61A7FA-88FB-4030-99D7-63E4C6C2FF98}" presName="level2hierChild" presStyleCnt="0"/>
      <dgm:spPr/>
    </dgm:pt>
    <dgm:pt modelId="{464C7067-28A1-4292-8679-0C8BE4A9AE74}" type="pres">
      <dgm:prSet presAssocID="{85514564-F462-4462-BDC1-664903B4F7CD}" presName="conn2-1" presStyleLbl="parChTrans1D2" presStyleIdx="0" presStyleCnt="3" custScaleX="1948916"/>
      <dgm:spPr/>
      <dgm:t>
        <a:bodyPr/>
        <a:lstStyle/>
        <a:p>
          <a:endParaRPr lang="fr-CH"/>
        </a:p>
      </dgm:t>
    </dgm:pt>
    <dgm:pt modelId="{449B8DA4-8033-481F-AEEC-BCDCB0F192C3}" type="pres">
      <dgm:prSet presAssocID="{85514564-F462-4462-BDC1-664903B4F7CD}" presName="connTx" presStyleLbl="parChTrans1D2" presStyleIdx="0" presStyleCnt="3"/>
      <dgm:spPr/>
      <dgm:t>
        <a:bodyPr/>
        <a:lstStyle/>
        <a:p>
          <a:endParaRPr lang="fr-CH"/>
        </a:p>
      </dgm:t>
    </dgm:pt>
    <dgm:pt modelId="{F942F58A-7FE8-4E3F-B530-3B2FD30E0203}" type="pres">
      <dgm:prSet presAssocID="{11312EE4-C3C5-47FF-8923-5F2F6AC08F23}" presName="root2" presStyleCnt="0"/>
      <dgm:spPr/>
    </dgm:pt>
    <dgm:pt modelId="{4D8526CE-0091-4F9F-A96A-A54872C5D3B2}" type="pres">
      <dgm:prSet presAssocID="{11312EE4-C3C5-47FF-8923-5F2F6AC08F23}" presName="LevelTwoTextNode" presStyleLbl="node2" presStyleIdx="0" presStyleCnt="3" custScaleX="5214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C85F4E0-5933-4FD0-A45A-4D84644A84A8}" type="pres">
      <dgm:prSet presAssocID="{11312EE4-C3C5-47FF-8923-5F2F6AC08F23}" presName="level3hierChild" presStyleCnt="0"/>
      <dgm:spPr/>
    </dgm:pt>
    <dgm:pt modelId="{4B48255B-CEDC-442A-A103-A4CF8A382F63}" type="pres">
      <dgm:prSet presAssocID="{8D7EA9E6-95BD-4172-BA6A-2EB325FA4156}" presName="conn2-1" presStyleLbl="parChTrans1D3" presStyleIdx="0" presStyleCnt="6" custScaleX="1948916"/>
      <dgm:spPr/>
      <dgm:t>
        <a:bodyPr/>
        <a:lstStyle/>
        <a:p>
          <a:endParaRPr lang="fr-CH"/>
        </a:p>
      </dgm:t>
    </dgm:pt>
    <dgm:pt modelId="{78427B30-4B93-43AF-A043-33DB9D3152FA}" type="pres">
      <dgm:prSet presAssocID="{8D7EA9E6-95BD-4172-BA6A-2EB325FA4156}" presName="connTx" presStyleLbl="parChTrans1D3" presStyleIdx="0" presStyleCnt="6"/>
      <dgm:spPr/>
      <dgm:t>
        <a:bodyPr/>
        <a:lstStyle/>
        <a:p>
          <a:endParaRPr lang="fr-CH"/>
        </a:p>
      </dgm:t>
    </dgm:pt>
    <dgm:pt modelId="{4E5A1738-FF13-48D4-A841-FA9C2F180539}" type="pres">
      <dgm:prSet presAssocID="{DB55700D-A7E7-458C-AE3B-65545B85406D}" presName="root2" presStyleCnt="0"/>
      <dgm:spPr/>
    </dgm:pt>
    <dgm:pt modelId="{26931F77-7B67-42D0-ACE3-895F622B0742}" type="pres">
      <dgm:prSet presAssocID="{DB55700D-A7E7-458C-AE3B-65545B85406D}" presName="LevelTwoTextNode" presStyleLbl="node3" presStyleIdx="0" presStyleCnt="6" custScaleX="6317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6BB29127-705B-48A8-9685-96BBE899AF0B}" type="pres">
      <dgm:prSet presAssocID="{DB55700D-A7E7-458C-AE3B-65545B85406D}" presName="level3hierChild" presStyleCnt="0"/>
      <dgm:spPr/>
    </dgm:pt>
    <dgm:pt modelId="{DE32CEEC-8987-4A90-B080-A3E9DE0C4ADC}" type="pres">
      <dgm:prSet presAssocID="{08946FDE-5695-4730-9E32-C915545AB116}" presName="conn2-1" presStyleLbl="parChTrans1D4" presStyleIdx="0" presStyleCnt="4" custScaleX="1948916"/>
      <dgm:spPr/>
      <dgm:t>
        <a:bodyPr/>
        <a:lstStyle/>
        <a:p>
          <a:endParaRPr lang="fr-CH"/>
        </a:p>
      </dgm:t>
    </dgm:pt>
    <dgm:pt modelId="{1C7AE32E-85A0-4D77-B5A5-29FE9B913B89}" type="pres">
      <dgm:prSet presAssocID="{08946FDE-5695-4730-9E32-C915545AB116}" presName="connTx" presStyleLbl="parChTrans1D4" presStyleIdx="0" presStyleCnt="4"/>
      <dgm:spPr/>
      <dgm:t>
        <a:bodyPr/>
        <a:lstStyle/>
        <a:p>
          <a:endParaRPr lang="fr-CH"/>
        </a:p>
      </dgm:t>
    </dgm:pt>
    <dgm:pt modelId="{04FC9833-BB50-4AD0-B38D-35580C476C80}" type="pres">
      <dgm:prSet presAssocID="{77164564-75B8-4A21-A6D9-CFD01E7F8DAA}" presName="root2" presStyleCnt="0"/>
      <dgm:spPr/>
    </dgm:pt>
    <dgm:pt modelId="{CE3A782F-9D56-462D-B1D0-939475EB15A8}" type="pres">
      <dgm:prSet presAssocID="{77164564-75B8-4A21-A6D9-CFD01E7F8DAA}" presName="LevelTwoTextNode" presStyleLbl="node4" presStyleIdx="0" presStyleCnt="4" custScaleX="114631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53955E78-3D74-40F2-BDC5-F9D7F8EB5CF9}" type="pres">
      <dgm:prSet presAssocID="{77164564-75B8-4A21-A6D9-CFD01E7F8DAA}" presName="level3hierChild" presStyleCnt="0"/>
      <dgm:spPr/>
    </dgm:pt>
    <dgm:pt modelId="{437808EB-FDC7-4DB3-AF30-970DE9E6C001}" type="pres">
      <dgm:prSet presAssocID="{FC6FCF79-8774-4ED8-A8AE-34CF837B552E}" presName="conn2-1" presStyleLbl="parChTrans1D3" presStyleIdx="1" presStyleCnt="6" custScaleX="1948916"/>
      <dgm:spPr/>
      <dgm:t>
        <a:bodyPr/>
        <a:lstStyle/>
        <a:p>
          <a:endParaRPr lang="fr-CH"/>
        </a:p>
      </dgm:t>
    </dgm:pt>
    <dgm:pt modelId="{BFEB3FB0-CC4B-49EF-A9B0-D38B0F9ACE5A}" type="pres">
      <dgm:prSet presAssocID="{FC6FCF79-8774-4ED8-A8AE-34CF837B552E}" presName="connTx" presStyleLbl="parChTrans1D3" presStyleIdx="1" presStyleCnt="6"/>
      <dgm:spPr/>
      <dgm:t>
        <a:bodyPr/>
        <a:lstStyle/>
        <a:p>
          <a:endParaRPr lang="fr-CH"/>
        </a:p>
      </dgm:t>
    </dgm:pt>
    <dgm:pt modelId="{2E2230CB-9C51-4063-A4F2-99B3EF67540E}" type="pres">
      <dgm:prSet presAssocID="{AC043672-CE17-44D7-B4C8-3A6F6DE22B01}" presName="root2" presStyleCnt="0"/>
      <dgm:spPr/>
    </dgm:pt>
    <dgm:pt modelId="{A4C3AFEB-9190-432E-9197-96ACA1AF5A0E}" type="pres">
      <dgm:prSet presAssocID="{AC043672-CE17-44D7-B4C8-3A6F6DE22B01}" presName="LevelTwoTextNode" presStyleLbl="node3" presStyleIdx="1" presStyleCnt="6" custScaleX="6317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DCEBC808-B7C3-448B-AF0A-A2C1E85275CE}" type="pres">
      <dgm:prSet presAssocID="{AC043672-CE17-44D7-B4C8-3A6F6DE22B01}" presName="level3hierChild" presStyleCnt="0"/>
      <dgm:spPr/>
    </dgm:pt>
    <dgm:pt modelId="{9D7C228F-3567-44BB-8D51-28D01E576092}" type="pres">
      <dgm:prSet presAssocID="{68992533-644A-4438-9C6F-29B27FB0E514}" presName="conn2-1" presStyleLbl="parChTrans1D4" presStyleIdx="1" presStyleCnt="4" custScaleX="1948916"/>
      <dgm:spPr/>
      <dgm:t>
        <a:bodyPr/>
        <a:lstStyle/>
        <a:p>
          <a:endParaRPr lang="fr-CH"/>
        </a:p>
      </dgm:t>
    </dgm:pt>
    <dgm:pt modelId="{F4473195-1F02-414C-B830-D36EE3C5A749}" type="pres">
      <dgm:prSet presAssocID="{68992533-644A-4438-9C6F-29B27FB0E514}" presName="connTx" presStyleLbl="parChTrans1D4" presStyleIdx="1" presStyleCnt="4"/>
      <dgm:spPr/>
      <dgm:t>
        <a:bodyPr/>
        <a:lstStyle/>
        <a:p>
          <a:endParaRPr lang="fr-CH"/>
        </a:p>
      </dgm:t>
    </dgm:pt>
    <dgm:pt modelId="{F446185E-66AE-4A55-8CAB-F9C4EBF67EC2}" type="pres">
      <dgm:prSet presAssocID="{456B923E-D58A-4C50-968C-BADD99B274C0}" presName="root2" presStyleCnt="0"/>
      <dgm:spPr/>
    </dgm:pt>
    <dgm:pt modelId="{8947211F-BA9D-4D4A-ACCF-4D3F13AD9E50}" type="pres">
      <dgm:prSet presAssocID="{456B923E-D58A-4C50-968C-BADD99B274C0}" presName="LevelTwoTextNode" presStyleLbl="node4" presStyleIdx="1" presStyleCnt="4" custScaleX="11034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582E6C2-2F77-4829-B886-A0CD4272077F}" type="pres">
      <dgm:prSet presAssocID="{456B923E-D58A-4C50-968C-BADD99B274C0}" presName="level3hierChild" presStyleCnt="0"/>
      <dgm:spPr/>
    </dgm:pt>
    <dgm:pt modelId="{F6406CB8-2913-4A19-958A-7E372EE75DA4}" type="pres">
      <dgm:prSet presAssocID="{BB93B0D7-1623-45FF-A438-E6AD66423264}" presName="conn2-1" presStyleLbl="parChTrans1D2" presStyleIdx="1" presStyleCnt="3" custScaleX="1948916"/>
      <dgm:spPr/>
      <dgm:t>
        <a:bodyPr/>
        <a:lstStyle/>
        <a:p>
          <a:endParaRPr lang="fr-CH"/>
        </a:p>
      </dgm:t>
    </dgm:pt>
    <dgm:pt modelId="{19EB4275-5A85-4590-95BB-F51DC3D7F7BA}" type="pres">
      <dgm:prSet presAssocID="{BB93B0D7-1623-45FF-A438-E6AD66423264}" presName="connTx" presStyleLbl="parChTrans1D2" presStyleIdx="1" presStyleCnt="3"/>
      <dgm:spPr/>
      <dgm:t>
        <a:bodyPr/>
        <a:lstStyle/>
        <a:p>
          <a:endParaRPr lang="fr-CH"/>
        </a:p>
      </dgm:t>
    </dgm:pt>
    <dgm:pt modelId="{72C30456-84C7-4A5F-95A7-470E8F6C21E5}" type="pres">
      <dgm:prSet presAssocID="{1006E093-36F4-4FD2-89C2-229B1E0F5393}" presName="root2" presStyleCnt="0"/>
      <dgm:spPr/>
    </dgm:pt>
    <dgm:pt modelId="{41EE6A58-E113-4A65-8C77-2FB0D16276F5}" type="pres">
      <dgm:prSet presAssocID="{1006E093-36F4-4FD2-89C2-229B1E0F5393}" presName="LevelTwoTextNode" presStyleLbl="node2" presStyleIdx="1" presStyleCnt="3" custScaleX="5214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6B760887-B06A-4B01-9199-610406B705EE}" type="pres">
      <dgm:prSet presAssocID="{1006E093-36F4-4FD2-89C2-229B1E0F5393}" presName="level3hierChild" presStyleCnt="0"/>
      <dgm:spPr/>
    </dgm:pt>
    <dgm:pt modelId="{2B495746-03D6-4431-B565-E9168C494CBD}" type="pres">
      <dgm:prSet presAssocID="{102F21AC-8A57-4DB7-85C4-9EE4A6C486B6}" presName="conn2-1" presStyleLbl="parChTrans1D3" presStyleIdx="2" presStyleCnt="6" custScaleX="1948916"/>
      <dgm:spPr/>
      <dgm:t>
        <a:bodyPr/>
        <a:lstStyle/>
        <a:p>
          <a:endParaRPr lang="fr-CH"/>
        </a:p>
      </dgm:t>
    </dgm:pt>
    <dgm:pt modelId="{C59E8641-E780-4710-BBBD-6DFDF5ED5756}" type="pres">
      <dgm:prSet presAssocID="{102F21AC-8A57-4DB7-85C4-9EE4A6C486B6}" presName="connTx" presStyleLbl="parChTrans1D3" presStyleIdx="2" presStyleCnt="6"/>
      <dgm:spPr/>
      <dgm:t>
        <a:bodyPr/>
        <a:lstStyle/>
        <a:p>
          <a:endParaRPr lang="fr-CH"/>
        </a:p>
      </dgm:t>
    </dgm:pt>
    <dgm:pt modelId="{6CC2347E-B896-4BF2-AF6C-4B29A6F2AE95}" type="pres">
      <dgm:prSet presAssocID="{695A2367-23B5-48B2-A1A2-C691D8DC5CF3}" presName="root2" presStyleCnt="0"/>
      <dgm:spPr/>
    </dgm:pt>
    <dgm:pt modelId="{3BFCB673-2907-482A-9F71-9F57CC9483FF}" type="pres">
      <dgm:prSet presAssocID="{695A2367-23B5-48B2-A1A2-C691D8DC5CF3}" presName="LevelTwoTextNode" presStyleLbl="node3" presStyleIdx="2" presStyleCnt="6" custScaleX="6317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C3FE8F0-C1DD-44ED-AFC2-04D326A7552F}" type="pres">
      <dgm:prSet presAssocID="{695A2367-23B5-48B2-A1A2-C691D8DC5CF3}" presName="level3hierChild" presStyleCnt="0"/>
      <dgm:spPr/>
    </dgm:pt>
    <dgm:pt modelId="{9F905352-423A-45C7-82FD-3834FD7C7C96}" type="pres">
      <dgm:prSet presAssocID="{65885FEF-FCB5-46F9-B6BE-F90DB4B45D4E}" presName="conn2-1" presStyleLbl="parChTrans1D4" presStyleIdx="2" presStyleCnt="4" custScaleX="1948916"/>
      <dgm:spPr/>
      <dgm:t>
        <a:bodyPr/>
        <a:lstStyle/>
        <a:p>
          <a:endParaRPr lang="fr-CH"/>
        </a:p>
      </dgm:t>
    </dgm:pt>
    <dgm:pt modelId="{F4AF9D0F-9D80-4CF5-B24C-2F35C2EB9DBB}" type="pres">
      <dgm:prSet presAssocID="{65885FEF-FCB5-46F9-B6BE-F90DB4B45D4E}" presName="connTx" presStyleLbl="parChTrans1D4" presStyleIdx="2" presStyleCnt="4"/>
      <dgm:spPr/>
      <dgm:t>
        <a:bodyPr/>
        <a:lstStyle/>
        <a:p>
          <a:endParaRPr lang="fr-CH"/>
        </a:p>
      </dgm:t>
    </dgm:pt>
    <dgm:pt modelId="{46826133-2443-4998-B51D-8FE86B4E185D}" type="pres">
      <dgm:prSet presAssocID="{7B8C21AF-E92E-470D-A88C-97C279CDA9D8}" presName="root2" presStyleCnt="0"/>
      <dgm:spPr/>
    </dgm:pt>
    <dgm:pt modelId="{3A4B5F1D-EC39-4533-BE91-093F745DF5C6}" type="pres">
      <dgm:prSet presAssocID="{7B8C21AF-E92E-470D-A88C-97C279CDA9D8}" presName="LevelTwoTextNode" presStyleLbl="node4" presStyleIdx="2" presStyleCnt="4" custScaleX="11034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FADC58E0-9F15-4770-BA92-B834A38AD59B}" type="pres">
      <dgm:prSet presAssocID="{7B8C21AF-E92E-470D-A88C-97C279CDA9D8}" presName="level3hierChild" presStyleCnt="0"/>
      <dgm:spPr/>
    </dgm:pt>
    <dgm:pt modelId="{01B85C83-1A2A-408E-92FE-25CC285EDAA4}" type="pres">
      <dgm:prSet presAssocID="{75AD6234-6149-4399-939C-ABDDCBE81EA5}" presName="conn2-1" presStyleLbl="parChTrans1D3" presStyleIdx="3" presStyleCnt="6" custScaleX="1948916"/>
      <dgm:spPr/>
      <dgm:t>
        <a:bodyPr/>
        <a:lstStyle/>
        <a:p>
          <a:endParaRPr lang="fr-CH"/>
        </a:p>
      </dgm:t>
    </dgm:pt>
    <dgm:pt modelId="{FFDDDBDE-D03D-4D18-99AF-22BAB1D80508}" type="pres">
      <dgm:prSet presAssocID="{75AD6234-6149-4399-939C-ABDDCBE81EA5}" presName="connTx" presStyleLbl="parChTrans1D3" presStyleIdx="3" presStyleCnt="6"/>
      <dgm:spPr/>
      <dgm:t>
        <a:bodyPr/>
        <a:lstStyle/>
        <a:p>
          <a:endParaRPr lang="fr-CH"/>
        </a:p>
      </dgm:t>
    </dgm:pt>
    <dgm:pt modelId="{A920C950-26D5-4B31-B22E-A7D59D3F9F06}" type="pres">
      <dgm:prSet presAssocID="{2D592894-0630-43FE-9CDF-3A9290E20C60}" presName="root2" presStyleCnt="0"/>
      <dgm:spPr/>
    </dgm:pt>
    <dgm:pt modelId="{B208F6B9-DB03-457C-B38B-AB25748BA7F4}" type="pres">
      <dgm:prSet presAssocID="{2D592894-0630-43FE-9CDF-3A9290E20C60}" presName="LevelTwoTextNode" presStyleLbl="node3" presStyleIdx="3" presStyleCnt="6" custScaleX="6317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B306808A-F157-4022-B412-13C3A58A9CD9}" type="pres">
      <dgm:prSet presAssocID="{2D592894-0630-43FE-9CDF-3A9290E20C60}" presName="level3hierChild" presStyleCnt="0"/>
      <dgm:spPr/>
    </dgm:pt>
    <dgm:pt modelId="{A143DA06-A332-4AEE-902D-98259EAE54AF}" type="pres">
      <dgm:prSet presAssocID="{3ADB3FCA-7B6E-447B-9219-4DE644E1C197}" presName="conn2-1" presStyleLbl="parChTrans1D4" presStyleIdx="3" presStyleCnt="4" custScaleX="1948916"/>
      <dgm:spPr/>
      <dgm:t>
        <a:bodyPr/>
        <a:lstStyle/>
        <a:p>
          <a:endParaRPr lang="fr-CH"/>
        </a:p>
      </dgm:t>
    </dgm:pt>
    <dgm:pt modelId="{AF86C49A-BED3-41F4-813D-3702A6A3F2AA}" type="pres">
      <dgm:prSet presAssocID="{3ADB3FCA-7B6E-447B-9219-4DE644E1C197}" presName="connTx" presStyleLbl="parChTrans1D4" presStyleIdx="3" presStyleCnt="4"/>
      <dgm:spPr/>
      <dgm:t>
        <a:bodyPr/>
        <a:lstStyle/>
        <a:p>
          <a:endParaRPr lang="fr-CH"/>
        </a:p>
      </dgm:t>
    </dgm:pt>
    <dgm:pt modelId="{EA12C2C5-92D6-473C-9745-6480330EF7A7}" type="pres">
      <dgm:prSet presAssocID="{2F32FC40-2039-4BCB-A318-D96B3475DAC3}" presName="root2" presStyleCnt="0"/>
      <dgm:spPr/>
    </dgm:pt>
    <dgm:pt modelId="{013186C6-D0AD-473F-AA1B-65462B6EBE9A}" type="pres">
      <dgm:prSet presAssocID="{2F32FC40-2039-4BCB-A318-D96B3475DAC3}" presName="LevelTwoTextNode" presStyleLbl="node4" presStyleIdx="3" presStyleCnt="4" custScaleX="11034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32CE7353-AE47-479D-9B90-6BB1F7B24B0C}" type="pres">
      <dgm:prSet presAssocID="{2F32FC40-2039-4BCB-A318-D96B3475DAC3}" presName="level3hierChild" presStyleCnt="0"/>
      <dgm:spPr/>
    </dgm:pt>
    <dgm:pt modelId="{239C8893-FAE3-4F5E-A42A-5EB70B6D6C34}" type="pres">
      <dgm:prSet presAssocID="{F494DE20-2EF8-414B-AB00-6C890575DECC}" presName="conn2-1" presStyleLbl="parChTrans1D2" presStyleIdx="2" presStyleCnt="3" custScaleX="1948916"/>
      <dgm:spPr/>
      <dgm:t>
        <a:bodyPr/>
        <a:lstStyle/>
        <a:p>
          <a:endParaRPr lang="fr-CH"/>
        </a:p>
      </dgm:t>
    </dgm:pt>
    <dgm:pt modelId="{1819C237-9E27-4273-9382-37BC7284F3A6}" type="pres">
      <dgm:prSet presAssocID="{F494DE20-2EF8-414B-AB00-6C890575DECC}" presName="connTx" presStyleLbl="parChTrans1D2" presStyleIdx="2" presStyleCnt="3"/>
      <dgm:spPr/>
      <dgm:t>
        <a:bodyPr/>
        <a:lstStyle/>
        <a:p>
          <a:endParaRPr lang="fr-CH"/>
        </a:p>
      </dgm:t>
    </dgm:pt>
    <dgm:pt modelId="{CC97C411-7256-4A26-9285-FA9117BC10C5}" type="pres">
      <dgm:prSet presAssocID="{729263E2-BB65-4165-9557-53E45F459FA5}" presName="root2" presStyleCnt="0"/>
      <dgm:spPr/>
    </dgm:pt>
    <dgm:pt modelId="{930405CD-0485-4BED-85D1-AE03EA4AB9AC}" type="pres">
      <dgm:prSet presAssocID="{729263E2-BB65-4165-9557-53E45F459FA5}" presName="LevelTwoTextNode" presStyleLbl="node2" presStyleIdx="2" presStyleCnt="3" custScaleX="52140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416E5C82-66E5-4DAF-98D8-B70BE10F3BD5}" type="pres">
      <dgm:prSet presAssocID="{729263E2-BB65-4165-9557-53E45F459FA5}" presName="level3hierChild" presStyleCnt="0"/>
      <dgm:spPr/>
    </dgm:pt>
    <dgm:pt modelId="{B159B251-DEB8-4F3F-85C7-B6023AF7A714}" type="pres">
      <dgm:prSet presAssocID="{6139B1C9-9548-4E13-B639-43BC03F7400E}" presName="conn2-1" presStyleLbl="parChTrans1D3" presStyleIdx="4" presStyleCnt="6" custScaleX="1948916"/>
      <dgm:spPr/>
      <dgm:t>
        <a:bodyPr/>
        <a:lstStyle/>
        <a:p>
          <a:endParaRPr lang="fr-CH"/>
        </a:p>
      </dgm:t>
    </dgm:pt>
    <dgm:pt modelId="{ED81E66D-08EB-4C57-82EB-CBF74D3CB81C}" type="pres">
      <dgm:prSet presAssocID="{6139B1C9-9548-4E13-B639-43BC03F7400E}" presName="connTx" presStyleLbl="parChTrans1D3" presStyleIdx="4" presStyleCnt="6"/>
      <dgm:spPr/>
      <dgm:t>
        <a:bodyPr/>
        <a:lstStyle/>
        <a:p>
          <a:endParaRPr lang="fr-CH"/>
        </a:p>
      </dgm:t>
    </dgm:pt>
    <dgm:pt modelId="{3C473605-BB19-46AD-9FC8-FB7FB949A4F1}" type="pres">
      <dgm:prSet presAssocID="{458E8F8B-9AD9-4B8A-A491-600FDF668D68}" presName="root2" presStyleCnt="0"/>
      <dgm:spPr/>
    </dgm:pt>
    <dgm:pt modelId="{D08F0756-E9C7-473D-B8F9-A13D97B177F5}" type="pres">
      <dgm:prSet presAssocID="{458E8F8B-9AD9-4B8A-A491-600FDF668D68}" presName="LevelTwoTextNode" presStyleLbl="node3" presStyleIdx="4" presStyleCnt="6" custScaleX="138812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A30AF58C-5B8C-460B-82AC-BCF42828F39C}" type="pres">
      <dgm:prSet presAssocID="{458E8F8B-9AD9-4B8A-A491-600FDF668D68}" presName="level3hierChild" presStyleCnt="0"/>
      <dgm:spPr/>
    </dgm:pt>
    <dgm:pt modelId="{79423D90-91F2-46B5-9C8A-DC08AB8B86C9}" type="pres">
      <dgm:prSet presAssocID="{2F6AD858-A32F-43EF-93D2-A3EDF18402BF}" presName="conn2-1" presStyleLbl="parChTrans1D3" presStyleIdx="5" presStyleCnt="6" custScaleX="1948916"/>
      <dgm:spPr/>
      <dgm:t>
        <a:bodyPr/>
        <a:lstStyle/>
        <a:p>
          <a:endParaRPr lang="fr-CH"/>
        </a:p>
      </dgm:t>
    </dgm:pt>
    <dgm:pt modelId="{9D02776D-C85A-4DA0-8581-33EF20891A10}" type="pres">
      <dgm:prSet presAssocID="{2F6AD858-A32F-43EF-93D2-A3EDF18402BF}" presName="connTx" presStyleLbl="parChTrans1D3" presStyleIdx="5" presStyleCnt="6"/>
      <dgm:spPr/>
      <dgm:t>
        <a:bodyPr/>
        <a:lstStyle/>
        <a:p>
          <a:endParaRPr lang="fr-CH"/>
        </a:p>
      </dgm:t>
    </dgm:pt>
    <dgm:pt modelId="{F2C0FFAD-E940-4E87-A2F2-7E8ACAE9E8B8}" type="pres">
      <dgm:prSet presAssocID="{844DBED1-F06F-42C9-A2FF-9A70421917AF}" presName="root2" presStyleCnt="0"/>
      <dgm:spPr/>
    </dgm:pt>
    <dgm:pt modelId="{C76AEB92-503E-410D-BFBB-212705212526}" type="pres">
      <dgm:prSet presAssocID="{844DBED1-F06F-42C9-A2FF-9A70421917AF}" presName="LevelTwoTextNode" presStyleLbl="node3" presStyleIdx="5" presStyleCnt="6" custScaleX="140067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33FABA9-CC56-4D6C-8653-D5A10901B987}" type="pres">
      <dgm:prSet presAssocID="{844DBED1-F06F-42C9-A2FF-9A70421917AF}" presName="level3hierChild" presStyleCnt="0"/>
      <dgm:spPr/>
    </dgm:pt>
  </dgm:ptLst>
  <dgm:cxnLst>
    <dgm:cxn modelId="{0879EA54-4612-410C-9E45-76F5CDAABDA2}" srcId="{729263E2-BB65-4165-9557-53E45F459FA5}" destId="{844DBED1-F06F-42C9-A2FF-9A70421917AF}" srcOrd="1" destOrd="0" parTransId="{2F6AD858-A32F-43EF-93D2-A3EDF18402BF}" sibTransId="{D145C72D-BD2B-4EC8-BBF8-4447044EC5A6}"/>
    <dgm:cxn modelId="{968EF9D7-1AE4-40EE-BC02-5C26364DD0BF}" type="presOf" srcId="{6139B1C9-9548-4E13-B639-43BC03F7400E}" destId="{B159B251-DEB8-4F3F-85C7-B6023AF7A714}" srcOrd="0" destOrd="0" presId="urn:microsoft.com/office/officeart/2008/layout/HorizontalMultiLevelHierarchy"/>
    <dgm:cxn modelId="{6259047E-C845-4928-A75D-4F8B732B2644}" type="presOf" srcId="{729263E2-BB65-4165-9557-53E45F459FA5}" destId="{930405CD-0485-4BED-85D1-AE03EA4AB9AC}" srcOrd="0" destOrd="0" presId="urn:microsoft.com/office/officeart/2008/layout/HorizontalMultiLevelHierarchy"/>
    <dgm:cxn modelId="{789E9E24-B834-4C5E-8322-54E31FF3ECD8}" srcId="{6D61A7FA-88FB-4030-99D7-63E4C6C2FF98}" destId="{11312EE4-C3C5-47FF-8923-5F2F6AC08F23}" srcOrd="0" destOrd="0" parTransId="{85514564-F462-4462-BDC1-664903B4F7CD}" sibTransId="{7C39B541-ED76-4B08-A829-30A3090C2A2E}"/>
    <dgm:cxn modelId="{F105B176-BF1C-4D8C-8BF8-EEC319D45E4B}" type="presOf" srcId="{2F32FC40-2039-4BCB-A318-D96B3475DAC3}" destId="{013186C6-D0AD-473F-AA1B-65462B6EBE9A}" srcOrd="0" destOrd="0" presId="urn:microsoft.com/office/officeart/2008/layout/HorizontalMultiLevelHierarchy"/>
    <dgm:cxn modelId="{04209388-A6D0-4D58-B1E2-B82A17D073D1}" type="presOf" srcId="{08946FDE-5695-4730-9E32-C915545AB116}" destId="{DE32CEEC-8987-4A90-B080-A3E9DE0C4ADC}" srcOrd="0" destOrd="0" presId="urn:microsoft.com/office/officeart/2008/layout/HorizontalMultiLevelHierarchy"/>
    <dgm:cxn modelId="{E4E5B05B-5C97-4D2A-9AED-FEC530E6BD60}" type="presOf" srcId="{7B8C21AF-E92E-470D-A88C-97C279CDA9D8}" destId="{3A4B5F1D-EC39-4533-BE91-093F745DF5C6}" srcOrd="0" destOrd="0" presId="urn:microsoft.com/office/officeart/2008/layout/HorizontalMultiLevelHierarchy"/>
    <dgm:cxn modelId="{F0528DB6-1786-499A-9A8B-F527FA57B866}" srcId="{2D592894-0630-43FE-9CDF-3A9290E20C60}" destId="{2F32FC40-2039-4BCB-A318-D96B3475DAC3}" srcOrd="0" destOrd="0" parTransId="{3ADB3FCA-7B6E-447B-9219-4DE644E1C197}" sibTransId="{37B087A6-4566-48D4-B807-8A627B9D9B3A}"/>
    <dgm:cxn modelId="{794A4E62-C156-4172-9D4A-24D05C2BB467}" type="presOf" srcId="{FC6FCF79-8774-4ED8-A8AE-34CF837B552E}" destId="{BFEB3FB0-CC4B-49EF-A9B0-D38B0F9ACE5A}" srcOrd="1" destOrd="0" presId="urn:microsoft.com/office/officeart/2008/layout/HorizontalMultiLevelHierarchy"/>
    <dgm:cxn modelId="{AA317D19-715D-4FBF-9E23-2DBB29D401D1}" type="presOf" srcId="{75AD6234-6149-4399-939C-ABDDCBE81EA5}" destId="{01B85C83-1A2A-408E-92FE-25CC285EDAA4}" srcOrd="0" destOrd="0" presId="urn:microsoft.com/office/officeart/2008/layout/HorizontalMultiLevelHierarchy"/>
    <dgm:cxn modelId="{B44D02D9-7197-453A-A35E-47D648C71913}" type="presOf" srcId="{75AD6234-6149-4399-939C-ABDDCBE81EA5}" destId="{FFDDDBDE-D03D-4D18-99AF-22BAB1D80508}" srcOrd="1" destOrd="0" presId="urn:microsoft.com/office/officeart/2008/layout/HorizontalMultiLevelHierarchy"/>
    <dgm:cxn modelId="{0CDA3736-BFE7-46E7-88CB-CFB6C2DE9EB3}" type="presOf" srcId="{8D7EA9E6-95BD-4172-BA6A-2EB325FA4156}" destId="{78427B30-4B93-43AF-A043-33DB9D3152FA}" srcOrd="1" destOrd="0" presId="urn:microsoft.com/office/officeart/2008/layout/HorizontalMultiLevelHierarchy"/>
    <dgm:cxn modelId="{CE374E77-4BD3-4D17-A4F0-F376994FA034}" type="presOf" srcId="{68992533-644A-4438-9C6F-29B27FB0E514}" destId="{F4473195-1F02-414C-B830-D36EE3C5A749}" srcOrd="1" destOrd="0" presId="urn:microsoft.com/office/officeart/2008/layout/HorizontalMultiLevelHierarchy"/>
    <dgm:cxn modelId="{F4C35198-EB91-4BE5-8A5B-7DAE17AA041F}" srcId="{11312EE4-C3C5-47FF-8923-5F2F6AC08F23}" destId="{DB55700D-A7E7-458C-AE3B-65545B85406D}" srcOrd="0" destOrd="0" parTransId="{8D7EA9E6-95BD-4172-BA6A-2EB325FA4156}" sibTransId="{845CF520-60F2-48AA-AEE1-15CBECA0F59B}"/>
    <dgm:cxn modelId="{2B772481-EA19-43AD-93B1-06487EDFD8A8}" type="presOf" srcId="{458E8F8B-9AD9-4B8A-A491-600FDF668D68}" destId="{D08F0756-E9C7-473D-B8F9-A13D97B177F5}" srcOrd="0" destOrd="0" presId="urn:microsoft.com/office/officeart/2008/layout/HorizontalMultiLevelHierarchy"/>
    <dgm:cxn modelId="{53709736-4E8C-4A89-86BF-7435C5362D16}" srcId="{695A2367-23B5-48B2-A1A2-C691D8DC5CF3}" destId="{7B8C21AF-E92E-470D-A88C-97C279CDA9D8}" srcOrd="0" destOrd="0" parTransId="{65885FEF-FCB5-46F9-B6BE-F90DB4B45D4E}" sibTransId="{BCB6EF5F-7CB3-4B61-A0EA-C8DD698154FB}"/>
    <dgm:cxn modelId="{BC374188-6338-46D7-B2BE-9E33D36C96BB}" srcId="{DB290198-0803-4D52-85DB-7AC4D08E6C01}" destId="{6D61A7FA-88FB-4030-99D7-63E4C6C2FF98}" srcOrd="0" destOrd="0" parTransId="{310A7686-DE1A-4D5D-8395-FADF7790C459}" sibTransId="{6F90A8F8-000A-432D-8C7D-89A02776C6B4}"/>
    <dgm:cxn modelId="{28824042-5E7C-40A8-8B23-325272632244}" type="presOf" srcId="{BB93B0D7-1623-45FF-A438-E6AD66423264}" destId="{F6406CB8-2913-4A19-958A-7E372EE75DA4}" srcOrd="0" destOrd="0" presId="urn:microsoft.com/office/officeart/2008/layout/HorizontalMultiLevelHierarchy"/>
    <dgm:cxn modelId="{366734FD-ECA0-47CA-BCB6-7C6FDB573E84}" type="presOf" srcId="{85514564-F462-4462-BDC1-664903B4F7CD}" destId="{449B8DA4-8033-481F-AEEC-BCDCB0F192C3}" srcOrd="1" destOrd="0" presId="urn:microsoft.com/office/officeart/2008/layout/HorizontalMultiLevelHierarchy"/>
    <dgm:cxn modelId="{31CCBD04-A2DE-4E59-8A6A-F15CD1D2111C}" srcId="{1006E093-36F4-4FD2-89C2-229B1E0F5393}" destId="{695A2367-23B5-48B2-A1A2-C691D8DC5CF3}" srcOrd="0" destOrd="0" parTransId="{102F21AC-8A57-4DB7-85C4-9EE4A6C486B6}" sibTransId="{5B1C75ED-5FE5-4268-A125-C7ED77642215}"/>
    <dgm:cxn modelId="{F043AD34-E207-490E-B648-3E0B89C77F99}" srcId="{AC043672-CE17-44D7-B4C8-3A6F6DE22B01}" destId="{456B923E-D58A-4C50-968C-BADD99B274C0}" srcOrd="0" destOrd="0" parTransId="{68992533-644A-4438-9C6F-29B27FB0E514}" sibTransId="{CDED7C34-4A1F-4EDA-96CA-E93263908B7C}"/>
    <dgm:cxn modelId="{50EF165B-EB8A-4D3D-BB1E-1DE9077D7F49}" type="presOf" srcId="{08946FDE-5695-4730-9E32-C915545AB116}" destId="{1C7AE32E-85A0-4D77-B5A5-29FE9B913B89}" srcOrd="1" destOrd="0" presId="urn:microsoft.com/office/officeart/2008/layout/HorizontalMultiLevelHierarchy"/>
    <dgm:cxn modelId="{197B77B4-1954-4A36-9D09-E76A65213177}" type="presOf" srcId="{1006E093-36F4-4FD2-89C2-229B1E0F5393}" destId="{41EE6A58-E113-4A65-8C77-2FB0D16276F5}" srcOrd="0" destOrd="0" presId="urn:microsoft.com/office/officeart/2008/layout/HorizontalMultiLevelHierarchy"/>
    <dgm:cxn modelId="{B402A106-7562-45D4-B502-12187A05D6A7}" srcId="{11312EE4-C3C5-47FF-8923-5F2F6AC08F23}" destId="{AC043672-CE17-44D7-B4C8-3A6F6DE22B01}" srcOrd="1" destOrd="0" parTransId="{FC6FCF79-8774-4ED8-A8AE-34CF837B552E}" sibTransId="{F065B9F5-D195-4155-923F-C91F7D3FC986}"/>
    <dgm:cxn modelId="{031A5ABF-59F6-4D0A-9AB5-DF62C31C0609}" type="presOf" srcId="{2F6AD858-A32F-43EF-93D2-A3EDF18402BF}" destId="{9D02776D-C85A-4DA0-8581-33EF20891A10}" srcOrd="1" destOrd="0" presId="urn:microsoft.com/office/officeart/2008/layout/HorizontalMultiLevelHierarchy"/>
    <dgm:cxn modelId="{537E086B-9B38-458C-B21C-DC9E7427B778}" srcId="{1006E093-36F4-4FD2-89C2-229B1E0F5393}" destId="{2D592894-0630-43FE-9CDF-3A9290E20C60}" srcOrd="1" destOrd="0" parTransId="{75AD6234-6149-4399-939C-ABDDCBE81EA5}" sibTransId="{F53AB096-2356-4623-85EA-8019C164DE47}"/>
    <dgm:cxn modelId="{4A6D1F46-E85B-46D9-9B98-BB6FB0AC91FF}" type="presOf" srcId="{65885FEF-FCB5-46F9-B6BE-F90DB4B45D4E}" destId="{F4AF9D0F-9D80-4CF5-B24C-2F35C2EB9DBB}" srcOrd="1" destOrd="0" presId="urn:microsoft.com/office/officeart/2008/layout/HorizontalMultiLevelHierarchy"/>
    <dgm:cxn modelId="{4EA4F2DB-C398-44E6-BD77-B4214D0E9EFD}" type="presOf" srcId="{77164564-75B8-4A21-A6D9-CFD01E7F8DAA}" destId="{CE3A782F-9D56-462D-B1D0-939475EB15A8}" srcOrd="0" destOrd="0" presId="urn:microsoft.com/office/officeart/2008/layout/HorizontalMultiLevelHierarchy"/>
    <dgm:cxn modelId="{11B5AD11-4856-4EBE-87AE-A23B9CC2F9D8}" type="presOf" srcId="{6139B1C9-9548-4E13-B639-43BC03F7400E}" destId="{ED81E66D-08EB-4C57-82EB-CBF74D3CB81C}" srcOrd="1" destOrd="0" presId="urn:microsoft.com/office/officeart/2008/layout/HorizontalMultiLevelHierarchy"/>
    <dgm:cxn modelId="{8AE5B1D6-28BD-4554-80DA-D7DC37AC5810}" srcId="{729263E2-BB65-4165-9557-53E45F459FA5}" destId="{458E8F8B-9AD9-4B8A-A491-600FDF668D68}" srcOrd="0" destOrd="0" parTransId="{6139B1C9-9548-4E13-B639-43BC03F7400E}" sibTransId="{9D22D2DC-47E8-46B4-825A-DC951F47FD8A}"/>
    <dgm:cxn modelId="{D318921B-97D9-48C0-A959-344099EAC99F}" srcId="{6D61A7FA-88FB-4030-99D7-63E4C6C2FF98}" destId="{1006E093-36F4-4FD2-89C2-229B1E0F5393}" srcOrd="1" destOrd="0" parTransId="{BB93B0D7-1623-45FF-A438-E6AD66423264}" sibTransId="{4E82DF81-641C-41E0-9BD6-C90928FD104A}"/>
    <dgm:cxn modelId="{FAEC7E0D-A726-44AD-8BB0-B84046FBF197}" type="presOf" srcId="{102F21AC-8A57-4DB7-85C4-9EE4A6C486B6}" destId="{2B495746-03D6-4431-B565-E9168C494CBD}" srcOrd="0" destOrd="0" presId="urn:microsoft.com/office/officeart/2008/layout/HorizontalMultiLevelHierarchy"/>
    <dgm:cxn modelId="{8A15A0A0-1FA3-4D79-BAAC-0C7B60E0E937}" srcId="{6D61A7FA-88FB-4030-99D7-63E4C6C2FF98}" destId="{729263E2-BB65-4165-9557-53E45F459FA5}" srcOrd="2" destOrd="0" parTransId="{F494DE20-2EF8-414B-AB00-6C890575DECC}" sibTransId="{5EFC573C-1676-4802-B7AA-8E9190B45B3B}"/>
    <dgm:cxn modelId="{C3DFD2CC-1634-4C24-87BA-D1DB2D19BCD4}" type="presOf" srcId="{2F6AD858-A32F-43EF-93D2-A3EDF18402BF}" destId="{79423D90-91F2-46B5-9C8A-DC08AB8B86C9}" srcOrd="0" destOrd="0" presId="urn:microsoft.com/office/officeart/2008/layout/HorizontalMultiLevelHierarchy"/>
    <dgm:cxn modelId="{7498CC35-F278-45DD-8C29-D44F93FACD88}" type="presOf" srcId="{8D7EA9E6-95BD-4172-BA6A-2EB325FA4156}" destId="{4B48255B-CEDC-442A-A103-A4CF8A382F63}" srcOrd="0" destOrd="0" presId="urn:microsoft.com/office/officeart/2008/layout/HorizontalMultiLevelHierarchy"/>
    <dgm:cxn modelId="{CA4DCE37-E2AA-4A9D-9100-B8115AF0F93C}" type="presOf" srcId="{85514564-F462-4462-BDC1-664903B4F7CD}" destId="{464C7067-28A1-4292-8679-0C8BE4A9AE74}" srcOrd="0" destOrd="0" presId="urn:microsoft.com/office/officeart/2008/layout/HorizontalMultiLevelHierarchy"/>
    <dgm:cxn modelId="{96AF781F-524E-4699-BA8B-3ED17719B999}" type="presOf" srcId="{6D61A7FA-88FB-4030-99D7-63E4C6C2FF98}" destId="{D711D553-30F0-4F77-8E43-E092AF5C529B}" srcOrd="0" destOrd="0" presId="urn:microsoft.com/office/officeart/2008/layout/HorizontalMultiLevelHierarchy"/>
    <dgm:cxn modelId="{5A9054AB-715F-4B0E-9168-8847C97A7444}" type="presOf" srcId="{65885FEF-FCB5-46F9-B6BE-F90DB4B45D4E}" destId="{9F905352-423A-45C7-82FD-3834FD7C7C96}" srcOrd="0" destOrd="0" presId="urn:microsoft.com/office/officeart/2008/layout/HorizontalMultiLevelHierarchy"/>
    <dgm:cxn modelId="{9517BE99-16F1-4529-93B2-352BE9D7E890}" type="presOf" srcId="{456B923E-D58A-4C50-968C-BADD99B274C0}" destId="{8947211F-BA9D-4D4A-ACCF-4D3F13AD9E50}" srcOrd="0" destOrd="0" presId="urn:microsoft.com/office/officeart/2008/layout/HorizontalMultiLevelHierarchy"/>
    <dgm:cxn modelId="{E2113E0D-6F64-42CA-B0D6-474D580C21B6}" type="presOf" srcId="{68992533-644A-4438-9C6F-29B27FB0E514}" destId="{9D7C228F-3567-44BB-8D51-28D01E576092}" srcOrd="0" destOrd="0" presId="urn:microsoft.com/office/officeart/2008/layout/HorizontalMultiLevelHierarchy"/>
    <dgm:cxn modelId="{8A461A7B-5225-4F9B-BF60-47B9739CCB82}" type="presOf" srcId="{BB93B0D7-1623-45FF-A438-E6AD66423264}" destId="{19EB4275-5A85-4590-95BB-F51DC3D7F7BA}" srcOrd="1" destOrd="0" presId="urn:microsoft.com/office/officeart/2008/layout/HorizontalMultiLevelHierarchy"/>
    <dgm:cxn modelId="{6824BEE4-F0FA-4D13-8F64-26BA3C29F7D6}" type="presOf" srcId="{AC043672-CE17-44D7-B4C8-3A6F6DE22B01}" destId="{A4C3AFEB-9190-432E-9197-96ACA1AF5A0E}" srcOrd="0" destOrd="0" presId="urn:microsoft.com/office/officeart/2008/layout/HorizontalMultiLevelHierarchy"/>
    <dgm:cxn modelId="{711321D7-DEF1-4E00-9B5D-1CE2281CB340}" type="presOf" srcId="{102F21AC-8A57-4DB7-85C4-9EE4A6C486B6}" destId="{C59E8641-E780-4710-BBBD-6DFDF5ED5756}" srcOrd="1" destOrd="0" presId="urn:microsoft.com/office/officeart/2008/layout/HorizontalMultiLevelHierarchy"/>
    <dgm:cxn modelId="{346AA9EB-72D2-477C-86C0-1AAB31FD218C}" type="presOf" srcId="{DB55700D-A7E7-458C-AE3B-65545B85406D}" destId="{26931F77-7B67-42D0-ACE3-895F622B0742}" srcOrd="0" destOrd="0" presId="urn:microsoft.com/office/officeart/2008/layout/HorizontalMultiLevelHierarchy"/>
    <dgm:cxn modelId="{46E3750D-ADE7-443C-B2B9-51B4516110DF}" srcId="{DB55700D-A7E7-458C-AE3B-65545B85406D}" destId="{77164564-75B8-4A21-A6D9-CFD01E7F8DAA}" srcOrd="0" destOrd="0" parTransId="{08946FDE-5695-4730-9E32-C915545AB116}" sibTransId="{913B7BF3-59DD-4FE7-89B8-09B1F3F694A1}"/>
    <dgm:cxn modelId="{A615E1B8-1F73-4186-AD4E-58081846D8D8}" type="presOf" srcId="{844DBED1-F06F-42C9-A2FF-9A70421917AF}" destId="{C76AEB92-503E-410D-BFBB-212705212526}" srcOrd="0" destOrd="0" presId="urn:microsoft.com/office/officeart/2008/layout/HorizontalMultiLevelHierarchy"/>
    <dgm:cxn modelId="{ECEB8E7A-9CAB-4896-8BF1-B0EDFA08C956}" type="presOf" srcId="{3ADB3FCA-7B6E-447B-9219-4DE644E1C197}" destId="{A143DA06-A332-4AEE-902D-98259EAE54AF}" srcOrd="0" destOrd="0" presId="urn:microsoft.com/office/officeart/2008/layout/HorizontalMultiLevelHierarchy"/>
    <dgm:cxn modelId="{C5186792-F4BA-4DEE-8CD4-365C2AF3CF74}" type="presOf" srcId="{2D592894-0630-43FE-9CDF-3A9290E20C60}" destId="{B208F6B9-DB03-457C-B38B-AB25748BA7F4}" srcOrd="0" destOrd="0" presId="urn:microsoft.com/office/officeart/2008/layout/HorizontalMultiLevelHierarchy"/>
    <dgm:cxn modelId="{BAA8CA51-6CA3-48DC-80FE-D252619961CB}" type="presOf" srcId="{DB290198-0803-4D52-85DB-7AC4D08E6C01}" destId="{C7BDAF01-6BA5-49F7-9523-D6D2F1753D61}" srcOrd="0" destOrd="0" presId="urn:microsoft.com/office/officeart/2008/layout/HorizontalMultiLevelHierarchy"/>
    <dgm:cxn modelId="{890BA7A6-54D4-4310-A53D-0E7CE5945019}" type="presOf" srcId="{695A2367-23B5-48B2-A1A2-C691D8DC5CF3}" destId="{3BFCB673-2907-482A-9F71-9F57CC9483FF}" srcOrd="0" destOrd="0" presId="urn:microsoft.com/office/officeart/2008/layout/HorizontalMultiLevelHierarchy"/>
    <dgm:cxn modelId="{304DDD47-893A-4D58-BF50-CA663F905238}" type="presOf" srcId="{F494DE20-2EF8-414B-AB00-6C890575DECC}" destId="{239C8893-FAE3-4F5E-A42A-5EB70B6D6C34}" srcOrd="0" destOrd="0" presId="urn:microsoft.com/office/officeart/2008/layout/HorizontalMultiLevelHierarchy"/>
    <dgm:cxn modelId="{FB9E57C0-D2BD-4ED4-AA13-ECBA4470739E}" type="presOf" srcId="{11312EE4-C3C5-47FF-8923-5F2F6AC08F23}" destId="{4D8526CE-0091-4F9F-A96A-A54872C5D3B2}" srcOrd="0" destOrd="0" presId="urn:microsoft.com/office/officeart/2008/layout/HorizontalMultiLevelHierarchy"/>
    <dgm:cxn modelId="{14010FFE-6BD0-4E1B-94BB-87797A81A103}" type="presOf" srcId="{3ADB3FCA-7B6E-447B-9219-4DE644E1C197}" destId="{AF86C49A-BED3-41F4-813D-3702A6A3F2AA}" srcOrd="1" destOrd="0" presId="urn:microsoft.com/office/officeart/2008/layout/HorizontalMultiLevelHierarchy"/>
    <dgm:cxn modelId="{08F78CBC-AE4E-4389-9B7F-A6006DEE6692}" type="presOf" srcId="{F494DE20-2EF8-414B-AB00-6C890575DECC}" destId="{1819C237-9E27-4273-9382-37BC7284F3A6}" srcOrd="1" destOrd="0" presId="urn:microsoft.com/office/officeart/2008/layout/HorizontalMultiLevelHierarchy"/>
    <dgm:cxn modelId="{58B75B89-6421-4794-8A10-85AE97798E4A}" type="presOf" srcId="{FC6FCF79-8774-4ED8-A8AE-34CF837B552E}" destId="{437808EB-FDC7-4DB3-AF30-970DE9E6C001}" srcOrd="0" destOrd="0" presId="urn:microsoft.com/office/officeart/2008/layout/HorizontalMultiLevelHierarchy"/>
    <dgm:cxn modelId="{93389ABE-D2BC-4B16-BA43-5E133C147A2E}" type="presParOf" srcId="{C7BDAF01-6BA5-49F7-9523-D6D2F1753D61}" destId="{FD5482F3-426D-435A-9802-C488D628669A}" srcOrd="0" destOrd="0" presId="urn:microsoft.com/office/officeart/2008/layout/HorizontalMultiLevelHierarchy"/>
    <dgm:cxn modelId="{140F67B3-CECE-4427-A949-04031E3E3C31}" type="presParOf" srcId="{FD5482F3-426D-435A-9802-C488D628669A}" destId="{D711D553-30F0-4F77-8E43-E092AF5C529B}" srcOrd="0" destOrd="0" presId="urn:microsoft.com/office/officeart/2008/layout/HorizontalMultiLevelHierarchy"/>
    <dgm:cxn modelId="{0B1615D7-2C90-4BC8-AD3E-E2404CF92503}" type="presParOf" srcId="{FD5482F3-426D-435A-9802-C488D628669A}" destId="{515C9229-3D8B-42F5-A177-CBCCCF82F736}" srcOrd="1" destOrd="0" presId="urn:microsoft.com/office/officeart/2008/layout/HorizontalMultiLevelHierarchy"/>
    <dgm:cxn modelId="{A266F308-2B3C-45AD-AB36-9AC25B7E4AC2}" type="presParOf" srcId="{515C9229-3D8B-42F5-A177-CBCCCF82F736}" destId="{464C7067-28A1-4292-8679-0C8BE4A9AE74}" srcOrd="0" destOrd="0" presId="urn:microsoft.com/office/officeart/2008/layout/HorizontalMultiLevelHierarchy"/>
    <dgm:cxn modelId="{BC5E27B7-0B87-47FA-890C-EB878DD4345F}" type="presParOf" srcId="{464C7067-28A1-4292-8679-0C8BE4A9AE74}" destId="{449B8DA4-8033-481F-AEEC-BCDCB0F192C3}" srcOrd="0" destOrd="0" presId="urn:microsoft.com/office/officeart/2008/layout/HorizontalMultiLevelHierarchy"/>
    <dgm:cxn modelId="{20F3DE02-488C-4FF7-AED9-EE0A058D3F8F}" type="presParOf" srcId="{515C9229-3D8B-42F5-A177-CBCCCF82F736}" destId="{F942F58A-7FE8-4E3F-B530-3B2FD30E0203}" srcOrd="1" destOrd="0" presId="urn:microsoft.com/office/officeart/2008/layout/HorizontalMultiLevelHierarchy"/>
    <dgm:cxn modelId="{FE1E8E94-2988-4085-8F55-65FD8624815A}" type="presParOf" srcId="{F942F58A-7FE8-4E3F-B530-3B2FD30E0203}" destId="{4D8526CE-0091-4F9F-A96A-A54872C5D3B2}" srcOrd="0" destOrd="0" presId="urn:microsoft.com/office/officeart/2008/layout/HorizontalMultiLevelHierarchy"/>
    <dgm:cxn modelId="{C6373078-FC9B-4242-84B6-3E076596AD85}" type="presParOf" srcId="{F942F58A-7FE8-4E3F-B530-3B2FD30E0203}" destId="{9C85F4E0-5933-4FD0-A45A-4D84644A84A8}" srcOrd="1" destOrd="0" presId="urn:microsoft.com/office/officeart/2008/layout/HorizontalMultiLevelHierarchy"/>
    <dgm:cxn modelId="{33E37131-EE0F-43D4-90C2-1A0D35ADBAC1}" type="presParOf" srcId="{9C85F4E0-5933-4FD0-A45A-4D84644A84A8}" destId="{4B48255B-CEDC-442A-A103-A4CF8A382F63}" srcOrd="0" destOrd="0" presId="urn:microsoft.com/office/officeart/2008/layout/HorizontalMultiLevelHierarchy"/>
    <dgm:cxn modelId="{5557B33F-4E8A-4AB3-9441-C131AB24EB6E}" type="presParOf" srcId="{4B48255B-CEDC-442A-A103-A4CF8A382F63}" destId="{78427B30-4B93-43AF-A043-33DB9D3152FA}" srcOrd="0" destOrd="0" presId="urn:microsoft.com/office/officeart/2008/layout/HorizontalMultiLevelHierarchy"/>
    <dgm:cxn modelId="{9B455F1D-8A78-4299-80DC-F782EA119409}" type="presParOf" srcId="{9C85F4E0-5933-4FD0-A45A-4D84644A84A8}" destId="{4E5A1738-FF13-48D4-A841-FA9C2F180539}" srcOrd="1" destOrd="0" presId="urn:microsoft.com/office/officeart/2008/layout/HorizontalMultiLevelHierarchy"/>
    <dgm:cxn modelId="{8C8B41C6-5901-4735-9879-42BB0F2FB5DF}" type="presParOf" srcId="{4E5A1738-FF13-48D4-A841-FA9C2F180539}" destId="{26931F77-7B67-42D0-ACE3-895F622B0742}" srcOrd="0" destOrd="0" presId="urn:microsoft.com/office/officeart/2008/layout/HorizontalMultiLevelHierarchy"/>
    <dgm:cxn modelId="{1F0FC2F2-0F40-4D9B-AC21-CA5BFA185882}" type="presParOf" srcId="{4E5A1738-FF13-48D4-A841-FA9C2F180539}" destId="{6BB29127-705B-48A8-9685-96BBE899AF0B}" srcOrd="1" destOrd="0" presId="urn:microsoft.com/office/officeart/2008/layout/HorizontalMultiLevelHierarchy"/>
    <dgm:cxn modelId="{FC727F14-9250-4F49-8524-FBD7334ABBF9}" type="presParOf" srcId="{6BB29127-705B-48A8-9685-96BBE899AF0B}" destId="{DE32CEEC-8987-4A90-B080-A3E9DE0C4ADC}" srcOrd="0" destOrd="0" presId="urn:microsoft.com/office/officeart/2008/layout/HorizontalMultiLevelHierarchy"/>
    <dgm:cxn modelId="{82846EC6-5BA7-456E-BB8D-EEE6AC5DC7C3}" type="presParOf" srcId="{DE32CEEC-8987-4A90-B080-A3E9DE0C4ADC}" destId="{1C7AE32E-85A0-4D77-B5A5-29FE9B913B89}" srcOrd="0" destOrd="0" presId="urn:microsoft.com/office/officeart/2008/layout/HorizontalMultiLevelHierarchy"/>
    <dgm:cxn modelId="{82654FD7-553A-4C82-8844-CEB114206A1C}" type="presParOf" srcId="{6BB29127-705B-48A8-9685-96BBE899AF0B}" destId="{04FC9833-BB50-4AD0-B38D-35580C476C80}" srcOrd="1" destOrd="0" presId="urn:microsoft.com/office/officeart/2008/layout/HorizontalMultiLevelHierarchy"/>
    <dgm:cxn modelId="{AB91C5C9-9E9D-439D-A465-2527007F6376}" type="presParOf" srcId="{04FC9833-BB50-4AD0-B38D-35580C476C80}" destId="{CE3A782F-9D56-462D-B1D0-939475EB15A8}" srcOrd="0" destOrd="0" presId="urn:microsoft.com/office/officeart/2008/layout/HorizontalMultiLevelHierarchy"/>
    <dgm:cxn modelId="{4D0F3A82-4EEA-480B-828C-83318EC8C039}" type="presParOf" srcId="{04FC9833-BB50-4AD0-B38D-35580C476C80}" destId="{53955E78-3D74-40F2-BDC5-F9D7F8EB5CF9}" srcOrd="1" destOrd="0" presId="urn:microsoft.com/office/officeart/2008/layout/HorizontalMultiLevelHierarchy"/>
    <dgm:cxn modelId="{AC105284-0A85-40D6-A015-4389976E95DA}" type="presParOf" srcId="{9C85F4E0-5933-4FD0-A45A-4D84644A84A8}" destId="{437808EB-FDC7-4DB3-AF30-970DE9E6C001}" srcOrd="2" destOrd="0" presId="urn:microsoft.com/office/officeart/2008/layout/HorizontalMultiLevelHierarchy"/>
    <dgm:cxn modelId="{C7934F99-3F74-419E-B561-484E9EF844AA}" type="presParOf" srcId="{437808EB-FDC7-4DB3-AF30-970DE9E6C001}" destId="{BFEB3FB0-CC4B-49EF-A9B0-D38B0F9ACE5A}" srcOrd="0" destOrd="0" presId="urn:microsoft.com/office/officeart/2008/layout/HorizontalMultiLevelHierarchy"/>
    <dgm:cxn modelId="{57F72B3E-FE98-404A-A76F-A178FDAD99AE}" type="presParOf" srcId="{9C85F4E0-5933-4FD0-A45A-4D84644A84A8}" destId="{2E2230CB-9C51-4063-A4F2-99B3EF67540E}" srcOrd="3" destOrd="0" presId="urn:microsoft.com/office/officeart/2008/layout/HorizontalMultiLevelHierarchy"/>
    <dgm:cxn modelId="{2D78E9B5-1E00-40E4-AA6F-75DA4C08A937}" type="presParOf" srcId="{2E2230CB-9C51-4063-A4F2-99B3EF67540E}" destId="{A4C3AFEB-9190-432E-9197-96ACA1AF5A0E}" srcOrd="0" destOrd="0" presId="urn:microsoft.com/office/officeart/2008/layout/HorizontalMultiLevelHierarchy"/>
    <dgm:cxn modelId="{F61D43D9-DA5A-483F-83C4-9548303DA16E}" type="presParOf" srcId="{2E2230CB-9C51-4063-A4F2-99B3EF67540E}" destId="{DCEBC808-B7C3-448B-AF0A-A2C1E85275CE}" srcOrd="1" destOrd="0" presId="urn:microsoft.com/office/officeart/2008/layout/HorizontalMultiLevelHierarchy"/>
    <dgm:cxn modelId="{8E0E3085-0635-425D-A3CB-A83B540FF9A3}" type="presParOf" srcId="{DCEBC808-B7C3-448B-AF0A-A2C1E85275CE}" destId="{9D7C228F-3567-44BB-8D51-28D01E576092}" srcOrd="0" destOrd="0" presId="urn:microsoft.com/office/officeart/2008/layout/HorizontalMultiLevelHierarchy"/>
    <dgm:cxn modelId="{76E70415-6928-4CB9-9BA1-0E8F86412E18}" type="presParOf" srcId="{9D7C228F-3567-44BB-8D51-28D01E576092}" destId="{F4473195-1F02-414C-B830-D36EE3C5A749}" srcOrd="0" destOrd="0" presId="urn:microsoft.com/office/officeart/2008/layout/HorizontalMultiLevelHierarchy"/>
    <dgm:cxn modelId="{1148120C-162F-4FC1-860E-D1463C5D5667}" type="presParOf" srcId="{DCEBC808-B7C3-448B-AF0A-A2C1E85275CE}" destId="{F446185E-66AE-4A55-8CAB-F9C4EBF67EC2}" srcOrd="1" destOrd="0" presId="urn:microsoft.com/office/officeart/2008/layout/HorizontalMultiLevelHierarchy"/>
    <dgm:cxn modelId="{13268D8E-B658-4FD0-A312-FBB1AC9B83BD}" type="presParOf" srcId="{F446185E-66AE-4A55-8CAB-F9C4EBF67EC2}" destId="{8947211F-BA9D-4D4A-ACCF-4D3F13AD9E50}" srcOrd="0" destOrd="0" presId="urn:microsoft.com/office/officeart/2008/layout/HorizontalMultiLevelHierarchy"/>
    <dgm:cxn modelId="{DEE54AC7-4E19-421D-AB37-82DC1F944A41}" type="presParOf" srcId="{F446185E-66AE-4A55-8CAB-F9C4EBF67EC2}" destId="{9582E6C2-2F77-4829-B886-A0CD4272077F}" srcOrd="1" destOrd="0" presId="urn:microsoft.com/office/officeart/2008/layout/HorizontalMultiLevelHierarchy"/>
    <dgm:cxn modelId="{25A4E6A7-213A-494D-8878-3D738A4F9358}" type="presParOf" srcId="{515C9229-3D8B-42F5-A177-CBCCCF82F736}" destId="{F6406CB8-2913-4A19-958A-7E372EE75DA4}" srcOrd="2" destOrd="0" presId="urn:microsoft.com/office/officeart/2008/layout/HorizontalMultiLevelHierarchy"/>
    <dgm:cxn modelId="{FEEC106E-4530-4F6E-9BAD-53D2473CE5FD}" type="presParOf" srcId="{F6406CB8-2913-4A19-958A-7E372EE75DA4}" destId="{19EB4275-5A85-4590-95BB-F51DC3D7F7BA}" srcOrd="0" destOrd="0" presId="urn:microsoft.com/office/officeart/2008/layout/HorizontalMultiLevelHierarchy"/>
    <dgm:cxn modelId="{3E0AD26F-7117-4AF1-80DB-A3329D8C8FDA}" type="presParOf" srcId="{515C9229-3D8B-42F5-A177-CBCCCF82F736}" destId="{72C30456-84C7-4A5F-95A7-470E8F6C21E5}" srcOrd="3" destOrd="0" presId="urn:microsoft.com/office/officeart/2008/layout/HorizontalMultiLevelHierarchy"/>
    <dgm:cxn modelId="{83994BAF-C04D-4BC3-89DD-A93538C31BAD}" type="presParOf" srcId="{72C30456-84C7-4A5F-95A7-470E8F6C21E5}" destId="{41EE6A58-E113-4A65-8C77-2FB0D16276F5}" srcOrd="0" destOrd="0" presId="urn:microsoft.com/office/officeart/2008/layout/HorizontalMultiLevelHierarchy"/>
    <dgm:cxn modelId="{C219EAB8-ABED-4A6B-A635-F7342B26661E}" type="presParOf" srcId="{72C30456-84C7-4A5F-95A7-470E8F6C21E5}" destId="{6B760887-B06A-4B01-9199-610406B705EE}" srcOrd="1" destOrd="0" presId="urn:microsoft.com/office/officeart/2008/layout/HorizontalMultiLevelHierarchy"/>
    <dgm:cxn modelId="{B338870B-58EB-4158-A90E-2FB96CD5B808}" type="presParOf" srcId="{6B760887-B06A-4B01-9199-610406B705EE}" destId="{2B495746-03D6-4431-B565-E9168C494CBD}" srcOrd="0" destOrd="0" presId="urn:microsoft.com/office/officeart/2008/layout/HorizontalMultiLevelHierarchy"/>
    <dgm:cxn modelId="{2CAE17DF-152B-4485-8DC1-DAFECEF1D2C3}" type="presParOf" srcId="{2B495746-03D6-4431-B565-E9168C494CBD}" destId="{C59E8641-E780-4710-BBBD-6DFDF5ED5756}" srcOrd="0" destOrd="0" presId="urn:microsoft.com/office/officeart/2008/layout/HorizontalMultiLevelHierarchy"/>
    <dgm:cxn modelId="{24A5E2B1-F8E6-4E32-B6AE-4DDA060464EE}" type="presParOf" srcId="{6B760887-B06A-4B01-9199-610406B705EE}" destId="{6CC2347E-B896-4BF2-AF6C-4B29A6F2AE95}" srcOrd="1" destOrd="0" presId="urn:microsoft.com/office/officeart/2008/layout/HorizontalMultiLevelHierarchy"/>
    <dgm:cxn modelId="{4CA5E284-E25A-4B8D-A4C4-E4F48D21120C}" type="presParOf" srcId="{6CC2347E-B896-4BF2-AF6C-4B29A6F2AE95}" destId="{3BFCB673-2907-482A-9F71-9F57CC9483FF}" srcOrd="0" destOrd="0" presId="urn:microsoft.com/office/officeart/2008/layout/HorizontalMultiLevelHierarchy"/>
    <dgm:cxn modelId="{B7C24EBD-EA5F-4E90-813C-471E6A355557}" type="presParOf" srcId="{6CC2347E-B896-4BF2-AF6C-4B29A6F2AE95}" destId="{9C3FE8F0-C1DD-44ED-AFC2-04D326A7552F}" srcOrd="1" destOrd="0" presId="urn:microsoft.com/office/officeart/2008/layout/HorizontalMultiLevelHierarchy"/>
    <dgm:cxn modelId="{84DDBA35-E07F-4D11-AB41-AB774088C736}" type="presParOf" srcId="{9C3FE8F0-C1DD-44ED-AFC2-04D326A7552F}" destId="{9F905352-423A-45C7-82FD-3834FD7C7C96}" srcOrd="0" destOrd="0" presId="urn:microsoft.com/office/officeart/2008/layout/HorizontalMultiLevelHierarchy"/>
    <dgm:cxn modelId="{0F485664-4AFF-4350-9AEA-5775EBBCD871}" type="presParOf" srcId="{9F905352-423A-45C7-82FD-3834FD7C7C96}" destId="{F4AF9D0F-9D80-4CF5-B24C-2F35C2EB9DBB}" srcOrd="0" destOrd="0" presId="urn:microsoft.com/office/officeart/2008/layout/HorizontalMultiLevelHierarchy"/>
    <dgm:cxn modelId="{D41BF537-DEC6-4603-99AB-467B315B160F}" type="presParOf" srcId="{9C3FE8F0-C1DD-44ED-AFC2-04D326A7552F}" destId="{46826133-2443-4998-B51D-8FE86B4E185D}" srcOrd="1" destOrd="0" presId="urn:microsoft.com/office/officeart/2008/layout/HorizontalMultiLevelHierarchy"/>
    <dgm:cxn modelId="{50DECD27-3EE3-4774-9CF1-6072BF2870D1}" type="presParOf" srcId="{46826133-2443-4998-B51D-8FE86B4E185D}" destId="{3A4B5F1D-EC39-4533-BE91-093F745DF5C6}" srcOrd="0" destOrd="0" presId="urn:microsoft.com/office/officeart/2008/layout/HorizontalMultiLevelHierarchy"/>
    <dgm:cxn modelId="{D948A504-77AF-4539-A71F-7548D43AC7CE}" type="presParOf" srcId="{46826133-2443-4998-B51D-8FE86B4E185D}" destId="{FADC58E0-9F15-4770-BA92-B834A38AD59B}" srcOrd="1" destOrd="0" presId="urn:microsoft.com/office/officeart/2008/layout/HorizontalMultiLevelHierarchy"/>
    <dgm:cxn modelId="{C1B002C8-2F98-4FF9-86EE-ED0CE579B1A1}" type="presParOf" srcId="{6B760887-B06A-4B01-9199-610406B705EE}" destId="{01B85C83-1A2A-408E-92FE-25CC285EDAA4}" srcOrd="2" destOrd="0" presId="urn:microsoft.com/office/officeart/2008/layout/HorizontalMultiLevelHierarchy"/>
    <dgm:cxn modelId="{0F9116A4-F0A5-4A38-A955-BF59B1656E48}" type="presParOf" srcId="{01B85C83-1A2A-408E-92FE-25CC285EDAA4}" destId="{FFDDDBDE-D03D-4D18-99AF-22BAB1D80508}" srcOrd="0" destOrd="0" presId="urn:microsoft.com/office/officeart/2008/layout/HorizontalMultiLevelHierarchy"/>
    <dgm:cxn modelId="{7CB2CFD5-46CB-4296-A145-67896D1B0750}" type="presParOf" srcId="{6B760887-B06A-4B01-9199-610406B705EE}" destId="{A920C950-26D5-4B31-B22E-A7D59D3F9F06}" srcOrd="3" destOrd="0" presId="urn:microsoft.com/office/officeart/2008/layout/HorizontalMultiLevelHierarchy"/>
    <dgm:cxn modelId="{6F30F472-9898-48BB-9B6D-03705D5F1C1B}" type="presParOf" srcId="{A920C950-26D5-4B31-B22E-A7D59D3F9F06}" destId="{B208F6B9-DB03-457C-B38B-AB25748BA7F4}" srcOrd="0" destOrd="0" presId="urn:microsoft.com/office/officeart/2008/layout/HorizontalMultiLevelHierarchy"/>
    <dgm:cxn modelId="{A5AA8314-CF7E-43D4-AAE0-24159E6DC887}" type="presParOf" srcId="{A920C950-26D5-4B31-B22E-A7D59D3F9F06}" destId="{B306808A-F157-4022-B412-13C3A58A9CD9}" srcOrd="1" destOrd="0" presId="urn:microsoft.com/office/officeart/2008/layout/HorizontalMultiLevelHierarchy"/>
    <dgm:cxn modelId="{D516C576-75C4-4FE8-B533-CD346D42943C}" type="presParOf" srcId="{B306808A-F157-4022-B412-13C3A58A9CD9}" destId="{A143DA06-A332-4AEE-902D-98259EAE54AF}" srcOrd="0" destOrd="0" presId="urn:microsoft.com/office/officeart/2008/layout/HorizontalMultiLevelHierarchy"/>
    <dgm:cxn modelId="{2005DA82-C7FB-4C0A-91EC-7B63A24C632D}" type="presParOf" srcId="{A143DA06-A332-4AEE-902D-98259EAE54AF}" destId="{AF86C49A-BED3-41F4-813D-3702A6A3F2AA}" srcOrd="0" destOrd="0" presId="urn:microsoft.com/office/officeart/2008/layout/HorizontalMultiLevelHierarchy"/>
    <dgm:cxn modelId="{9F68F9C9-A6DF-4C34-9B4B-04D078548F07}" type="presParOf" srcId="{B306808A-F157-4022-B412-13C3A58A9CD9}" destId="{EA12C2C5-92D6-473C-9745-6480330EF7A7}" srcOrd="1" destOrd="0" presId="urn:microsoft.com/office/officeart/2008/layout/HorizontalMultiLevelHierarchy"/>
    <dgm:cxn modelId="{B6E9EF64-39C4-40A8-BDF3-1B56B18EF3DE}" type="presParOf" srcId="{EA12C2C5-92D6-473C-9745-6480330EF7A7}" destId="{013186C6-D0AD-473F-AA1B-65462B6EBE9A}" srcOrd="0" destOrd="0" presId="urn:microsoft.com/office/officeart/2008/layout/HorizontalMultiLevelHierarchy"/>
    <dgm:cxn modelId="{30436CDB-2CC0-4266-AE95-5059F2B21BD1}" type="presParOf" srcId="{EA12C2C5-92D6-473C-9745-6480330EF7A7}" destId="{32CE7353-AE47-479D-9B90-6BB1F7B24B0C}" srcOrd="1" destOrd="0" presId="urn:microsoft.com/office/officeart/2008/layout/HorizontalMultiLevelHierarchy"/>
    <dgm:cxn modelId="{B6953E84-3F9E-47C1-95A0-C9F6AB652BAA}" type="presParOf" srcId="{515C9229-3D8B-42F5-A177-CBCCCF82F736}" destId="{239C8893-FAE3-4F5E-A42A-5EB70B6D6C34}" srcOrd="4" destOrd="0" presId="urn:microsoft.com/office/officeart/2008/layout/HorizontalMultiLevelHierarchy"/>
    <dgm:cxn modelId="{45A293F9-2F45-4C5A-AF4D-318795308C70}" type="presParOf" srcId="{239C8893-FAE3-4F5E-A42A-5EB70B6D6C34}" destId="{1819C237-9E27-4273-9382-37BC7284F3A6}" srcOrd="0" destOrd="0" presId="urn:microsoft.com/office/officeart/2008/layout/HorizontalMultiLevelHierarchy"/>
    <dgm:cxn modelId="{C6C3CFF6-7C90-4247-BB16-DD57DAE9CE07}" type="presParOf" srcId="{515C9229-3D8B-42F5-A177-CBCCCF82F736}" destId="{CC97C411-7256-4A26-9285-FA9117BC10C5}" srcOrd="5" destOrd="0" presId="urn:microsoft.com/office/officeart/2008/layout/HorizontalMultiLevelHierarchy"/>
    <dgm:cxn modelId="{F19B43FB-7BFF-40DD-9955-681794D43794}" type="presParOf" srcId="{CC97C411-7256-4A26-9285-FA9117BC10C5}" destId="{930405CD-0485-4BED-85D1-AE03EA4AB9AC}" srcOrd="0" destOrd="0" presId="urn:microsoft.com/office/officeart/2008/layout/HorizontalMultiLevelHierarchy"/>
    <dgm:cxn modelId="{BF54A90C-2E4D-4DAF-8384-ABBECEBAE354}" type="presParOf" srcId="{CC97C411-7256-4A26-9285-FA9117BC10C5}" destId="{416E5C82-66E5-4DAF-98D8-B70BE10F3BD5}" srcOrd="1" destOrd="0" presId="urn:microsoft.com/office/officeart/2008/layout/HorizontalMultiLevelHierarchy"/>
    <dgm:cxn modelId="{2E2AD79E-80C8-41DD-BF9E-62431477E1E1}" type="presParOf" srcId="{416E5C82-66E5-4DAF-98D8-B70BE10F3BD5}" destId="{B159B251-DEB8-4F3F-85C7-B6023AF7A714}" srcOrd="0" destOrd="0" presId="urn:microsoft.com/office/officeart/2008/layout/HorizontalMultiLevelHierarchy"/>
    <dgm:cxn modelId="{4A506207-93EB-4724-AFDA-084914674178}" type="presParOf" srcId="{B159B251-DEB8-4F3F-85C7-B6023AF7A714}" destId="{ED81E66D-08EB-4C57-82EB-CBF74D3CB81C}" srcOrd="0" destOrd="0" presId="urn:microsoft.com/office/officeart/2008/layout/HorizontalMultiLevelHierarchy"/>
    <dgm:cxn modelId="{1BD58DD6-108D-4EF4-A345-856B2AF28CA5}" type="presParOf" srcId="{416E5C82-66E5-4DAF-98D8-B70BE10F3BD5}" destId="{3C473605-BB19-46AD-9FC8-FB7FB949A4F1}" srcOrd="1" destOrd="0" presId="urn:microsoft.com/office/officeart/2008/layout/HorizontalMultiLevelHierarchy"/>
    <dgm:cxn modelId="{84B44707-02D7-4DB7-B44D-C1A6621ABCB0}" type="presParOf" srcId="{3C473605-BB19-46AD-9FC8-FB7FB949A4F1}" destId="{D08F0756-E9C7-473D-B8F9-A13D97B177F5}" srcOrd="0" destOrd="0" presId="urn:microsoft.com/office/officeart/2008/layout/HorizontalMultiLevelHierarchy"/>
    <dgm:cxn modelId="{30AF4D38-E67A-4378-8334-8B6E8C60395F}" type="presParOf" srcId="{3C473605-BB19-46AD-9FC8-FB7FB949A4F1}" destId="{A30AF58C-5B8C-460B-82AC-BCF42828F39C}" srcOrd="1" destOrd="0" presId="urn:microsoft.com/office/officeart/2008/layout/HorizontalMultiLevelHierarchy"/>
    <dgm:cxn modelId="{37887771-3CB6-4F60-AB6B-361402979983}" type="presParOf" srcId="{416E5C82-66E5-4DAF-98D8-B70BE10F3BD5}" destId="{79423D90-91F2-46B5-9C8A-DC08AB8B86C9}" srcOrd="2" destOrd="0" presId="urn:microsoft.com/office/officeart/2008/layout/HorizontalMultiLevelHierarchy"/>
    <dgm:cxn modelId="{AF244AF5-C788-4F67-BDE7-87E563634E82}" type="presParOf" srcId="{79423D90-91F2-46B5-9C8A-DC08AB8B86C9}" destId="{9D02776D-C85A-4DA0-8581-33EF20891A10}" srcOrd="0" destOrd="0" presId="urn:microsoft.com/office/officeart/2008/layout/HorizontalMultiLevelHierarchy"/>
    <dgm:cxn modelId="{C2DFF499-EA95-4390-8F1A-9B6DC8622C78}" type="presParOf" srcId="{416E5C82-66E5-4DAF-98D8-B70BE10F3BD5}" destId="{F2C0FFAD-E940-4E87-A2F2-7E8ACAE9E8B8}" srcOrd="3" destOrd="0" presId="urn:microsoft.com/office/officeart/2008/layout/HorizontalMultiLevelHierarchy"/>
    <dgm:cxn modelId="{3EC27AE6-4FC0-439F-A654-BBAC7902F823}" type="presParOf" srcId="{F2C0FFAD-E940-4E87-A2F2-7E8ACAE9E8B8}" destId="{C76AEB92-503E-410D-BFBB-212705212526}" srcOrd="0" destOrd="0" presId="urn:microsoft.com/office/officeart/2008/layout/HorizontalMultiLevelHierarchy"/>
    <dgm:cxn modelId="{CB0D2DDA-6A0F-4D6B-B4EE-78B36E5AA440}" type="presParOf" srcId="{F2C0FFAD-E940-4E87-A2F2-7E8ACAE9E8B8}" destId="{933FABA9-CC56-4D6C-8653-D5A10901B9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0CC8C5-FC22-4AE7-AEF4-55FEF3AFDCBA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452987C-4EA0-45F5-A54E-161D8413BF8E}">
      <dgm:prSet custT="1"/>
      <dgm:spPr/>
      <dgm:t>
        <a:bodyPr/>
        <a:lstStyle/>
        <a:p>
          <a:r>
            <a:rPr lang="fr-CH" sz="2400" dirty="0" smtClean="0">
              <a:solidFill>
                <a:srgbClr val="C00000"/>
              </a:solidFill>
            </a:rPr>
            <a:t>Apprendre des concepts </a:t>
          </a:r>
          <a:r>
            <a:rPr lang="fr-CH" sz="2400" dirty="0" smtClean="0">
              <a:solidFill>
                <a:schemeClr val="tx1"/>
              </a:solidFill>
            </a:rPr>
            <a:t>en créant des </a:t>
          </a:r>
          <a:r>
            <a:rPr lang="fr-CH" sz="2400" dirty="0" smtClean="0">
              <a:solidFill>
                <a:srgbClr val="C00000"/>
              </a:solidFill>
            </a:rPr>
            <a:t>cartes</a:t>
          </a:r>
          <a:endParaRPr lang="fr-CH" sz="2400" dirty="0">
            <a:solidFill>
              <a:srgbClr val="C00000"/>
            </a:solidFill>
          </a:endParaRPr>
        </a:p>
      </dgm:t>
    </dgm:pt>
    <dgm:pt modelId="{2D4AB2D7-813E-4016-9666-B0B0A665FB99}" type="parTrans" cxnId="{3EE9975B-938F-49C4-8852-EE9FE65065CC}">
      <dgm:prSet/>
      <dgm:spPr/>
      <dgm:t>
        <a:bodyPr/>
        <a:lstStyle/>
        <a:p>
          <a:endParaRPr lang="fr-CH"/>
        </a:p>
      </dgm:t>
    </dgm:pt>
    <dgm:pt modelId="{6ABC446D-659C-4441-B72F-37AA65608DE1}" type="sibTrans" cxnId="{3EE9975B-938F-49C4-8852-EE9FE65065CC}">
      <dgm:prSet/>
      <dgm:spPr/>
      <dgm:t>
        <a:bodyPr/>
        <a:lstStyle/>
        <a:p>
          <a:endParaRPr lang="fr-CH" sz="1800"/>
        </a:p>
      </dgm:t>
    </dgm:pt>
    <dgm:pt modelId="{611B2453-2651-4893-A6DD-3DB82A756263}">
      <dgm:prSet custT="1"/>
      <dgm:spPr/>
      <dgm:t>
        <a:bodyPr/>
        <a:lstStyle/>
        <a:p>
          <a:r>
            <a:rPr lang="fr-CH" sz="2400" dirty="0" smtClean="0">
              <a:solidFill>
                <a:srgbClr val="C00000"/>
              </a:solidFill>
            </a:rPr>
            <a:t>Evaluer</a:t>
          </a:r>
          <a:r>
            <a:rPr lang="fr-CH" sz="2400" dirty="0" smtClean="0"/>
            <a:t> la compréhension/</a:t>
          </a:r>
          <a:br>
            <a:rPr lang="fr-CH" sz="2400" dirty="0" smtClean="0"/>
          </a:br>
          <a:r>
            <a:rPr lang="fr-CH" sz="2400" dirty="0" smtClean="0"/>
            <a:t>compétence d'</a:t>
          </a:r>
          <a:r>
            <a:rPr lang="fr-CH" sz="2400" dirty="0" err="1" smtClean="0"/>
            <a:t>un-e</a:t>
          </a:r>
          <a:r>
            <a:rPr lang="fr-CH" sz="2400" dirty="0" smtClean="0"/>
            <a:t> </a:t>
          </a:r>
          <a:r>
            <a:rPr lang="fr-CH" sz="2400" dirty="0" err="1" smtClean="0"/>
            <a:t>étudiant-e</a:t>
          </a:r>
          <a:endParaRPr lang="fr-CH" sz="2400" dirty="0"/>
        </a:p>
      </dgm:t>
    </dgm:pt>
    <dgm:pt modelId="{0524FEB8-C0CE-4848-B4E7-F6C25E3FAA4F}" type="parTrans" cxnId="{CBCE5591-CCA3-47F2-8C30-5C7B4A4D2B39}">
      <dgm:prSet/>
      <dgm:spPr/>
      <dgm:t>
        <a:bodyPr/>
        <a:lstStyle/>
        <a:p>
          <a:endParaRPr lang="fr-CH"/>
        </a:p>
      </dgm:t>
    </dgm:pt>
    <dgm:pt modelId="{AFB246CA-600A-42F6-88FC-A6A138508651}" type="sibTrans" cxnId="{CBCE5591-CCA3-47F2-8C30-5C7B4A4D2B39}">
      <dgm:prSet/>
      <dgm:spPr/>
      <dgm:t>
        <a:bodyPr/>
        <a:lstStyle/>
        <a:p>
          <a:endParaRPr lang="fr-CH" sz="1800"/>
        </a:p>
      </dgm:t>
    </dgm:pt>
    <dgm:pt modelId="{E537F83E-87E4-4024-BB8D-43035DB1389D}" type="pres">
      <dgm:prSet presAssocID="{E50CC8C5-FC22-4AE7-AEF4-55FEF3AFDC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016AE6B2-03DE-4C15-B999-F06F5866BAEF}" type="pres">
      <dgm:prSet presAssocID="{6452987C-4EA0-45F5-A54E-161D8413BF8E}" presName="node" presStyleLbl="node1" presStyleIdx="0" presStyleCnt="2" custScaleX="95030" custScaleY="680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27B337C-E127-43D2-903B-62BCB3F68626}" type="pres">
      <dgm:prSet presAssocID="{6452987C-4EA0-45F5-A54E-161D8413BF8E}" presName="spNode" presStyleCnt="0"/>
      <dgm:spPr/>
    </dgm:pt>
    <dgm:pt modelId="{BE30653A-7C39-4F05-B5D4-351EEE3A9CF2}" type="pres">
      <dgm:prSet presAssocID="{6ABC446D-659C-4441-B72F-37AA65608DE1}" presName="sibTrans" presStyleLbl="sibTrans1D1" presStyleIdx="0" presStyleCnt="2"/>
      <dgm:spPr/>
      <dgm:t>
        <a:bodyPr/>
        <a:lstStyle/>
        <a:p>
          <a:endParaRPr lang="fr-CH"/>
        </a:p>
      </dgm:t>
    </dgm:pt>
    <dgm:pt modelId="{F4BAA728-ED54-4CE6-8096-6EB95FA8DE79}" type="pres">
      <dgm:prSet presAssocID="{611B2453-2651-4893-A6DD-3DB82A756263}" presName="node" presStyleLbl="node1" presStyleIdx="1" presStyleCnt="2" custScaleX="104592" custScaleY="71564" custRadScaleRad="129161" custRadScaleInc="156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0E03E2-9723-494D-83E1-851CF769E7E8}" type="pres">
      <dgm:prSet presAssocID="{611B2453-2651-4893-A6DD-3DB82A756263}" presName="spNode" presStyleCnt="0"/>
      <dgm:spPr/>
    </dgm:pt>
    <dgm:pt modelId="{BB7C18F0-1867-4FB1-8217-E00176C4103E}" type="pres">
      <dgm:prSet presAssocID="{AFB246CA-600A-42F6-88FC-A6A138508651}" presName="sibTrans" presStyleLbl="sibTrans1D1" presStyleIdx="1" presStyleCnt="2"/>
      <dgm:spPr/>
      <dgm:t>
        <a:bodyPr/>
        <a:lstStyle/>
        <a:p>
          <a:endParaRPr lang="fr-CH"/>
        </a:p>
      </dgm:t>
    </dgm:pt>
  </dgm:ptLst>
  <dgm:cxnLst>
    <dgm:cxn modelId="{DB4BC6C2-0A24-4AA7-8390-15C7ADF44352}" type="presOf" srcId="{6ABC446D-659C-4441-B72F-37AA65608DE1}" destId="{BE30653A-7C39-4F05-B5D4-351EEE3A9CF2}" srcOrd="0" destOrd="0" presId="urn:microsoft.com/office/officeart/2005/8/layout/cycle6"/>
    <dgm:cxn modelId="{DD9EA812-3E16-4F6B-B082-D2B0D7704253}" type="presOf" srcId="{611B2453-2651-4893-A6DD-3DB82A756263}" destId="{F4BAA728-ED54-4CE6-8096-6EB95FA8DE79}" srcOrd="0" destOrd="0" presId="urn:microsoft.com/office/officeart/2005/8/layout/cycle6"/>
    <dgm:cxn modelId="{93127D79-D7FA-42DB-A8E8-57309E1D3DFB}" type="presOf" srcId="{AFB246CA-600A-42F6-88FC-A6A138508651}" destId="{BB7C18F0-1867-4FB1-8217-E00176C4103E}" srcOrd="0" destOrd="0" presId="urn:microsoft.com/office/officeart/2005/8/layout/cycle6"/>
    <dgm:cxn modelId="{3EE9975B-938F-49C4-8852-EE9FE65065CC}" srcId="{E50CC8C5-FC22-4AE7-AEF4-55FEF3AFDCBA}" destId="{6452987C-4EA0-45F5-A54E-161D8413BF8E}" srcOrd="0" destOrd="0" parTransId="{2D4AB2D7-813E-4016-9666-B0B0A665FB99}" sibTransId="{6ABC446D-659C-4441-B72F-37AA65608DE1}"/>
    <dgm:cxn modelId="{83EF98F9-BE87-4BD1-BB42-CDD5A7CF1F9F}" type="presOf" srcId="{E50CC8C5-FC22-4AE7-AEF4-55FEF3AFDCBA}" destId="{E537F83E-87E4-4024-BB8D-43035DB1389D}" srcOrd="0" destOrd="0" presId="urn:microsoft.com/office/officeart/2005/8/layout/cycle6"/>
    <dgm:cxn modelId="{CBCE5591-CCA3-47F2-8C30-5C7B4A4D2B39}" srcId="{E50CC8C5-FC22-4AE7-AEF4-55FEF3AFDCBA}" destId="{611B2453-2651-4893-A6DD-3DB82A756263}" srcOrd="1" destOrd="0" parTransId="{0524FEB8-C0CE-4848-B4E7-F6C25E3FAA4F}" sibTransId="{AFB246CA-600A-42F6-88FC-A6A138508651}"/>
    <dgm:cxn modelId="{A51B73A6-8BEB-434B-BFD8-651AAEE62376}" type="presOf" srcId="{6452987C-4EA0-45F5-A54E-161D8413BF8E}" destId="{016AE6B2-03DE-4C15-B999-F06F5866BAEF}" srcOrd="0" destOrd="0" presId="urn:microsoft.com/office/officeart/2005/8/layout/cycle6"/>
    <dgm:cxn modelId="{091A8737-E3C6-492A-986D-97FEE3A5DA26}" type="presParOf" srcId="{E537F83E-87E4-4024-BB8D-43035DB1389D}" destId="{016AE6B2-03DE-4C15-B999-F06F5866BAEF}" srcOrd="0" destOrd="0" presId="urn:microsoft.com/office/officeart/2005/8/layout/cycle6"/>
    <dgm:cxn modelId="{B9ECA9D1-FEB1-4997-82ED-D72A5A36CBE9}" type="presParOf" srcId="{E537F83E-87E4-4024-BB8D-43035DB1389D}" destId="{C27B337C-E127-43D2-903B-62BCB3F68626}" srcOrd="1" destOrd="0" presId="urn:microsoft.com/office/officeart/2005/8/layout/cycle6"/>
    <dgm:cxn modelId="{ADCB4FA6-DF0E-4B80-BD00-DCD5A5A8221C}" type="presParOf" srcId="{E537F83E-87E4-4024-BB8D-43035DB1389D}" destId="{BE30653A-7C39-4F05-B5D4-351EEE3A9CF2}" srcOrd="2" destOrd="0" presId="urn:microsoft.com/office/officeart/2005/8/layout/cycle6"/>
    <dgm:cxn modelId="{E52B6306-699C-428D-9A91-E4CED4260AC1}" type="presParOf" srcId="{E537F83E-87E4-4024-BB8D-43035DB1389D}" destId="{F4BAA728-ED54-4CE6-8096-6EB95FA8DE79}" srcOrd="3" destOrd="0" presId="urn:microsoft.com/office/officeart/2005/8/layout/cycle6"/>
    <dgm:cxn modelId="{69C98F68-AAF2-43D1-B203-4C3E95B25DF1}" type="presParOf" srcId="{E537F83E-87E4-4024-BB8D-43035DB1389D}" destId="{C60E03E2-9723-494D-83E1-851CF769E7E8}" srcOrd="4" destOrd="0" presId="urn:microsoft.com/office/officeart/2005/8/layout/cycle6"/>
    <dgm:cxn modelId="{5B4943C7-6397-4F28-9BC2-E7F2A47DE7A5}" type="presParOf" srcId="{E537F83E-87E4-4024-BB8D-43035DB1389D}" destId="{BB7C18F0-1867-4FB1-8217-E00176C4103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29FAF-1115-4D73-B8EC-B55A54DE4B49}">
      <dsp:nvSpPr>
        <dsp:cNvPr id="0" name=""/>
        <dsp:cNvSpPr/>
      </dsp:nvSpPr>
      <dsp:spPr>
        <a:xfrm>
          <a:off x="2576749" y="2064091"/>
          <a:ext cx="2402109" cy="13521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Cartes conceptuelles</a:t>
          </a:r>
          <a:endParaRPr lang="fr-CH" sz="1600" kern="1200" noProof="0" dirty="0"/>
        </a:p>
      </dsp:txBody>
      <dsp:txXfrm>
        <a:off x="2928530" y="2262108"/>
        <a:ext cx="1698547" cy="956109"/>
      </dsp:txXfrm>
    </dsp:sp>
    <dsp:sp modelId="{8EF940EC-C639-4D7E-9F90-6B6642DDCA26}">
      <dsp:nvSpPr>
        <dsp:cNvPr id="0" name=""/>
        <dsp:cNvSpPr/>
      </dsp:nvSpPr>
      <dsp:spPr>
        <a:xfrm rot="16200018">
          <a:off x="3614077" y="1519873"/>
          <a:ext cx="32746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>
        <a:off x="3663196" y="1666815"/>
        <a:ext cx="229225" cy="293468"/>
      </dsp:txXfrm>
    </dsp:sp>
    <dsp:sp modelId="{DBEC718D-94A7-4498-99D8-423E21389153}">
      <dsp:nvSpPr>
        <dsp:cNvPr id="0" name=""/>
        <dsp:cNvSpPr/>
      </dsp:nvSpPr>
      <dsp:spPr>
        <a:xfrm>
          <a:off x="2626755" y="7661"/>
          <a:ext cx="2302119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1. Cartes heuristiques (</a:t>
          </a:r>
          <a:r>
            <a:rPr lang="fr-CH" sz="1600" kern="1200" noProof="0" dirty="0" err="1" smtClean="0"/>
            <a:t>mind</a:t>
          </a:r>
          <a:r>
            <a:rPr lang="fr-CH" sz="1600" kern="1200" noProof="0" dirty="0" smtClean="0"/>
            <a:t> </a:t>
          </a:r>
          <a:r>
            <a:rPr lang="fr-CH" sz="1600" kern="1200" noProof="0" dirty="0" err="1" smtClean="0"/>
            <a:t>maps</a:t>
          </a:r>
          <a:r>
            <a:rPr lang="fr-CH" sz="1600" kern="1200" noProof="0" dirty="0" smtClean="0"/>
            <a:t>)</a:t>
          </a:r>
          <a:endParaRPr lang="fr-CH" sz="1600" kern="1200" noProof="0" dirty="0"/>
        </a:p>
      </dsp:txBody>
      <dsp:txXfrm>
        <a:off x="2963893" y="218335"/>
        <a:ext cx="1627843" cy="1017224"/>
      </dsp:txXfrm>
    </dsp:sp>
    <dsp:sp modelId="{A4EA3834-049E-4C23-8D87-3373E38F27F7}">
      <dsp:nvSpPr>
        <dsp:cNvPr id="0" name=""/>
        <dsp:cNvSpPr/>
      </dsp:nvSpPr>
      <dsp:spPr>
        <a:xfrm rot="13">
          <a:off x="5130987" y="2495611"/>
          <a:ext cx="36649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200" kern="1200"/>
        </a:p>
      </dsp:txBody>
      <dsp:txXfrm>
        <a:off x="5130987" y="2593434"/>
        <a:ext cx="256543" cy="293468"/>
      </dsp:txXfrm>
    </dsp:sp>
    <dsp:sp modelId="{529EDB17-5DA2-4EC4-A4BC-96299EDE1425}">
      <dsp:nvSpPr>
        <dsp:cNvPr id="0" name=""/>
        <dsp:cNvSpPr/>
      </dsp:nvSpPr>
      <dsp:spPr>
        <a:xfrm>
          <a:off x="5670351" y="2020888"/>
          <a:ext cx="2153385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2. Cartes conceptuelles </a:t>
          </a:r>
          <a:br>
            <a:rPr lang="fr-CH" sz="1600" kern="1200" noProof="0" dirty="0" smtClean="0"/>
          </a:br>
          <a:r>
            <a:rPr lang="fr-CH" sz="1600" kern="1200" noProof="0" dirty="0" smtClean="0"/>
            <a:t>au </a:t>
          </a:r>
          <a:r>
            <a:rPr lang="fr-CH" sz="1600" u="sng" kern="1200" noProof="0" dirty="0" smtClean="0"/>
            <a:t>sens étroit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(concept </a:t>
          </a:r>
          <a:r>
            <a:rPr lang="fr-CH" sz="1600" kern="1200" noProof="0" dirty="0" err="1" smtClean="0"/>
            <a:t>maps</a:t>
          </a:r>
          <a:r>
            <a:rPr lang="fr-CH" sz="1600" kern="1200" noProof="0" dirty="0" smtClean="0"/>
            <a:t>)</a:t>
          </a:r>
          <a:endParaRPr lang="fr-CH" sz="1600" kern="1200" noProof="0" dirty="0"/>
        </a:p>
      </dsp:txBody>
      <dsp:txXfrm>
        <a:off x="5985707" y="2231562"/>
        <a:ext cx="1522673" cy="1017224"/>
      </dsp:txXfrm>
    </dsp:sp>
    <dsp:sp modelId="{FD3554E1-FA5E-4A3C-9012-4B614E095766}">
      <dsp:nvSpPr>
        <dsp:cNvPr id="0" name=""/>
        <dsp:cNvSpPr/>
      </dsp:nvSpPr>
      <dsp:spPr>
        <a:xfrm rot="5399989">
          <a:off x="3614221" y="3471070"/>
          <a:ext cx="327171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>
        <a:off x="3663296" y="3519818"/>
        <a:ext cx="229020" cy="293468"/>
      </dsp:txXfrm>
    </dsp:sp>
    <dsp:sp modelId="{61C0CE7D-BC57-453E-812A-16F2B988ADEA}">
      <dsp:nvSpPr>
        <dsp:cNvPr id="0" name=""/>
        <dsp:cNvSpPr/>
      </dsp:nvSpPr>
      <dsp:spPr>
        <a:xfrm>
          <a:off x="2555311" y="4033539"/>
          <a:ext cx="2444998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3. Autres « langages » informels </a:t>
          </a:r>
          <a:endParaRPr lang="fr-CH" sz="1600" kern="1200" noProof="0" dirty="0"/>
        </a:p>
      </dsp:txBody>
      <dsp:txXfrm>
        <a:off x="2913373" y="4244213"/>
        <a:ext cx="1728874" cy="1017224"/>
      </dsp:txXfrm>
    </dsp:sp>
    <dsp:sp modelId="{09B15D1A-6738-47FF-8457-7DCDB21F3582}">
      <dsp:nvSpPr>
        <dsp:cNvPr id="0" name=""/>
        <dsp:cNvSpPr/>
      </dsp:nvSpPr>
      <dsp:spPr>
        <a:xfrm rot="10711894">
          <a:off x="2129464" y="2533796"/>
          <a:ext cx="317027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 rot="10800000">
        <a:off x="2224556" y="2630400"/>
        <a:ext cx="221919" cy="293468"/>
      </dsp:txXfrm>
    </dsp:sp>
    <dsp:sp modelId="{4BB4B2D3-AEF7-4E34-9A27-6C603D8A2ECB}">
      <dsp:nvSpPr>
        <dsp:cNvPr id="0" name=""/>
        <dsp:cNvSpPr/>
      </dsp:nvSpPr>
      <dsp:spPr>
        <a:xfrm>
          <a:off x="0" y="2092332"/>
          <a:ext cx="1980641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4. Diagrammes (semi) formels</a:t>
          </a:r>
          <a:endParaRPr lang="fr-CH" sz="1600" kern="1200" noProof="0" dirty="0"/>
        </a:p>
      </dsp:txBody>
      <dsp:txXfrm>
        <a:off x="290058" y="2303006"/>
        <a:ext cx="1400525" cy="1017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DAE40-232D-4BA4-BCB6-299EF08E4D67}">
      <dsp:nvSpPr>
        <dsp:cNvPr id="0" name=""/>
        <dsp:cNvSpPr/>
      </dsp:nvSpPr>
      <dsp:spPr>
        <a:xfrm>
          <a:off x="941811" y="3107402"/>
          <a:ext cx="696669" cy="200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334" y="0"/>
              </a:lnTo>
              <a:lnTo>
                <a:pt x="348334" y="2007345"/>
              </a:lnTo>
              <a:lnTo>
                <a:pt x="696669" y="20073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1237025" y="4057955"/>
        <a:ext cx="106240" cy="106240"/>
      </dsp:txXfrm>
    </dsp:sp>
    <dsp:sp modelId="{42290D51-A0B8-44A0-9C57-E9031762E389}">
      <dsp:nvSpPr>
        <dsp:cNvPr id="0" name=""/>
        <dsp:cNvSpPr/>
      </dsp:nvSpPr>
      <dsp:spPr>
        <a:xfrm>
          <a:off x="3061643" y="4245055"/>
          <a:ext cx="313156" cy="171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578" y="0"/>
              </a:lnTo>
              <a:lnTo>
                <a:pt x="156578" y="171581"/>
              </a:lnTo>
              <a:lnTo>
                <a:pt x="313156" y="1715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09295" y="4321918"/>
        <a:ext cx="17854" cy="17854"/>
      </dsp:txXfrm>
    </dsp:sp>
    <dsp:sp modelId="{414F743A-2336-436C-AFC7-958C03F7B9E3}">
      <dsp:nvSpPr>
        <dsp:cNvPr id="0" name=""/>
        <dsp:cNvSpPr/>
      </dsp:nvSpPr>
      <dsp:spPr>
        <a:xfrm>
          <a:off x="3061643" y="3816105"/>
          <a:ext cx="354674" cy="428949"/>
        </a:xfrm>
        <a:custGeom>
          <a:avLst/>
          <a:gdLst/>
          <a:ahLst/>
          <a:cxnLst/>
          <a:rect l="0" t="0" r="0" b="0"/>
          <a:pathLst>
            <a:path>
              <a:moveTo>
                <a:pt x="0" y="428949"/>
              </a:moveTo>
              <a:lnTo>
                <a:pt x="177337" y="428949"/>
              </a:lnTo>
              <a:lnTo>
                <a:pt x="177337" y="0"/>
              </a:lnTo>
              <a:lnTo>
                <a:pt x="354674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25066" y="4016665"/>
        <a:ext cx="27829" cy="27829"/>
      </dsp:txXfrm>
    </dsp:sp>
    <dsp:sp modelId="{9F2339FD-4C6D-49D5-9CE6-36BE7F542F11}">
      <dsp:nvSpPr>
        <dsp:cNvPr id="0" name=""/>
        <dsp:cNvSpPr/>
      </dsp:nvSpPr>
      <dsp:spPr>
        <a:xfrm>
          <a:off x="941811" y="3107402"/>
          <a:ext cx="679004" cy="1137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502" y="0"/>
              </a:lnTo>
              <a:lnTo>
                <a:pt x="339502" y="1137652"/>
              </a:lnTo>
              <a:lnTo>
                <a:pt x="679004" y="11376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1248191" y="3643107"/>
        <a:ext cx="66243" cy="66243"/>
      </dsp:txXfrm>
    </dsp:sp>
    <dsp:sp modelId="{84584C69-449A-47A0-A3E0-C8C205EFD493}">
      <dsp:nvSpPr>
        <dsp:cNvPr id="0" name=""/>
        <dsp:cNvSpPr/>
      </dsp:nvSpPr>
      <dsp:spPr>
        <a:xfrm>
          <a:off x="941811" y="2936027"/>
          <a:ext cx="714780" cy="171375"/>
        </a:xfrm>
        <a:custGeom>
          <a:avLst/>
          <a:gdLst/>
          <a:ahLst/>
          <a:cxnLst/>
          <a:rect l="0" t="0" r="0" b="0"/>
          <a:pathLst>
            <a:path>
              <a:moveTo>
                <a:pt x="0" y="171375"/>
              </a:moveTo>
              <a:lnTo>
                <a:pt x="357390" y="171375"/>
              </a:lnTo>
              <a:lnTo>
                <a:pt x="357390" y="0"/>
              </a:lnTo>
              <a:lnTo>
                <a:pt x="71478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80825" y="3003339"/>
        <a:ext cx="36751" cy="36751"/>
      </dsp:txXfrm>
    </dsp:sp>
    <dsp:sp modelId="{13D57BDA-0E0B-4BD2-A937-A63C5A6D836A}">
      <dsp:nvSpPr>
        <dsp:cNvPr id="0" name=""/>
        <dsp:cNvSpPr/>
      </dsp:nvSpPr>
      <dsp:spPr>
        <a:xfrm>
          <a:off x="3119003" y="1653453"/>
          <a:ext cx="288165" cy="1372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082" y="0"/>
              </a:lnTo>
              <a:lnTo>
                <a:pt x="144082" y="1372740"/>
              </a:lnTo>
              <a:lnTo>
                <a:pt x="288165" y="137274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28019" y="2304757"/>
        <a:ext cx="70132" cy="70132"/>
      </dsp:txXfrm>
    </dsp:sp>
    <dsp:sp modelId="{CB1C4419-85A5-41E5-8081-6CA3A32EE47C}">
      <dsp:nvSpPr>
        <dsp:cNvPr id="0" name=""/>
        <dsp:cNvSpPr/>
      </dsp:nvSpPr>
      <dsp:spPr>
        <a:xfrm>
          <a:off x="3119003" y="1653453"/>
          <a:ext cx="288165" cy="82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082" y="0"/>
              </a:lnTo>
              <a:lnTo>
                <a:pt x="144082" y="823644"/>
              </a:lnTo>
              <a:lnTo>
                <a:pt x="288165" y="82364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41271" y="2043460"/>
        <a:ext cx="43629" cy="43629"/>
      </dsp:txXfrm>
    </dsp:sp>
    <dsp:sp modelId="{0730453E-EFE4-4940-8E9F-28F353DEDC0E}">
      <dsp:nvSpPr>
        <dsp:cNvPr id="0" name=""/>
        <dsp:cNvSpPr/>
      </dsp:nvSpPr>
      <dsp:spPr>
        <a:xfrm>
          <a:off x="3119003" y="1653453"/>
          <a:ext cx="288165" cy="274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082" y="0"/>
              </a:lnTo>
              <a:lnTo>
                <a:pt x="144082" y="274548"/>
              </a:lnTo>
              <a:lnTo>
                <a:pt x="288165" y="2745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53135" y="1780777"/>
        <a:ext cx="19900" cy="19900"/>
      </dsp:txXfrm>
    </dsp:sp>
    <dsp:sp modelId="{49694FB5-ABA0-4A68-8401-5484F86C0889}">
      <dsp:nvSpPr>
        <dsp:cNvPr id="0" name=""/>
        <dsp:cNvSpPr/>
      </dsp:nvSpPr>
      <dsp:spPr>
        <a:xfrm>
          <a:off x="3119003" y="1378905"/>
          <a:ext cx="288165" cy="274548"/>
        </a:xfrm>
        <a:custGeom>
          <a:avLst/>
          <a:gdLst/>
          <a:ahLst/>
          <a:cxnLst/>
          <a:rect l="0" t="0" r="0" b="0"/>
          <a:pathLst>
            <a:path>
              <a:moveTo>
                <a:pt x="0" y="274548"/>
              </a:moveTo>
              <a:lnTo>
                <a:pt x="144082" y="274548"/>
              </a:lnTo>
              <a:lnTo>
                <a:pt x="144082" y="0"/>
              </a:lnTo>
              <a:lnTo>
                <a:pt x="288165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53135" y="1506229"/>
        <a:ext cx="19900" cy="19900"/>
      </dsp:txXfrm>
    </dsp:sp>
    <dsp:sp modelId="{71F7C4EF-FE14-459C-A41F-C1AADC5F41E9}">
      <dsp:nvSpPr>
        <dsp:cNvPr id="0" name=""/>
        <dsp:cNvSpPr/>
      </dsp:nvSpPr>
      <dsp:spPr>
        <a:xfrm>
          <a:off x="3119003" y="829809"/>
          <a:ext cx="288165" cy="823644"/>
        </a:xfrm>
        <a:custGeom>
          <a:avLst/>
          <a:gdLst/>
          <a:ahLst/>
          <a:cxnLst/>
          <a:rect l="0" t="0" r="0" b="0"/>
          <a:pathLst>
            <a:path>
              <a:moveTo>
                <a:pt x="0" y="823644"/>
              </a:moveTo>
              <a:lnTo>
                <a:pt x="144082" y="823644"/>
              </a:lnTo>
              <a:lnTo>
                <a:pt x="144082" y="0"/>
              </a:lnTo>
              <a:lnTo>
                <a:pt x="288165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41271" y="1219816"/>
        <a:ext cx="43629" cy="43629"/>
      </dsp:txXfrm>
    </dsp:sp>
    <dsp:sp modelId="{E3BC7B53-8424-46A1-9697-21D2D69E3485}">
      <dsp:nvSpPr>
        <dsp:cNvPr id="0" name=""/>
        <dsp:cNvSpPr/>
      </dsp:nvSpPr>
      <dsp:spPr>
        <a:xfrm>
          <a:off x="3119003" y="280713"/>
          <a:ext cx="288165" cy="1372740"/>
        </a:xfrm>
        <a:custGeom>
          <a:avLst/>
          <a:gdLst/>
          <a:ahLst/>
          <a:cxnLst/>
          <a:rect l="0" t="0" r="0" b="0"/>
          <a:pathLst>
            <a:path>
              <a:moveTo>
                <a:pt x="0" y="1372740"/>
              </a:moveTo>
              <a:lnTo>
                <a:pt x="144082" y="1372740"/>
              </a:lnTo>
              <a:lnTo>
                <a:pt x="144082" y="0"/>
              </a:lnTo>
              <a:lnTo>
                <a:pt x="288165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3228019" y="932017"/>
        <a:ext cx="70132" cy="70132"/>
      </dsp:txXfrm>
    </dsp:sp>
    <dsp:sp modelId="{08B8DE77-1EB8-477B-8DD7-CE7307450BDF}">
      <dsp:nvSpPr>
        <dsp:cNvPr id="0" name=""/>
        <dsp:cNvSpPr/>
      </dsp:nvSpPr>
      <dsp:spPr>
        <a:xfrm>
          <a:off x="941811" y="1653453"/>
          <a:ext cx="736363" cy="1453949"/>
        </a:xfrm>
        <a:custGeom>
          <a:avLst/>
          <a:gdLst/>
          <a:ahLst/>
          <a:cxnLst/>
          <a:rect l="0" t="0" r="0" b="0"/>
          <a:pathLst>
            <a:path>
              <a:moveTo>
                <a:pt x="0" y="1453949"/>
              </a:moveTo>
              <a:lnTo>
                <a:pt x="368181" y="1453949"/>
              </a:lnTo>
              <a:lnTo>
                <a:pt x="368181" y="0"/>
              </a:lnTo>
              <a:lnTo>
                <a:pt x="73636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kern="1200"/>
        </a:p>
      </dsp:txBody>
      <dsp:txXfrm>
        <a:off x="1269248" y="2339683"/>
        <a:ext cx="81489" cy="81489"/>
      </dsp:txXfrm>
    </dsp:sp>
    <dsp:sp modelId="{08FEC221-7470-4CDB-8A2E-07557626919C}">
      <dsp:nvSpPr>
        <dsp:cNvPr id="0" name=""/>
        <dsp:cNvSpPr/>
      </dsp:nvSpPr>
      <dsp:spPr>
        <a:xfrm rot="16200000">
          <a:off x="-1656548" y="2844412"/>
          <a:ext cx="4670738" cy="5259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smtClean="0"/>
            <a:t>Utiliser des cartes pour:</a:t>
          </a:r>
          <a:endParaRPr lang="fr-CH" sz="1800" b="1" kern="1200" dirty="0"/>
        </a:p>
      </dsp:txBody>
      <dsp:txXfrm>
        <a:off x="-1656548" y="2844412"/>
        <a:ext cx="4670738" cy="525981"/>
      </dsp:txXfrm>
    </dsp:sp>
    <dsp:sp modelId="{8C75CBE5-F8D3-40A0-AD27-C3B20D1C642A}">
      <dsp:nvSpPr>
        <dsp:cNvPr id="0" name=""/>
        <dsp:cNvSpPr/>
      </dsp:nvSpPr>
      <dsp:spPr>
        <a:xfrm>
          <a:off x="1678175" y="1433815"/>
          <a:ext cx="1440828" cy="43927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Organiser</a:t>
          </a:r>
          <a:endParaRPr lang="fr-CH" sz="1800" kern="1200" dirty="0"/>
        </a:p>
      </dsp:txBody>
      <dsp:txXfrm>
        <a:off x="1678175" y="1433815"/>
        <a:ext cx="1440828" cy="439276"/>
      </dsp:txXfrm>
    </dsp:sp>
    <dsp:sp modelId="{96D5FD3A-5E82-47DF-BDE0-948A6FECB9FC}">
      <dsp:nvSpPr>
        <dsp:cNvPr id="0" name=""/>
        <dsp:cNvSpPr/>
      </dsp:nvSpPr>
      <dsp:spPr>
        <a:xfrm>
          <a:off x="3407168" y="61075"/>
          <a:ext cx="4515194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Ses idées</a:t>
          </a:r>
          <a:endParaRPr lang="fr-CH" sz="1800" kern="1200" dirty="0"/>
        </a:p>
      </dsp:txBody>
      <dsp:txXfrm>
        <a:off x="3407168" y="61075"/>
        <a:ext cx="4515194" cy="439276"/>
      </dsp:txXfrm>
    </dsp:sp>
    <dsp:sp modelId="{A4F09434-9D59-4FD1-B74E-9DEE411E01EE}">
      <dsp:nvSpPr>
        <dsp:cNvPr id="0" name=""/>
        <dsp:cNvSpPr/>
      </dsp:nvSpPr>
      <dsp:spPr>
        <a:xfrm>
          <a:off x="3407168" y="610171"/>
          <a:ext cx="4515194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Ses informations</a:t>
          </a:r>
          <a:endParaRPr lang="fr-CH" sz="1800" kern="1200" dirty="0"/>
        </a:p>
      </dsp:txBody>
      <dsp:txXfrm>
        <a:off x="3407168" y="610171"/>
        <a:ext cx="4515194" cy="439276"/>
      </dsp:txXfrm>
    </dsp:sp>
    <dsp:sp modelId="{4F81A6A5-8961-4828-91D1-D7E7A004F4B8}">
      <dsp:nvSpPr>
        <dsp:cNvPr id="0" name=""/>
        <dsp:cNvSpPr/>
      </dsp:nvSpPr>
      <dsp:spPr>
        <a:xfrm>
          <a:off x="3407168" y="1159267"/>
          <a:ext cx="4515194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Ses collections (documents, images, …)</a:t>
          </a:r>
          <a:endParaRPr lang="fr-CH" sz="1800" kern="1200" dirty="0"/>
        </a:p>
      </dsp:txBody>
      <dsp:txXfrm>
        <a:off x="3407168" y="1159267"/>
        <a:ext cx="4515194" cy="439276"/>
      </dsp:txXfrm>
    </dsp:sp>
    <dsp:sp modelId="{AFE19124-09A8-4512-9257-1CF38727557F}">
      <dsp:nvSpPr>
        <dsp:cNvPr id="0" name=""/>
        <dsp:cNvSpPr/>
      </dsp:nvSpPr>
      <dsp:spPr>
        <a:xfrm>
          <a:off x="3407168" y="1708363"/>
          <a:ext cx="4573490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Son temps, son projet</a:t>
          </a:r>
          <a:endParaRPr lang="fr-CH" sz="1800" kern="1200" dirty="0"/>
        </a:p>
      </dsp:txBody>
      <dsp:txXfrm>
        <a:off x="3407168" y="1708363"/>
        <a:ext cx="4573490" cy="439276"/>
      </dsp:txXfrm>
    </dsp:sp>
    <dsp:sp modelId="{4A9FA923-CD51-4500-991A-8AECD7005044}">
      <dsp:nvSpPr>
        <dsp:cNvPr id="0" name=""/>
        <dsp:cNvSpPr/>
      </dsp:nvSpPr>
      <dsp:spPr>
        <a:xfrm>
          <a:off x="3407168" y="2257459"/>
          <a:ext cx="4547224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Son site</a:t>
          </a:r>
          <a:endParaRPr lang="fr-CH" sz="1800" kern="1200" dirty="0"/>
        </a:p>
      </dsp:txBody>
      <dsp:txXfrm>
        <a:off x="3407168" y="2257459"/>
        <a:ext cx="4547224" cy="439276"/>
      </dsp:txXfrm>
    </dsp:sp>
    <dsp:sp modelId="{B38ABF28-5932-4C42-940C-089917CF9A6F}">
      <dsp:nvSpPr>
        <dsp:cNvPr id="0" name=""/>
        <dsp:cNvSpPr/>
      </dsp:nvSpPr>
      <dsp:spPr>
        <a:xfrm>
          <a:off x="3407168" y="2806555"/>
          <a:ext cx="4450155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Décomposer un phénomène / concept</a:t>
          </a:r>
          <a:endParaRPr lang="fr-CH" sz="1800" kern="1200" dirty="0"/>
        </a:p>
      </dsp:txBody>
      <dsp:txXfrm>
        <a:off x="3407168" y="2806555"/>
        <a:ext cx="4450155" cy="439276"/>
      </dsp:txXfrm>
    </dsp:sp>
    <dsp:sp modelId="{08EE861C-E41D-4188-9534-564A00FDC1AF}">
      <dsp:nvSpPr>
        <dsp:cNvPr id="0" name=""/>
        <dsp:cNvSpPr/>
      </dsp:nvSpPr>
      <dsp:spPr>
        <a:xfrm>
          <a:off x="1656591" y="2716389"/>
          <a:ext cx="1281414" cy="439276"/>
        </a:xfrm>
        <a:prstGeom prst="rect">
          <a:avLst/>
        </a:prstGeom>
        <a:solidFill>
          <a:srgbClr val="CCFF33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Evaluer</a:t>
          </a:r>
          <a:endParaRPr lang="fr-CH" sz="1800" kern="1200" dirty="0"/>
        </a:p>
      </dsp:txBody>
      <dsp:txXfrm>
        <a:off x="1656591" y="2716389"/>
        <a:ext cx="1281414" cy="439276"/>
      </dsp:txXfrm>
    </dsp:sp>
    <dsp:sp modelId="{3E290429-A003-4515-B3C0-D71128FA3259}">
      <dsp:nvSpPr>
        <dsp:cNvPr id="0" name=""/>
        <dsp:cNvSpPr/>
      </dsp:nvSpPr>
      <dsp:spPr>
        <a:xfrm>
          <a:off x="1620815" y="4025416"/>
          <a:ext cx="1440828" cy="4392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Créer</a:t>
          </a:r>
          <a:endParaRPr lang="fr-CH" sz="1800" kern="1200" dirty="0"/>
        </a:p>
      </dsp:txBody>
      <dsp:txXfrm>
        <a:off x="1620815" y="4025416"/>
        <a:ext cx="1440828" cy="439276"/>
      </dsp:txXfrm>
    </dsp:sp>
    <dsp:sp modelId="{5CFDE650-B7E1-4DDD-B215-C228B484540B}">
      <dsp:nvSpPr>
        <dsp:cNvPr id="0" name=""/>
        <dsp:cNvSpPr/>
      </dsp:nvSpPr>
      <dsp:spPr>
        <a:xfrm>
          <a:off x="3416318" y="3596467"/>
          <a:ext cx="4614640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Des idées (concepts, taxonomies, modèles)</a:t>
          </a:r>
          <a:endParaRPr lang="fr-CH" sz="1800" kern="1200" dirty="0"/>
        </a:p>
      </dsp:txBody>
      <dsp:txXfrm>
        <a:off x="3416318" y="3596467"/>
        <a:ext cx="4614640" cy="439276"/>
      </dsp:txXfrm>
    </dsp:sp>
    <dsp:sp modelId="{3FAA9FDF-6F50-4C13-8930-3A921DEDCDD9}">
      <dsp:nvSpPr>
        <dsp:cNvPr id="0" name=""/>
        <dsp:cNvSpPr/>
      </dsp:nvSpPr>
      <dsp:spPr>
        <a:xfrm>
          <a:off x="3374800" y="4196998"/>
          <a:ext cx="4688987" cy="439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Des communications</a:t>
          </a:r>
          <a:endParaRPr lang="fr-CH" sz="1800" kern="1200" dirty="0"/>
        </a:p>
      </dsp:txBody>
      <dsp:txXfrm>
        <a:off x="3374800" y="4196998"/>
        <a:ext cx="4688987" cy="439276"/>
      </dsp:txXfrm>
    </dsp:sp>
    <dsp:sp modelId="{B3338133-95CC-4F01-A782-2D362AFE8DEF}">
      <dsp:nvSpPr>
        <dsp:cNvPr id="0" name=""/>
        <dsp:cNvSpPr/>
      </dsp:nvSpPr>
      <dsp:spPr>
        <a:xfrm>
          <a:off x="1638480" y="4895110"/>
          <a:ext cx="2769429" cy="43927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Partager et collaborer</a:t>
          </a:r>
          <a:endParaRPr lang="fr-CH" sz="1800" kern="1200" dirty="0"/>
        </a:p>
      </dsp:txBody>
      <dsp:txXfrm>
        <a:off x="1638480" y="4895110"/>
        <a:ext cx="2769429" cy="439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05BAC-AA10-42FD-9BCC-8616647CAF8C}">
      <dsp:nvSpPr>
        <dsp:cNvPr id="0" name=""/>
        <dsp:cNvSpPr/>
      </dsp:nvSpPr>
      <dsp:spPr>
        <a:xfrm>
          <a:off x="3375165" y="2016769"/>
          <a:ext cx="1438572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Usages et utilité </a:t>
          </a:r>
          <a:endParaRPr lang="fr-CH" sz="1400" kern="1200" dirty="0"/>
        </a:p>
      </dsp:txBody>
      <dsp:txXfrm>
        <a:off x="3585839" y="2227443"/>
        <a:ext cx="1017224" cy="1017224"/>
      </dsp:txXfrm>
    </dsp:sp>
    <dsp:sp modelId="{1F5CE3AC-2E18-465E-B384-260F6E465BF1}">
      <dsp:nvSpPr>
        <dsp:cNvPr id="0" name=""/>
        <dsp:cNvSpPr/>
      </dsp:nvSpPr>
      <dsp:spPr>
        <a:xfrm rot="16200000">
          <a:off x="3942168" y="1493506"/>
          <a:ext cx="30456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3987853" y="1637014"/>
        <a:ext cx="213195" cy="293468"/>
      </dsp:txXfrm>
    </dsp:sp>
    <dsp:sp modelId="{C213C7A4-A1EC-4862-B139-BF1CC14D35EA}">
      <dsp:nvSpPr>
        <dsp:cNvPr id="0" name=""/>
        <dsp:cNvSpPr/>
      </dsp:nvSpPr>
      <dsp:spPr>
        <a:xfrm>
          <a:off x="2928826" y="3546"/>
          <a:ext cx="2331250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Prise de notes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dans un format bien assimilable par le cerveau</a:t>
          </a:r>
          <a:endParaRPr lang="fr-CH" sz="1400" kern="1200" dirty="0"/>
        </a:p>
      </dsp:txBody>
      <dsp:txXfrm>
        <a:off x="3270230" y="214220"/>
        <a:ext cx="1648442" cy="1017224"/>
      </dsp:txXfrm>
    </dsp:sp>
    <dsp:sp modelId="{7BBB0597-7E39-46A6-8ECB-3AF234AF6C2D}">
      <dsp:nvSpPr>
        <dsp:cNvPr id="0" name=""/>
        <dsp:cNvSpPr/>
      </dsp:nvSpPr>
      <dsp:spPr>
        <a:xfrm rot="20318400">
          <a:off x="5008229" y="1998727"/>
          <a:ext cx="69243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5013269" y="2123272"/>
        <a:ext cx="545696" cy="293468"/>
      </dsp:txXfrm>
    </dsp:sp>
    <dsp:sp modelId="{694AB3E0-4EDD-438F-BE08-ADD18300C246}">
      <dsp:nvSpPr>
        <dsp:cNvPr id="0" name=""/>
        <dsp:cNvSpPr/>
      </dsp:nvSpPr>
      <dsp:spPr>
        <a:xfrm>
          <a:off x="5827330" y="911240"/>
          <a:ext cx="2187810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Rappel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La structure d’un mindmap aide la mémorisation</a:t>
          </a:r>
          <a:endParaRPr lang="fr-CH" sz="1400" kern="1200" dirty="0"/>
        </a:p>
      </dsp:txBody>
      <dsp:txXfrm>
        <a:off x="6147727" y="1121914"/>
        <a:ext cx="1547016" cy="1017224"/>
      </dsp:txXfrm>
    </dsp:sp>
    <dsp:sp modelId="{63F1740D-1C98-4110-8385-31B81AAD4B5E}">
      <dsp:nvSpPr>
        <dsp:cNvPr id="0" name=""/>
        <dsp:cNvSpPr/>
      </dsp:nvSpPr>
      <dsp:spPr>
        <a:xfrm rot="1031585">
          <a:off x="5005022" y="2865620"/>
          <a:ext cx="597074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5008300" y="2941756"/>
        <a:ext cx="450340" cy="293468"/>
      </dsp:txXfrm>
    </dsp:sp>
    <dsp:sp modelId="{D20C07F2-B596-414D-9E41-632615CC61EA}">
      <dsp:nvSpPr>
        <dsp:cNvPr id="0" name=""/>
        <dsp:cNvSpPr/>
      </dsp:nvSpPr>
      <dsp:spPr>
        <a:xfrm>
          <a:off x="5759167" y="2735265"/>
          <a:ext cx="2470432" cy="17961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Créativité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Écriture simple, donc libérer des ressources pour la créativité</a:t>
          </a:r>
          <a:endParaRPr lang="fr-CH" sz="1400" kern="1200" dirty="0"/>
        </a:p>
      </dsp:txBody>
      <dsp:txXfrm>
        <a:off x="6120953" y="2998308"/>
        <a:ext cx="1746860" cy="1270087"/>
      </dsp:txXfrm>
    </dsp:sp>
    <dsp:sp modelId="{97AEA3CB-5E6B-4447-8DC4-C67400E8A418}">
      <dsp:nvSpPr>
        <dsp:cNvPr id="0" name=""/>
        <dsp:cNvSpPr/>
      </dsp:nvSpPr>
      <dsp:spPr>
        <a:xfrm rot="5007456">
          <a:off x="4054296" y="3486627"/>
          <a:ext cx="308563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4095307" y="3538467"/>
        <a:ext cx="215994" cy="293468"/>
      </dsp:txXfrm>
    </dsp:sp>
    <dsp:sp modelId="{F4E97C7E-A223-4362-A5B2-5EEE93498510}">
      <dsp:nvSpPr>
        <dsp:cNvPr id="0" name=""/>
        <dsp:cNvSpPr/>
      </dsp:nvSpPr>
      <dsp:spPr>
        <a:xfrm>
          <a:off x="3295827" y="4026763"/>
          <a:ext cx="2058280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Résolution de problèmes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percevoir tous les éléments et leurs relations</a:t>
          </a:r>
          <a:endParaRPr lang="fr-CH" sz="1400" kern="1200" dirty="0"/>
        </a:p>
      </dsp:txBody>
      <dsp:txXfrm>
        <a:off x="3597255" y="4237437"/>
        <a:ext cx="1455424" cy="1017224"/>
      </dsp:txXfrm>
    </dsp:sp>
    <dsp:sp modelId="{6A78CCB2-CA69-4761-9BB7-36A23AEB0FEF}">
      <dsp:nvSpPr>
        <dsp:cNvPr id="0" name=""/>
        <dsp:cNvSpPr/>
      </dsp:nvSpPr>
      <dsp:spPr>
        <a:xfrm rot="9533120">
          <a:off x="2482556" y="2979744"/>
          <a:ext cx="69508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10800000">
        <a:off x="2624364" y="3051138"/>
        <a:ext cx="548346" cy="293468"/>
      </dsp:txXfrm>
    </dsp:sp>
    <dsp:sp modelId="{258CB8DB-7A66-4D51-8E1F-B3DD8B741F67}">
      <dsp:nvSpPr>
        <dsp:cNvPr id="0" name=""/>
        <dsp:cNvSpPr/>
      </dsp:nvSpPr>
      <dsp:spPr>
        <a:xfrm>
          <a:off x="0" y="3136613"/>
          <a:ext cx="2389037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Planification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rassembler de façon hiérarchique toute information</a:t>
          </a:r>
          <a:endParaRPr lang="fr-CH" sz="1400" kern="1200" dirty="0"/>
        </a:p>
      </dsp:txBody>
      <dsp:txXfrm>
        <a:off x="349866" y="3347287"/>
        <a:ext cx="1689305" cy="1017224"/>
      </dsp:txXfrm>
    </dsp:sp>
    <dsp:sp modelId="{4E2D8484-68F5-488E-A024-6510F19C4DBD}">
      <dsp:nvSpPr>
        <dsp:cNvPr id="0" name=""/>
        <dsp:cNvSpPr/>
      </dsp:nvSpPr>
      <dsp:spPr>
        <a:xfrm rot="11987452">
          <a:off x="2278910" y="1988724"/>
          <a:ext cx="836665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 rot="10800000">
        <a:off x="2421311" y="2111388"/>
        <a:ext cx="689931" cy="293468"/>
      </dsp:txXfrm>
    </dsp:sp>
    <dsp:sp modelId="{60E64341-5F6D-492F-8C40-CF281A64A017}">
      <dsp:nvSpPr>
        <dsp:cNvPr id="0" name=""/>
        <dsp:cNvSpPr/>
      </dsp:nvSpPr>
      <dsp:spPr>
        <a:xfrm>
          <a:off x="0" y="911239"/>
          <a:ext cx="2044369" cy="143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/>
            <a:t>Présentation</a:t>
          </a:r>
          <a:endParaRPr lang="fr-CH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/>
            <a:t>Structurée, en profondeur</a:t>
          </a:r>
          <a:endParaRPr lang="fr-CH" sz="1400" kern="1200" dirty="0"/>
        </a:p>
      </dsp:txBody>
      <dsp:txXfrm>
        <a:off x="299391" y="1121913"/>
        <a:ext cx="1445587" cy="1017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16FE-8306-448B-9E20-54CAA5B72FF7}">
      <dsp:nvSpPr>
        <dsp:cNvPr id="0" name=""/>
        <dsp:cNvSpPr/>
      </dsp:nvSpPr>
      <dsp:spPr>
        <a:xfrm>
          <a:off x="2711061" y="685"/>
          <a:ext cx="2552450" cy="1107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Décortiquer un phénomène et ses mécanismes</a:t>
          </a:r>
          <a:endParaRPr lang="fr-CH" sz="1800" kern="1200" dirty="0"/>
        </a:p>
      </dsp:txBody>
      <dsp:txXfrm>
        <a:off x="2765129" y="54753"/>
        <a:ext cx="2444314" cy="999447"/>
      </dsp:txXfrm>
    </dsp:sp>
    <dsp:sp modelId="{7984C5D4-AE5B-4486-BE75-6E55B31C0DEC}">
      <dsp:nvSpPr>
        <dsp:cNvPr id="0" name=""/>
        <dsp:cNvSpPr/>
      </dsp:nvSpPr>
      <dsp:spPr>
        <a:xfrm>
          <a:off x="1842846" y="600676"/>
          <a:ext cx="4425036" cy="4425036"/>
        </a:xfrm>
        <a:custGeom>
          <a:avLst/>
          <a:gdLst/>
          <a:ahLst/>
          <a:cxnLst/>
          <a:rect l="0" t="0" r="0" b="0"/>
          <a:pathLst>
            <a:path>
              <a:moveTo>
                <a:pt x="3430137" y="365184"/>
              </a:moveTo>
              <a:arcTo wR="2212518" hR="2212518" stAng="18203386" swAng="17442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33581-8CF4-4C8B-9676-83F502DBDAC7}">
      <dsp:nvSpPr>
        <dsp:cNvPr id="0" name=""/>
        <dsp:cNvSpPr/>
      </dsp:nvSpPr>
      <dsp:spPr>
        <a:xfrm>
          <a:off x="4978887" y="1800297"/>
          <a:ext cx="2446582" cy="1107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Créer</a:t>
          </a:r>
          <a:br>
            <a:rPr lang="fr-CH" sz="1800" kern="1200" dirty="0" smtClean="0"/>
          </a:br>
          <a:r>
            <a:rPr lang="fr-CH" sz="1800" kern="1200" dirty="0" smtClean="0"/>
            <a:t>un design </a:t>
          </a:r>
          <a:br>
            <a:rPr lang="fr-CH" sz="1800" kern="1200" dirty="0" smtClean="0"/>
          </a:br>
          <a:r>
            <a:rPr lang="fr-CH" sz="1800" kern="1200" dirty="0" smtClean="0"/>
            <a:t>(dispositif, logiciels, appareil,..)</a:t>
          </a:r>
          <a:endParaRPr lang="fr-CH" sz="1800" kern="1200" dirty="0"/>
        </a:p>
      </dsp:txBody>
      <dsp:txXfrm>
        <a:off x="5032955" y="1854365"/>
        <a:ext cx="2338446" cy="999447"/>
      </dsp:txXfrm>
    </dsp:sp>
    <dsp:sp modelId="{E771DE65-F7A7-49DE-A09B-5F0D2E3EB91F}">
      <dsp:nvSpPr>
        <dsp:cNvPr id="0" name=""/>
        <dsp:cNvSpPr/>
      </dsp:nvSpPr>
      <dsp:spPr>
        <a:xfrm>
          <a:off x="1811717" y="755779"/>
          <a:ext cx="4425036" cy="4425036"/>
        </a:xfrm>
        <a:custGeom>
          <a:avLst/>
          <a:gdLst/>
          <a:ahLst/>
          <a:cxnLst/>
          <a:rect l="0" t="0" r="0" b="0"/>
          <a:pathLst>
            <a:path>
              <a:moveTo>
                <a:pt x="4424444" y="2161339"/>
              </a:moveTo>
              <a:arcTo wR="2212518" hR="2212518" stAng="21520472" swAng="14177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AE6B2-03DE-4C15-B999-F06F5866BAEF}">
      <dsp:nvSpPr>
        <dsp:cNvPr id="0" name=""/>
        <dsp:cNvSpPr/>
      </dsp:nvSpPr>
      <dsp:spPr>
        <a:xfrm>
          <a:off x="4330834" y="3816526"/>
          <a:ext cx="2694613" cy="1107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Expliciter et</a:t>
          </a:r>
          <a:br>
            <a:rPr lang="fr-CH" sz="1800" kern="1200" dirty="0" smtClean="0"/>
          </a:br>
          <a:r>
            <a:rPr lang="fr-CH" sz="1800" kern="1200" dirty="0" smtClean="0"/>
            <a:t>communiquer des idées complexes</a:t>
          </a:r>
          <a:endParaRPr lang="fr-CH" sz="1800" kern="1200" dirty="0"/>
        </a:p>
      </dsp:txBody>
      <dsp:txXfrm>
        <a:off x="4384902" y="3870594"/>
        <a:ext cx="2586477" cy="999447"/>
      </dsp:txXfrm>
    </dsp:sp>
    <dsp:sp modelId="{BE30653A-7C39-4F05-B5D4-351EEE3A9CF2}">
      <dsp:nvSpPr>
        <dsp:cNvPr id="0" name=""/>
        <dsp:cNvSpPr/>
      </dsp:nvSpPr>
      <dsp:spPr>
        <a:xfrm>
          <a:off x="1987126" y="602585"/>
          <a:ext cx="4425036" cy="4425036"/>
        </a:xfrm>
        <a:custGeom>
          <a:avLst/>
          <a:gdLst/>
          <a:ahLst/>
          <a:cxnLst/>
          <a:rect l="0" t="0" r="0" b="0"/>
          <a:pathLst>
            <a:path>
              <a:moveTo>
                <a:pt x="2862762" y="4327327"/>
              </a:moveTo>
              <a:arcTo wR="2212518" hR="2212518" stAng="4374529" swAng="3071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C106C-1330-4B1C-8825-218471238CA0}">
      <dsp:nvSpPr>
        <dsp:cNvPr id="0" name=""/>
        <dsp:cNvSpPr/>
      </dsp:nvSpPr>
      <dsp:spPr>
        <a:xfrm>
          <a:off x="1018463" y="3528487"/>
          <a:ext cx="2558806" cy="1107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Favoriser l'intégration de nouveaux savoirs avec d'anciens</a:t>
          </a:r>
          <a:endParaRPr lang="fr-CH" sz="1800" kern="1200" dirty="0"/>
        </a:p>
      </dsp:txBody>
      <dsp:txXfrm>
        <a:off x="1072531" y="3582555"/>
        <a:ext cx="2450670" cy="999447"/>
      </dsp:txXfrm>
    </dsp:sp>
    <dsp:sp modelId="{D475E2A7-0B30-47BA-B94B-9BF77F762460}">
      <dsp:nvSpPr>
        <dsp:cNvPr id="0" name=""/>
        <dsp:cNvSpPr/>
      </dsp:nvSpPr>
      <dsp:spPr>
        <a:xfrm>
          <a:off x="1778120" y="379182"/>
          <a:ext cx="4425036" cy="4425036"/>
        </a:xfrm>
        <a:custGeom>
          <a:avLst/>
          <a:gdLst/>
          <a:ahLst/>
          <a:cxnLst/>
          <a:rect l="0" t="0" r="0" b="0"/>
          <a:pathLst>
            <a:path>
              <a:moveTo>
                <a:pt x="204248" y="3141005"/>
              </a:moveTo>
              <a:arcTo wR="2212518" hR="2212518" stAng="9311244" swAng="1404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A728-ED54-4CE6-8096-6EB95FA8DE79}">
      <dsp:nvSpPr>
        <dsp:cNvPr id="0" name=""/>
        <dsp:cNvSpPr/>
      </dsp:nvSpPr>
      <dsp:spPr>
        <a:xfrm>
          <a:off x="616416" y="1529497"/>
          <a:ext cx="2533280" cy="1107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Evaluer la compréhension/</a:t>
          </a:r>
          <a:br>
            <a:rPr lang="fr-CH" sz="1800" kern="1200" dirty="0" smtClean="0"/>
          </a:br>
          <a:r>
            <a:rPr lang="fr-CH" sz="1800" kern="1200" dirty="0" smtClean="0"/>
            <a:t>compétence d'une personne</a:t>
          </a:r>
          <a:endParaRPr lang="fr-CH" sz="1800" kern="1200" dirty="0"/>
        </a:p>
      </dsp:txBody>
      <dsp:txXfrm>
        <a:off x="670484" y="1583565"/>
        <a:ext cx="2425144" cy="999447"/>
      </dsp:txXfrm>
    </dsp:sp>
    <dsp:sp modelId="{BB7C18F0-1867-4FB1-8217-E00176C4103E}">
      <dsp:nvSpPr>
        <dsp:cNvPr id="0" name=""/>
        <dsp:cNvSpPr/>
      </dsp:nvSpPr>
      <dsp:spPr>
        <a:xfrm>
          <a:off x="1774768" y="554476"/>
          <a:ext cx="4425036" cy="4425036"/>
        </a:xfrm>
        <a:custGeom>
          <a:avLst/>
          <a:gdLst/>
          <a:ahLst/>
          <a:cxnLst/>
          <a:rect l="0" t="0" r="0" b="0"/>
          <a:pathLst>
            <a:path>
              <a:moveTo>
                <a:pt x="382913" y="968418"/>
              </a:moveTo>
              <a:arcTo wR="2212518" hR="2212518" stAng="12852902" swAng="12210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3D90-91F2-46B5-9C8A-DC08AB8B86C9}">
      <dsp:nvSpPr>
        <dsp:cNvPr id="0" name=""/>
        <dsp:cNvSpPr/>
      </dsp:nvSpPr>
      <dsp:spPr>
        <a:xfrm>
          <a:off x="2865366" y="4681014"/>
          <a:ext cx="500906" cy="47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53" y="0"/>
              </a:lnTo>
              <a:lnTo>
                <a:pt x="250453" y="477235"/>
              </a:lnTo>
              <a:lnTo>
                <a:pt x="500906" y="4772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2778728" y="4902335"/>
        <a:ext cx="674181" cy="34592"/>
      </dsp:txXfrm>
    </dsp:sp>
    <dsp:sp modelId="{B159B251-DEB8-4F3F-85C7-B6023AF7A714}">
      <dsp:nvSpPr>
        <dsp:cNvPr id="0" name=""/>
        <dsp:cNvSpPr/>
      </dsp:nvSpPr>
      <dsp:spPr>
        <a:xfrm>
          <a:off x="2865366" y="4203778"/>
          <a:ext cx="500906" cy="477235"/>
        </a:xfrm>
        <a:custGeom>
          <a:avLst/>
          <a:gdLst/>
          <a:ahLst/>
          <a:cxnLst/>
          <a:rect l="0" t="0" r="0" b="0"/>
          <a:pathLst>
            <a:path>
              <a:moveTo>
                <a:pt x="0" y="477235"/>
              </a:moveTo>
              <a:lnTo>
                <a:pt x="250453" y="477235"/>
              </a:lnTo>
              <a:lnTo>
                <a:pt x="250453" y="0"/>
              </a:lnTo>
              <a:lnTo>
                <a:pt x="50090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2778728" y="4425100"/>
        <a:ext cx="674181" cy="34592"/>
      </dsp:txXfrm>
    </dsp:sp>
    <dsp:sp modelId="{239C8893-FAE3-4F5E-A42A-5EB70B6D6C34}">
      <dsp:nvSpPr>
        <dsp:cNvPr id="0" name=""/>
        <dsp:cNvSpPr/>
      </dsp:nvSpPr>
      <dsp:spPr>
        <a:xfrm>
          <a:off x="1058597" y="2772072"/>
          <a:ext cx="500906" cy="190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53" y="0"/>
              </a:lnTo>
              <a:lnTo>
                <a:pt x="250453" y="1908941"/>
              </a:lnTo>
              <a:lnTo>
                <a:pt x="500906" y="19089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347471" y="3677204"/>
        <a:ext cx="1923158" cy="98678"/>
      </dsp:txXfrm>
    </dsp:sp>
    <dsp:sp modelId="{A143DA06-A332-4AEE-902D-98259EAE54AF}">
      <dsp:nvSpPr>
        <dsp:cNvPr id="0" name=""/>
        <dsp:cNvSpPr/>
      </dsp:nvSpPr>
      <dsp:spPr>
        <a:xfrm>
          <a:off x="4948535" y="3203587"/>
          <a:ext cx="5009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906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4954933" y="3236785"/>
        <a:ext cx="488112" cy="25045"/>
      </dsp:txXfrm>
    </dsp:sp>
    <dsp:sp modelId="{01B85C83-1A2A-408E-92FE-25CC285EDAA4}">
      <dsp:nvSpPr>
        <dsp:cNvPr id="0" name=""/>
        <dsp:cNvSpPr/>
      </dsp:nvSpPr>
      <dsp:spPr>
        <a:xfrm>
          <a:off x="2865366" y="2772072"/>
          <a:ext cx="500906" cy="47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53" y="0"/>
              </a:lnTo>
              <a:lnTo>
                <a:pt x="250453" y="477235"/>
              </a:lnTo>
              <a:lnTo>
                <a:pt x="500906" y="4772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2778728" y="2993393"/>
        <a:ext cx="674181" cy="34592"/>
      </dsp:txXfrm>
    </dsp:sp>
    <dsp:sp modelId="{9F905352-423A-45C7-82FD-3834FD7C7C96}">
      <dsp:nvSpPr>
        <dsp:cNvPr id="0" name=""/>
        <dsp:cNvSpPr/>
      </dsp:nvSpPr>
      <dsp:spPr>
        <a:xfrm>
          <a:off x="4948535" y="2249117"/>
          <a:ext cx="5009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906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4954933" y="2282314"/>
        <a:ext cx="488112" cy="25045"/>
      </dsp:txXfrm>
    </dsp:sp>
    <dsp:sp modelId="{2B495746-03D6-4431-B565-E9168C494CBD}">
      <dsp:nvSpPr>
        <dsp:cNvPr id="0" name=""/>
        <dsp:cNvSpPr/>
      </dsp:nvSpPr>
      <dsp:spPr>
        <a:xfrm>
          <a:off x="2865366" y="2294837"/>
          <a:ext cx="500906" cy="477235"/>
        </a:xfrm>
        <a:custGeom>
          <a:avLst/>
          <a:gdLst/>
          <a:ahLst/>
          <a:cxnLst/>
          <a:rect l="0" t="0" r="0" b="0"/>
          <a:pathLst>
            <a:path>
              <a:moveTo>
                <a:pt x="0" y="477235"/>
              </a:moveTo>
              <a:lnTo>
                <a:pt x="250453" y="477235"/>
              </a:lnTo>
              <a:lnTo>
                <a:pt x="250453" y="0"/>
              </a:lnTo>
              <a:lnTo>
                <a:pt x="50090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2778728" y="2516158"/>
        <a:ext cx="674181" cy="34592"/>
      </dsp:txXfrm>
    </dsp:sp>
    <dsp:sp modelId="{F6406CB8-2913-4A19-958A-7E372EE75DA4}">
      <dsp:nvSpPr>
        <dsp:cNvPr id="0" name=""/>
        <dsp:cNvSpPr/>
      </dsp:nvSpPr>
      <dsp:spPr>
        <a:xfrm>
          <a:off x="1058597" y="2726352"/>
          <a:ext cx="5009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906" y="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1064994" y="2759549"/>
        <a:ext cx="488112" cy="25045"/>
      </dsp:txXfrm>
    </dsp:sp>
    <dsp:sp modelId="{9D7C228F-3567-44BB-8D51-28D01E576092}">
      <dsp:nvSpPr>
        <dsp:cNvPr id="0" name=""/>
        <dsp:cNvSpPr/>
      </dsp:nvSpPr>
      <dsp:spPr>
        <a:xfrm>
          <a:off x="4948535" y="1294646"/>
          <a:ext cx="5009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906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4954933" y="1327843"/>
        <a:ext cx="488112" cy="25045"/>
      </dsp:txXfrm>
    </dsp:sp>
    <dsp:sp modelId="{437808EB-FDC7-4DB3-AF30-970DE9E6C001}">
      <dsp:nvSpPr>
        <dsp:cNvPr id="0" name=""/>
        <dsp:cNvSpPr/>
      </dsp:nvSpPr>
      <dsp:spPr>
        <a:xfrm>
          <a:off x="2865366" y="863130"/>
          <a:ext cx="500906" cy="47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53" y="0"/>
              </a:lnTo>
              <a:lnTo>
                <a:pt x="250453" y="477235"/>
              </a:lnTo>
              <a:lnTo>
                <a:pt x="500906" y="4772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2778728" y="1084451"/>
        <a:ext cx="674181" cy="34592"/>
      </dsp:txXfrm>
    </dsp:sp>
    <dsp:sp modelId="{DE32CEEC-8987-4A90-B080-A3E9DE0C4ADC}">
      <dsp:nvSpPr>
        <dsp:cNvPr id="0" name=""/>
        <dsp:cNvSpPr/>
      </dsp:nvSpPr>
      <dsp:spPr>
        <a:xfrm>
          <a:off x="4948535" y="340175"/>
          <a:ext cx="5009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906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4954933" y="373372"/>
        <a:ext cx="488112" cy="25045"/>
      </dsp:txXfrm>
    </dsp:sp>
    <dsp:sp modelId="{4B48255B-CEDC-442A-A103-A4CF8A382F63}">
      <dsp:nvSpPr>
        <dsp:cNvPr id="0" name=""/>
        <dsp:cNvSpPr/>
      </dsp:nvSpPr>
      <dsp:spPr>
        <a:xfrm>
          <a:off x="2865366" y="385895"/>
          <a:ext cx="500906" cy="477235"/>
        </a:xfrm>
        <a:custGeom>
          <a:avLst/>
          <a:gdLst/>
          <a:ahLst/>
          <a:cxnLst/>
          <a:rect l="0" t="0" r="0" b="0"/>
          <a:pathLst>
            <a:path>
              <a:moveTo>
                <a:pt x="0" y="477235"/>
              </a:moveTo>
              <a:lnTo>
                <a:pt x="250453" y="477235"/>
              </a:lnTo>
              <a:lnTo>
                <a:pt x="250453" y="0"/>
              </a:lnTo>
              <a:lnTo>
                <a:pt x="50090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2778728" y="607216"/>
        <a:ext cx="674181" cy="34592"/>
      </dsp:txXfrm>
    </dsp:sp>
    <dsp:sp modelId="{464C7067-28A1-4292-8679-0C8BE4A9AE74}">
      <dsp:nvSpPr>
        <dsp:cNvPr id="0" name=""/>
        <dsp:cNvSpPr/>
      </dsp:nvSpPr>
      <dsp:spPr>
        <a:xfrm>
          <a:off x="1058597" y="863130"/>
          <a:ext cx="500906" cy="1908941"/>
        </a:xfrm>
        <a:custGeom>
          <a:avLst/>
          <a:gdLst/>
          <a:ahLst/>
          <a:cxnLst/>
          <a:rect l="0" t="0" r="0" b="0"/>
          <a:pathLst>
            <a:path>
              <a:moveTo>
                <a:pt x="0" y="1908941"/>
              </a:moveTo>
              <a:lnTo>
                <a:pt x="250453" y="1908941"/>
              </a:lnTo>
              <a:lnTo>
                <a:pt x="250453" y="0"/>
              </a:lnTo>
              <a:lnTo>
                <a:pt x="50090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/>
        </a:p>
      </dsp:txBody>
      <dsp:txXfrm>
        <a:off x="347471" y="1768262"/>
        <a:ext cx="1923158" cy="98678"/>
      </dsp:txXfrm>
    </dsp:sp>
    <dsp:sp modelId="{D711D553-30F0-4F77-8E43-E092AF5C529B}">
      <dsp:nvSpPr>
        <dsp:cNvPr id="0" name=""/>
        <dsp:cNvSpPr/>
      </dsp:nvSpPr>
      <dsp:spPr>
        <a:xfrm rot="16200000">
          <a:off x="-1372103" y="2350784"/>
          <a:ext cx="4018825" cy="842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Outils</a:t>
          </a:r>
          <a:endParaRPr lang="fr-CH" sz="1600" kern="1200" dirty="0"/>
        </a:p>
      </dsp:txBody>
      <dsp:txXfrm>
        <a:off x="-1372103" y="2350784"/>
        <a:ext cx="4018825" cy="842576"/>
      </dsp:txXfrm>
    </dsp:sp>
    <dsp:sp modelId="{4D8526CE-0091-4F9F-A96A-A54872C5D3B2}">
      <dsp:nvSpPr>
        <dsp:cNvPr id="0" name=""/>
        <dsp:cNvSpPr/>
      </dsp:nvSpPr>
      <dsp:spPr>
        <a:xfrm>
          <a:off x="1559503" y="481342"/>
          <a:ext cx="1305862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Spécialisés</a:t>
          </a:r>
          <a:endParaRPr lang="fr-CH" sz="1600" kern="1200" dirty="0"/>
        </a:p>
      </dsp:txBody>
      <dsp:txXfrm>
        <a:off x="1559503" y="481342"/>
        <a:ext cx="1305862" cy="763576"/>
      </dsp:txXfrm>
    </dsp:sp>
    <dsp:sp modelId="{26931F77-7B67-42D0-ACE3-895F622B0742}">
      <dsp:nvSpPr>
        <dsp:cNvPr id="0" name=""/>
        <dsp:cNvSpPr/>
      </dsp:nvSpPr>
      <dsp:spPr>
        <a:xfrm>
          <a:off x="3366272" y="4106"/>
          <a:ext cx="1582263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Mind </a:t>
          </a:r>
          <a:r>
            <a:rPr lang="fr-CH" sz="1600" kern="1200" dirty="0" err="1" smtClean="0"/>
            <a:t>maps</a:t>
          </a:r>
          <a:endParaRPr lang="fr-CH" sz="1600" kern="1200" dirty="0"/>
        </a:p>
      </dsp:txBody>
      <dsp:txXfrm>
        <a:off x="3366272" y="4106"/>
        <a:ext cx="1582263" cy="763576"/>
      </dsp:txXfrm>
    </dsp:sp>
    <dsp:sp modelId="{CE3A782F-9D56-462D-B1D0-939475EB15A8}">
      <dsp:nvSpPr>
        <dsp:cNvPr id="0" name=""/>
        <dsp:cNvSpPr/>
      </dsp:nvSpPr>
      <dsp:spPr>
        <a:xfrm>
          <a:off x="5449442" y="4106"/>
          <a:ext cx="2870969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1"/>
            </a:rPr>
            <a:t>https://sourceforge.net/projects/freemind/ </a:t>
          </a:r>
          <a:endParaRPr lang="fr-CH" sz="1600" kern="1200" dirty="0" smtClean="0">
            <a:hlinkClick xmlns:r="http://schemas.openxmlformats.org/officeDocument/2006/relationships" r:id="rId1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1"/>
            </a:rPr>
            <a:t>https://www.freeplane.org/</a:t>
          </a:r>
          <a:r>
            <a:rPr lang="fr-CH" sz="1600" kern="1200" dirty="0" smtClean="0"/>
            <a:t> </a:t>
          </a:r>
          <a:endParaRPr lang="fr-CH" sz="1600" kern="1200" dirty="0"/>
        </a:p>
      </dsp:txBody>
      <dsp:txXfrm>
        <a:off x="5449442" y="4106"/>
        <a:ext cx="2870969" cy="763576"/>
      </dsp:txXfrm>
    </dsp:sp>
    <dsp:sp modelId="{A4C3AFEB-9190-432E-9197-96ACA1AF5A0E}">
      <dsp:nvSpPr>
        <dsp:cNvPr id="0" name=""/>
        <dsp:cNvSpPr/>
      </dsp:nvSpPr>
      <dsp:spPr>
        <a:xfrm>
          <a:off x="3366272" y="958577"/>
          <a:ext cx="1582263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Concept </a:t>
          </a:r>
          <a:r>
            <a:rPr lang="fr-CH" sz="1600" kern="1200" dirty="0" err="1" smtClean="0"/>
            <a:t>maps</a:t>
          </a:r>
          <a:endParaRPr lang="fr-CH" sz="1600" kern="1200" dirty="0"/>
        </a:p>
      </dsp:txBody>
      <dsp:txXfrm>
        <a:off x="3366272" y="958577"/>
        <a:ext cx="1582263" cy="763576"/>
      </dsp:txXfrm>
    </dsp:sp>
    <dsp:sp modelId="{8947211F-BA9D-4D4A-ACCF-4D3F13AD9E50}">
      <dsp:nvSpPr>
        <dsp:cNvPr id="0" name=""/>
        <dsp:cNvSpPr/>
      </dsp:nvSpPr>
      <dsp:spPr>
        <a:xfrm>
          <a:off x="5449442" y="958577"/>
          <a:ext cx="2763650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2"/>
            </a:rPr>
            <a:t>https://cmap.ihmc.us/</a:t>
          </a:r>
          <a:endParaRPr lang="fr-C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3"/>
            </a:rPr>
            <a:t>http://vue.tufts.edu/</a:t>
          </a:r>
          <a:r>
            <a:rPr lang="fr-CH" sz="1600" kern="1200" dirty="0" smtClean="0"/>
            <a:t>  </a:t>
          </a:r>
          <a:endParaRPr lang="fr-CH" sz="1600" kern="1200" dirty="0"/>
        </a:p>
      </dsp:txBody>
      <dsp:txXfrm>
        <a:off x="5449442" y="958577"/>
        <a:ext cx="2763650" cy="763576"/>
      </dsp:txXfrm>
    </dsp:sp>
    <dsp:sp modelId="{41EE6A58-E113-4A65-8C77-2FB0D16276F5}">
      <dsp:nvSpPr>
        <dsp:cNvPr id="0" name=""/>
        <dsp:cNvSpPr/>
      </dsp:nvSpPr>
      <dsp:spPr>
        <a:xfrm>
          <a:off x="1559503" y="2390284"/>
          <a:ext cx="1305862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En ligne</a:t>
          </a:r>
          <a:endParaRPr lang="fr-CH" sz="1600" kern="1200" dirty="0"/>
        </a:p>
      </dsp:txBody>
      <dsp:txXfrm>
        <a:off x="1559503" y="2390284"/>
        <a:ext cx="1305862" cy="763576"/>
      </dsp:txXfrm>
    </dsp:sp>
    <dsp:sp modelId="{3BFCB673-2907-482A-9F71-9F57CC9483FF}">
      <dsp:nvSpPr>
        <dsp:cNvPr id="0" name=""/>
        <dsp:cNvSpPr/>
      </dsp:nvSpPr>
      <dsp:spPr>
        <a:xfrm>
          <a:off x="3366272" y="1913048"/>
          <a:ext cx="1582263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Mind </a:t>
          </a:r>
          <a:r>
            <a:rPr lang="fr-CH" sz="1600" kern="1200" dirty="0" err="1" smtClean="0"/>
            <a:t>maps</a:t>
          </a:r>
          <a:endParaRPr lang="fr-CH" sz="1600" kern="1200" dirty="0"/>
        </a:p>
      </dsp:txBody>
      <dsp:txXfrm>
        <a:off x="3366272" y="1913048"/>
        <a:ext cx="1582263" cy="763576"/>
      </dsp:txXfrm>
    </dsp:sp>
    <dsp:sp modelId="{3A4B5F1D-EC39-4533-BE91-093F745DF5C6}">
      <dsp:nvSpPr>
        <dsp:cNvPr id="0" name=""/>
        <dsp:cNvSpPr/>
      </dsp:nvSpPr>
      <dsp:spPr>
        <a:xfrm>
          <a:off x="5449442" y="1913048"/>
          <a:ext cx="2763650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4"/>
            </a:rPr>
            <a:t>https://www.mindmeister.com/</a:t>
          </a:r>
          <a:endParaRPr lang="fr-CH" sz="1600" kern="1200" dirty="0"/>
        </a:p>
      </dsp:txBody>
      <dsp:txXfrm>
        <a:off x="5449442" y="1913048"/>
        <a:ext cx="2763650" cy="763576"/>
      </dsp:txXfrm>
    </dsp:sp>
    <dsp:sp modelId="{B208F6B9-DB03-457C-B38B-AB25748BA7F4}">
      <dsp:nvSpPr>
        <dsp:cNvPr id="0" name=""/>
        <dsp:cNvSpPr/>
      </dsp:nvSpPr>
      <dsp:spPr>
        <a:xfrm>
          <a:off x="3366272" y="2867519"/>
          <a:ext cx="1582263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 diagrammes</a:t>
          </a:r>
          <a:endParaRPr lang="fr-CH" sz="1600" kern="1200" dirty="0"/>
        </a:p>
      </dsp:txBody>
      <dsp:txXfrm>
        <a:off x="3366272" y="2867519"/>
        <a:ext cx="1582263" cy="763576"/>
      </dsp:txXfrm>
    </dsp:sp>
    <dsp:sp modelId="{013186C6-D0AD-473F-AA1B-65462B6EBE9A}">
      <dsp:nvSpPr>
        <dsp:cNvPr id="0" name=""/>
        <dsp:cNvSpPr/>
      </dsp:nvSpPr>
      <dsp:spPr>
        <a:xfrm>
          <a:off x="5449442" y="2867519"/>
          <a:ext cx="2763650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5"/>
            </a:rPr>
            <a:t>https://www.gliffy.com/</a:t>
          </a:r>
          <a:r>
            <a:rPr lang="fr-CH" sz="1600" kern="1200" dirty="0" smtClean="0"/>
            <a:t> </a:t>
          </a:r>
          <a:endParaRPr lang="fr-CH" sz="1600" kern="1200" dirty="0"/>
        </a:p>
      </dsp:txBody>
      <dsp:txXfrm>
        <a:off x="5449442" y="2867519"/>
        <a:ext cx="2763650" cy="763576"/>
      </dsp:txXfrm>
    </dsp:sp>
    <dsp:sp modelId="{930405CD-0485-4BED-85D1-AE03EA4AB9AC}">
      <dsp:nvSpPr>
        <dsp:cNvPr id="0" name=""/>
        <dsp:cNvSpPr/>
      </dsp:nvSpPr>
      <dsp:spPr>
        <a:xfrm>
          <a:off x="1559503" y="4299226"/>
          <a:ext cx="1305862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De dessin</a:t>
          </a:r>
          <a:endParaRPr lang="fr-CH" sz="1600" kern="1200" dirty="0"/>
        </a:p>
      </dsp:txBody>
      <dsp:txXfrm>
        <a:off x="1559503" y="4299226"/>
        <a:ext cx="1305862" cy="763576"/>
      </dsp:txXfrm>
    </dsp:sp>
    <dsp:sp modelId="{D08F0756-E9C7-473D-B8F9-A13D97B177F5}">
      <dsp:nvSpPr>
        <dsp:cNvPr id="0" name=""/>
        <dsp:cNvSpPr/>
      </dsp:nvSpPr>
      <dsp:spPr>
        <a:xfrm>
          <a:off x="3366272" y="3821990"/>
          <a:ext cx="3476590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6"/>
            </a:rPr>
            <a:t>https://inkscape.org/en/</a:t>
          </a:r>
          <a:r>
            <a:rPr lang="fr-CH" sz="1600" kern="1200" dirty="0" smtClean="0"/>
            <a:t/>
          </a:r>
          <a:br>
            <a:rPr lang="fr-CH" sz="1600" kern="1200" dirty="0" smtClean="0"/>
          </a:br>
          <a:r>
            <a:rPr lang="fr-CH" sz="1600" kern="1200" dirty="0" smtClean="0"/>
            <a:t>(difficile, assez puissant) </a:t>
          </a:r>
          <a:endParaRPr lang="fr-CH" sz="1600" kern="1200" dirty="0"/>
        </a:p>
      </dsp:txBody>
      <dsp:txXfrm>
        <a:off x="3366272" y="3821990"/>
        <a:ext cx="3476590" cy="763576"/>
      </dsp:txXfrm>
    </dsp:sp>
    <dsp:sp modelId="{C76AEB92-503E-410D-BFBB-212705212526}">
      <dsp:nvSpPr>
        <dsp:cNvPr id="0" name=""/>
        <dsp:cNvSpPr/>
      </dsp:nvSpPr>
      <dsp:spPr>
        <a:xfrm>
          <a:off x="3366272" y="4776461"/>
          <a:ext cx="3508022" cy="763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hlinkClick xmlns:r="http://schemas.openxmlformats.org/officeDocument/2006/relationships" r:id="rId7"/>
            </a:rPr>
            <a:t>https://www.libreoffice.org/</a:t>
          </a:r>
          <a:endParaRPr lang="fr-C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(module </a:t>
          </a:r>
          <a:r>
            <a:rPr lang="fr-CH" sz="1600" kern="1200" dirty="0" err="1" smtClean="0"/>
            <a:t>draw</a:t>
          </a:r>
          <a:r>
            <a:rPr lang="fr-CH" sz="1600" kern="1200" dirty="0" smtClean="0"/>
            <a:t>, assez facile) </a:t>
          </a:r>
          <a:endParaRPr lang="fr-CH" sz="1600" kern="1200" dirty="0"/>
        </a:p>
      </dsp:txBody>
      <dsp:txXfrm>
        <a:off x="3366272" y="4776461"/>
        <a:ext cx="3508022" cy="763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AE6B2-03DE-4C15-B999-F06F5866BAEF}">
      <dsp:nvSpPr>
        <dsp:cNvPr id="0" name=""/>
        <dsp:cNvSpPr/>
      </dsp:nvSpPr>
      <dsp:spPr>
        <a:xfrm>
          <a:off x="4653" y="1871607"/>
          <a:ext cx="3715543" cy="17288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kern="1200" dirty="0" smtClean="0">
              <a:solidFill>
                <a:srgbClr val="C00000"/>
              </a:solidFill>
            </a:rPr>
            <a:t>Apprendre des concepts </a:t>
          </a:r>
          <a:r>
            <a:rPr lang="fr-CH" sz="2400" kern="1200" dirty="0" smtClean="0">
              <a:solidFill>
                <a:schemeClr val="tx1"/>
              </a:solidFill>
            </a:rPr>
            <a:t>en créant des </a:t>
          </a:r>
          <a:r>
            <a:rPr lang="fr-CH" sz="2400" kern="1200" dirty="0" smtClean="0">
              <a:solidFill>
                <a:srgbClr val="C00000"/>
              </a:solidFill>
            </a:rPr>
            <a:t>cartes</a:t>
          </a:r>
          <a:endParaRPr lang="fr-CH" sz="2400" kern="1200" dirty="0">
            <a:solidFill>
              <a:srgbClr val="C00000"/>
            </a:solidFill>
          </a:endParaRPr>
        </a:p>
      </dsp:txBody>
      <dsp:txXfrm>
        <a:off x="89051" y="1956005"/>
        <a:ext cx="3546747" cy="1560100"/>
      </dsp:txXfrm>
    </dsp:sp>
    <dsp:sp modelId="{BE30653A-7C39-4F05-B5D4-351EEE3A9CF2}">
      <dsp:nvSpPr>
        <dsp:cNvPr id="0" name=""/>
        <dsp:cNvSpPr/>
      </dsp:nvSpPr>
      <dsp:spPr>
        <a:xfrm>
          <a:off x="1865227" y="570706"/>
          <a:ext cx="4317817" cy="4317817"/>
        </a:xfrm>
        <a:custGeom>
          <a:avLst/>
          <a:gdLst/>
          <a:ahLst/>
          <a:cxnLst/>
          <a:rect l="0" t="0" r="0" b="0"/>
          <a:pathLst>
            <a:path>
              <a:moveTo>
                <a:pt x="193901" y="1264687"/>
              </a:moveTo>
              <a:arcTo wR="2158908" hR="2158908" stAng="12268140" swAng="78649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A728-ED54-4CE6-8096-6EB95FA8DE79}">
      <dsp:nvSpPr>
        <dsp:cNvPr id="0" name=""/>
        <dsp:cNvSpPr/>
      </dsp:nvSpPr>
      <dsp:spPr>
        <a:xfrm>
          <a:off x="4140195" y="1872297"/>
          <a:ext cx="4089404" cy="1818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kern="1200" dirty="0" smtClean="0">
              <a:solidFill>
                <a:srgbClr val="C00000"/>
              </a:solidFill>
            </a:rPr>
            <a:t>Evaluer</a:t>
          </a:r>
          <a:r>
            <a:rPr lang="fr-CH" sz="2400" kern="1200" dirty="0" smtClean="0"/>
            <a:t> la compréhension/</a:t>
          </a:r>
          <a:br>
            <a:rPr lang="fr-CH" sz="2400" kern="1200" dirty="0" smtClean="0"/>
          </a:br>
          <a:r>
            <a:rPr lang="fr-CH" sz="2400" kern="1200" dirty="0" smtClean="0"/>
            <a:t>compétence d'</a:t>
          </a:r>
          <a:r>
            <a:rPr lang="fr-CH" sz="2400" kern="1200" dirty="0" err="1" smtClean="0"/>
            <a:t>un-e</a:t>
          </a:r>
          <a:r>
            <a:rPr lang="fr-CH" sz="2400" kern="1200" dirty="0" smtClean="0"/>
            <a:t> </a:t>
          </a:r>
          <a:r>
            <a:rPr lang="fr-CH" sz="2400" kern="1200" dirty="0" err="1" smtClean="0"/>
            <a:t>étudiant-e</a:t>
          </a:r>
          <a:endParaRPr lang="fr-CH" sz="2400" kern="1200" dirty="0"/>
        </a:p>
      </dsp:txBody>
      <dsp:txXfrm>
        <a:off x="4228978" y="1961080"/>
        <a:ext cx="3911838" cy="1641169"/>
      </dsp:txXfrm>
    </dsp:sp>
    <dsp:sp modelId="{BB7C18F0-1867-4FB1-8217-E00176C4103E}">
      <dsp:nvSpPr>
        <dsp:cNvPr id="0" name=""/>
        <dsp:cNvSpPr/>
      </dsp:nvSpPr>
      <dsp:spPr>
        <a:xfrm>
          <a:off x="1865114" y="583325"/>
          <a:ext cx="4317817" cy="4317817"/>
        </a:xfrm>
        <a:custGeom>
          <a:avLst/>
          <a:gdLst/>
          <a:ahLst/>
          <a:cxnLst/>
          <a:rect l="0" t="0" r="0" b="0"/>
          <a:pathLst>
            <a:path>
              <a:moveTo>
                <a:pt x="4080601" y="3142772"/>
              </a:moveTo>
              <a:arcTo wR="2158908" hR="2158908" stAng="1626685" swAng="770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03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3" tIns="45427" rIns="90853" bIns="45427" numCol="1" anchor="t" anchorCtr="0" compatLnSpc="1">
            <a:prstTxWarp prst="textNoShape">
              <a:avLst/>
            </a:prstTxWarp>
          </a:bodyPr>
          <a:lstStyle>
            <a:lvl1pPr defTabSz="454842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r>
              <a:rPr lang="fr-CH" b="1" dirty="0"/>
              <a:t>Introduction à l'usage des cartes conceptuelles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370" y="0"/>
            <a:ext cx="2951003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3" tIns="45427" rIns="90853" bIns="45427" numCol="1" anchor="t" anchorCtr="0" compatLnSpc="1">
            <a:prstTxWarp prst="textNoShape">
              <a:avLst/>
            </a:prstTxWarp>
          </a:bodyPr>
          <a:lstStyle>
            <a:lvl1pPr algn="r" defTabSz="454842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E324DF-5E27-4C65-93E3-1AF6E3C2E186}" type="datetime1">
              <a:rPr lang="en-US"/>
              <a:pPr>
                <a:defRPr/>
              </a:pPr>
              <a:t>11/19/2019</a:t>
            </a:fld>
            <a:endParaRPr lang="fr-CH" dirty="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51003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3" tIns="45427" rIns="90853" bIns="45427" numCol="1" anchor="b" anchorCtr="0" compatLnSpc="1">
            <a:prstTxWarp prst="textNoShape">
              <a:avLst/>
            </a:prstTxWarp>
          </a:bodyPr>
          <a:lstStyle>
            <a:lvl1pPr defTabSz="454842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370" y="9443241"/>
            <a:ext cx="2951003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3" tIns="45427" rIns="90853" bIns="45427" numCol="1" anchor="b" anchorCtr="0" compatLnSpc="1">
            <a:prstTxWarp prst="textNoShape">
              <a:avLst/>
            </a:prstTxWarp>
          </a:bodyPr>
          <a:lstStyle>
            <a:lvl1pPr algn="r" defTabSz="454842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57278E-F6E6-4A0A-BB97-A6EC668CCB7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932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lIns="91605" tIns="45802" rIns="91605" bIns="45802" anchor="ctr"/>
          <a:lstStyle/>
          <a:p>
            <a:pPr eaLnBrk="0" hangingPunct="0">
              <a:defRPr/>
            </a:pPr>
            <a:endParaRPr lang="fr-CH" dirty="0">
              <a:latin typeface="Arial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1003" cy="49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788" tIns="47572" rIns="94788" bIns="47572" numCol="1" anchor="t" anchorCtr="0" compatLnSpc="1">
            <a:prstTxWarp prst="textNoShape">
              <a:avLst/>
            </a:prstTxWarp>
          </a:bodyPr>
          <a:lstStyle>
            <a:lvl1pPr defTabSz="454842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8842" algn="l"/>
                <a:tab pos="1439274" algn="l"/>
                <a:tab pos="2158116" algn="l"/>
                <a:tab pos="28769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Is there a future for learning management systems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9370" y="0"/>
            <a:ext cx="2951003" cy="49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788" tIns="47572" rIns="94788" bIns="47572" numCol="1" anchor="t" anchorCtr="0" compatLnSpc="1">
            <a:prstTxWarp prst="textNoShape">
              <a:avLst/>
            </a:prstTxWarp>
          </a:bodyPr>
          <a:lstStyle>
            <a:lvl1pPr algn="r" defTabSz="454842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8842" algn="l"/>
                <a:tab pos="1439274" algn="l"/>
                <a:tab pos="2158116" algn="l"/>
                <a:tab pos="28769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456744-46F3-4BD9-B344-3F7DC2CA5CF4}" type="datetime1">
              <a:rPr lang="en-US"/>
              <a:pPr>
                <a:defRPr/>
              </a:pPr>
              <a:t>11/19/2019</a:t>
            </a:fld>
            <a:endParaRPr lang="en-GB" dirty="0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47713"/>
            <a:ext cx="4962525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778" y="4720826"/>
            <a:ext cx="4998409" cy="4472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H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4831"/>
            <a:ext cx="2951003" cy="49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788" tIns="47572" rIns="94788" bIns="47572" numCol="1" anchor="b" anchorCtr="0" compatLnSpc="1">
            <a:prstTxWarp prst="textNoShape">
              <a:avLst/>
            </a:prstTxWarp>
          </a:bodyPr>
          <a:lstStyle>
            <a:lvl1pPr defTabSz="454842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8842" algn="l"/>
                <a:tab pos="1439274" algn="l"/>
                <a:tab pos="2158116" algn="l"/>
                <a:tab pos="28769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9370" y="9444831"/>
            <a:ext cx="2951003" cy="49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788" tIns="47572" rIns="94788" bIns="47572" numCol="1" anchor="b" anchorCtr="0" compatLnSpc="1">
            <a:prstTxWarp prst="textNoShape">
              <a:avLst/>
            </a:prstTxWarp>
          </a:bodyPr>
          <a:lstStyle>
            <a:lvl1pPr algn="r" defTabSz="454842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8842" algn="l"/>
                <a:tab pos="1439274" algn="l"/>
                <a:tab pos="2158116" algn="l"/>
                <a:tab pos="28769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C971181-3949-4930-A402-61453EAAF7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7724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24C83B3-341A-4C1F-AAC5-E5BB9AA66CB7}" type="datetime1">
              <a:rPr lang="en-US" smtClean="0"/>
              <a:pPr>
                <a:buFont typeface="StarSymbol"/>
                <a:buNone/>
              </a:pPr>
              <a:t>11/19/2019</a:t>
            </a:fld>
            <a:endParaRPr lang="en-GB" dirty="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C38EDA0-6703-4C36-8D6E-5BC77E616EE2}" type="slidenum">
              <a:rPr lang="en-GB" smtClean="0"/>
              <a:pPr>
                <a:buFont typeface="StarSymbol"/>
                <a:buNone/>
              </a:pPr>
              <a:t>1</a:t>
            </a:fld>
            <a:endParaRPr lang="en-GB" dirty="0" smtClean="0"/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7288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78" y="4720826"/>
            <a:ext cx="5000000" cy="4474369"/>
          </a:xfrm>
          <a:noFill/>
          <a:ln/>
        </p:spPr>
        <p:txBody>
          <a:bodyPr wrap="none" lIns="90853" tIns="45427" rIns="90853" bIns="45427" anchor="ctr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4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456744-46F3-4BD9-B344-3F7DC2CA5CF4}" type="datetime1">
              <a:rPr lang="en-US" smtClean="0"/>
              <a:pPr>
                <a:defRPr/>
              </a:pPr>
              <a:t>11/19/2019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C971181-3949-4930-A402-61453EAAF7F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15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50064FD5-261D-4948-B229-FF36B1659F39}" type="datetime1">
              <a:rPr lang="en-US" smtClean="0"/>
              <a:pPr>
                <a:buFont typeface="StarSymbol"/>
                <a:buNone/>
              </a:pPr>
              <a:t>11/19/2019</a:t>
            </a:fld>
            <a:endParaRPr lang="en-GB" smtClean="0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DD2B8D6D-2965-4CCE-BD69-90BB9F1A6220}" type="slidenum">
              <a:rPr lang="en-GB" smtClean="0"/>
              <a:pPr>
                <a:buFont typeface="StarSymbol"/>
                <a:buNone/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0438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456744-46F3-4BD9-B344-3F7DC2CA5CF4}" type="datetime1">
              <a:rPr lang="en-US" smtClean="0"/>
              <a:pPr>
                <a:defRPr/>
              </a:pPr>
              <a:t>11/19/2019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C971181-3949-4930-A402-61453EAAF7F6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74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7DA-F35E-4983-8ED4-D8966EBED184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0D9F-DCCC-43DC-9BAE-887288B94DEB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87E4-5711-4723-9C5B-03FB49DB8470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ED24-A932-4EF7-8509-55A7D52366EB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15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5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47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1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3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7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2005-6352-4A83-A869-D0471D38F7BF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F8E9-10B7-4739-A4E1-01FFB77B6DF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30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21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8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2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1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14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6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72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5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DC57-6950-4198-8372-A87A5292CC2A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6EA9-8F47-4660-9399-B0F52973D7C2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72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123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96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79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4D2A-33BC-4F1E-B186-1B743917412E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C2BB-B144-4279-BD19-20D6EF4FC9C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419C-81DD-44C1-BE51-D33E93D2327C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9D0A-7A99-4BC6-9CBE-50EB1A99A91F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DDD3-C92D-4C07-BA19-59798898499D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D3F4-C2AA-4389-9EDC-5488D9603909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F8DE-FC44-4024-A29C-171A5D46288F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FF01-E9AB-4EF2-B509-CE7EF8CB834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2870-3561-49F7-B9BF-6F606C09E09A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51FC-576E-4EEA-AF82-F6E694EA8D15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886F-2E2C-4E5D-B66A-51A28A50EF42}" type="datetime1">
              <a:rPr lang="fr-CH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F7F8-3F40-44EC-B28D-27F33EF8B21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3E89A0-92CB-4EB4-BFF2-5B50ABAA6349}" type="datetimeFigureOut">
              <a:rPr lang="fr-FR"/>
              <a:pPr>
                <a:defRPr/>
              </a:pPr>
              <a:t>19/11/2019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3DB008-A827-4803-9983-D1D7B2C1010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1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71328E7-A3BF-49C6-A829-A0742379654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F9D24F0-5CE9-4D32-8D5E-D3C1C9CE603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2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schneider@unige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hyperlink" Target="http://tecfa.unige.ch/DK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nd_ma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ind.sourceforge.net/wiki/index.php/Mind_Map_Galle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unil.ch/files/live/sites/cse/files/shared/brochures/UNIL-CSE_cartes_conceptuelle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b/andr%C3%A9-laflamme/25/703/a47" TargetMode="External"/><Relationship Id="rId2" Type="http://schemas.openxmlformats.org/officeDocument/2006/relationships/hyperlink" Target="http://rb.ec-lille.fr/l/CarteConceptuelle/cours-cartes_conceptuelles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Th&#233;orie_des_conditions_d&#8217;apprentissage/Les_neuf_&#233;v&#232;nements_de_R.M._Gagn&#233;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ompendiumld.open.ac.uk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dutechwiki.unige.ch/fr/Bases_psychop%C3%A9dagogiques_des_technologies_%C3%A9ducativ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tecfalms.unige.ch/moodle/grade/grading/form/rubric/preview.php?areaid=43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Th%C3%A9orie_de_Novak_sur_les_cartes_conceptuell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Script_collaboratif_(Kaleidoscope)/Processus_cognitifs_et_apprentissag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dutechwiki.unige.ch/fr/Flow/Mesurer_et_repr&#233;senter_le_flow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dutechwiki.unige.ch/fr/FEASP/Comment_l'approche_FEASP_peut-elle_am%C3%A9liorer_l'apprentissage_?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Tactique_p%C3%A9dagogique/Que_sont_les_tactiques_p%C3%A9dagogiques_et_lesquelles_utiliser_dans_un_contexte_de_e-learning?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Tactique_p%C3%A9dagogique/Que_sont_les_tactiques_p%C3%A9dagogiques_et_lesquelles_utiliser_dans_un_contexte_de_e-learning?" TargetMode="External"/><Relationship Id="rId2" Type="http://schemas.openxmlformats.org/officeDocument/2006/relationships/hyperlink" Target="http://edutechwiki.unige.ch/fr/Script_collaboratif_(Kaleidoscope)/Production2_bases151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-ouverte.unige.ch/unige:7453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cfaetu.unige.ch/perso/maltt/rattu4/cartasthme/" TargetMode="Externa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4br8uC" TargetMode="External"/><Relationship Id="rId2" Type="http://schemas.openxmlformats.org/officeDocument/2006/relationships/hyperlink" Target="http://tecfa.unige.ch/tecfa/talks/schneide/intro-cartes-201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14350" y="720725"/>
            <a:ext cx="77724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4000"/>
              </a:lnSpc>
              <a:buClr>
                <a:srgbClr val="6699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4400" b="1" dirty="0" smtClean="0">
                <a:solidFill>
                  <a:schemeClr val="accent2"/>
                </a:solidFill>
              </a:rPr>
              <a:t>Introduction à l'usage des cartes conceptuelles</a:t>
            </a:r>
          </a:p>
          <a:p>
            <a:pPr>
              <a:lnSpc>
                <a:spcPct val="104000"/>
              </a:lnSpc>
              <a:buClr>
                <a:srgbClr val="6699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6699FF"/>
              </a:solidFill>
              <a:latin typeface="Trebuchet MS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14350" y="2708920"/>
            <a:ext cx="7489825" cy="3096344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Daniel K. Schneider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TECFA – FPSE - </a:t>
            </a:r>
            <a:r>
              <a:rPr lang="en-GB" sz="2000" dirty="0" err="1" smtClean="0">
                <a:solidFill>
                  <a:srgbClr val="000000"/>
                </a:solidFill>
              </a:rPr>
              <a:t>Université</a:t>
            </a:r>
            <a:r>
              <a:rPr lang="en-GB" sz="2000" dirty="0" smtClean="0">
                <a:solidFill>
                  <a:srgbClr val="000000"/>
                </a:solidFill>
              </a:rPr>
              <a:t> de Genève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hlinkClick r:id="rId3"/>
              </a:rPr>
              <a:t>daniel.schneider@unige.ch</a:t>
            </a: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GB" sz="2000" smtClean="0">
                <a:solidFill>
                  <a:srgbClr val="000000"/>
                </a:solidFill>
                <a:hlinkClick r:id="rId4"/>
              </a:rPr>
              <a:t>tecfa.unige.ch/DKS</a:t>
            </a:r>
            <a:r>
              <a:rPr lang="en-GB" sz="200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2000" dirty="0">
                <a:solidFill>
                  <a:srgbClr val="000000"/>
                </a:solidFill>
              </a:rPr>
              <a:t>Cours «introduction aux technologies éducatives» (Nicolas </a:t>
            </a:r>
            <a:r>
              <a:rPr lang="fr-CH" sz="2000" dirty="0" err="1">
                <a:solidFill>
                  <a:srgbClr val="000000"/>
                </a:solidFill>
              </a:rPr>
              <a:t>Szilas</a:t>
            </a:r>
            <a:r>
              <a:rPr lang="fr-CH" sz="20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2000" dirty="0" smtClean="0">
                <a:solidFill>
                  <a:srgbClr val="000000"/>
                </a:solidFill>
              </a:rPr>
              <a:t>18 Novembre 2019</a:t>
            </a:r>
            <a:endParaRPr lang="fr-CH" sz="20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13316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698" y="6093296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Usages et utilité de cartes heuristiques</a:t>
            </a:r>
            <a:endParaRPr lang="fr-C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972873"/>
              </p:ext>
            </p:extLst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d’une carte heuristique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692696"/>
            <a:ext cx="7452320" cy="5324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284" y="6098575"/>
            <a:ext cx="7101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>
                <a:hlinkClick r:id="rId3"/>
              </a:rPr>
              <a:t>https://</a:t>
            </a:r>
            <a:r>
              <a:rPr lang="fr-CH" sz="2400" dirty="0" smtClean="0">
                <a:hlinkClick r:id="rId3"/>
              </a:rPr>
              <a:t>en.wikipedia.org/wiki/Mind_map</a:t>
            </a:r>
            <a:r>
              <a:rPr lang="fr-CH" sz="2400" dirty="0" smtClean="0"/>
              <a:t> (</a:t>
            </a:r>
            <a:r>
              <a:rPr lang="fr-CH" sz="2400" dirty="0" err="1" smtClean="0"/>
              <a:t>nov</a:t>
            </a:r>
            <a:r>
              <a:rPr lang="fr-CH" sz="2400" dirty="0" smtClean="0"/>
              <a:t> 2018) 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4067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Helvetica" charset="0"/>
              </a:rPr>
              <a:t>Principes pour réaliser des «</a:t>
            </a:r>
            <a:r>
              <a:rPr lang="fr-FR" dirty="0" err="1" smtClean="0">
                <a:solidFill>
                  <a:srgbClr val="C03739"/>
                </a:solidFill>
                <a:latin typeface="Helvetica" charset="0"/>
              </a:rPr>
              <a:t>mind</a:t>
            </a:r>
            <a:r>
              <a:rPr lang="fr-FR" dirty="0" smtClean="0">
                <a:solidFill>
                  <a:srgbClr val="C03739"/>
                </a:solidFill>
                <a:latin typeface="Helvetica" charset="0"/>
              </a:rPr>
              <a:t> </a:t>
            </a:r>
            <a:r>
              <a:rPr lang="fr-FR" dirty="0" err="1" smtClean="0">
                <a:solidFill>
                  <a:srgbClr val="C03739"/>
                </a:solidFill>
                <a:latin typeface="Helvetica" charset="0"/>
              </a:rPr>
              <a:t>maps</a:t>
            </a:r>
            <a:r>
              <a:rPr lang="fr-FR" dirty="0" smtClean="0">
                <a:latin typeface="Helvetica" charset="0"/>
              </a:rPr>
              <a:t>» type </a:t>
            </a:r>
            <a:r>
              <a:rPr lang="fr-FR" dirty="0" err="1" smtClean="0">
                <a:latin typeface="Helvetica" charset="0"/>
              </a:rPr>
              <a:t>Buzan</a:t>
            </a:r>
            <a:r>
              <a:rPr lang="fr-FR" dirty="0" smtClean="0">
                <a:latin typeface="Helvetica" charset="0"/>
              </a:rPr>
              <a:t>.</a:t>
            </a:r>
            <a:endParaRPr lang="fr-FR" dirty="0"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94244" y="5062561"/>
            <a:ext cx="1676400" cy="274638"/>
          </a:xfrm>
          <a:prstGeom prst="rect">
            <a:avLst/>
          </a:prstGeom>
          <a:solidFill>
            <a:srgbClr val="FFF93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la couleur</a:t>
            </a:r>
            <a:endParaRPr lang="fr-FR" sz="1400" b="1">
              <a:latin typeface="Helvetica" charset="0"/>
            </a:endParaRPr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865282" y="3892574"/>
            <a:ext cx="819150" cy="560387"/>
          </a:xfrm>
          <a:custGeom>
            <a:avLst/>
            <a:gdLst/>
            <a:ahLst/>
            <a:cxnLst>
              <a:cxn ang="0">
                <a:pos x="91" y="1"/>
              </a:cxn>
              <a:cxn ang="0">
                <a:pos x="219" y="9"/>
              </a:cxn>
              <a:cxn ang="0">
                <a:pos x="427" y="57"/>
              </a:cxn>
              <a:cxn ang="0">
                <a:pos x="507" y="105"/>
              </a:cxn>
              <a:cxn ang="0">
                <a:pos x="483" y="153"/>
              </a:cxn>
              <a:cxn ang="0">
                <a:pos x="403" y="169"/>
              </a:cxn>
              <a:cxn ang="0">
                <a:pos x="331" y="153"/>
              </a:cxn>
              <a:cxn ang="0">
                <a:pos x="283" y="153"/>
              </a:cxn>
              <a:cxn ang="0">
                <a:pos x="155" y="161"/>
              </a:cxn>
              <a:cxn ang="0">
                <a:pos x="67" y="185"/>
              </a:cxn>
              <a:cxn ang="0">
                <a:pos x="3" y="241"/>
              </a:cxn>
              <a:cxn ang="0">
                <a:pos x="51" y="297"/>
              </a:cxn>
              <a:cxn ang="0">
                <a:pos x="123" y="353"/>
              </a:cxn>
            </a:cxnLst>
            <a:rect l="0" t="0" r="r" b="b"/>
            <a:pathLst>
              <a:path w="516" h="353">
                <a:moveTo>
                  <a:pt x="91" y="1"/>
                </a:moveTo>
                <a:cubicBezTo>
                  <a:pt x="127" y="0"/>
                  <a:pt x="163" y="0"/>
                  <a:pt x="219" y="9"/>
                </a:cubicBezTo>
                <a:cubicBezTo>
                  <a:pt x="275" y="18"/>
                  <a:pt x="379" y="41"/>
                  <a:pt x="427" y="57"/>
                </a:cubicBezTo>
                <a:cubicBezTo>
                  <a:pt x="475" y="73"/>
                  <a:pt x="498" y="89"/>
                  <a:pt x="507" y="105"/>
                </a:cubicBezTo>
                <a:cubicBezTo>
                  <a:pt x="516" y="121"/>
                  <a:pt x="500" y="142"/>
                  <a:pt x="483" y="153"/>
                </a:cubicBezTo>
                <a:cubicBezTo>
                  <a:pt x="466" y="164"/>
                  <a:pt x="428" y="169"/>
                  <a:pt x="403" y="169"/>
                </a:cubicBezTo>
                <a:cubicBezTo>
                  <a:pt x="378" y="169"/>
                  <a:pt x="351" y="156"/>
                  <a:pt x="331" y="153"/>
                </a:cubicBezTo>
                <a:cubicBezTo>
                  <a:pt x="311" y="150"/>
                  <a:pt x="312" y="152"/>
                  <a:pt x="283" y="153"/>
                </a:cubicBezTo>
                <a:cubicBezTo>
                  <a:pt x="254" y="154"/>
                  <a:pt x="191" y="156"/>
                  <a:pt x="155" y="161"/>
                </a:cubicBezTo>
                <a:cubicBezTo>
                  <a:pt x="119" y="166"/>
                  <a:pt x="92" y="172"/>
                  <a:pt x="67" y="185"/>
                </a:cubicBezTo>
                <a:cubicBezTo>
                  <a:pt x="42" y="198"/>
                  <a:pt x="6" y="222"/>
                  <a:pt x="3" y="241"/>
                </a:cubicBezTo>
                <a:cubicBezTo>
                  <a:pt x="0" y="260"/>
                  <a:pt x="31" y="278"/>
                  <a:pt x="51" y="297"/>
                </a:cubicBezTo>
                <a:cubicBezTo>
                  <a:pt x="71" y="316"/>
                  <a:pt x="97" y="334"/>
                  <a:pt x="123" y="353"/>
                </a:cubicBez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5544" y="1328761"/>
            <a:ext cx="1422400" cy="274638"/>
          </a:xfrm>
          <a:prstGeom prst="rect">
            <a:avLst/>
          </a:prstGeom>
          <a:solidFill>
            <a:srgbClr val="FFF93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>
                <a:latin typeface="Helvetica" charset="0"/>
              </a:rPr>
              <a:t>Mettez en page</a:t>
            </a:r>
            <a:endParaRPr lang="fr-FR" sz="1400" b="1" dirty="0">
              <a:latin typeface="Helvetica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94" y="1965349"/>
            <a:ext cx="2438400" cy="1168400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54569" y="6002361"/>
            <a:ext cx="387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i="1" dirty="0">
                <a:latin typeface="Helvetica" charset="0"/>
              </a:rPr>
              <a:t>«Dessine-moi l’intelligence» Tony </a:t>
            </a:r>
            <a:r>
              <a:rPr lang="fr-FR" sz="1400" i="1" dirty="0" err="1">
                <a:latin typeface="Helvetica" charset="0"/>
              </a:rPr>
              <a:t>Buzan</a:t>
            </a:r>
            <a:r>
              <a:rPr lang="fr-FR" sz="1400" i="1" dirty="0">
                <a:latin typeface="Helvetica" charset="0"/>
              </a:rPr>
              <a:t>, 1996</a:t>
            </a: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962244" y="2755924"/>
            <a:ext cx="3149600" cy="1393825"/>
            <a:chOff x="1878" y="1325"/>
            <a:chExt cx="1984" cy="878"/>
          </a:xfrm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056" y="1325"/>
              <a:ext cx="1597" cy="87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878" y="1355"/>
              <a:ext cx="1984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Helvetica" charset="0"/>
                </a:rPr>
                <a:t>Créer une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Helvetica" charset="0"/>
                </a:rPr>
                <a:t>carte conceptuelle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Helvetica" charset="0"/>
                </a:rPr>
                <a:t>selon Tony </a:t>
              </a:r>
              <a:r>
                <a:rPr lang="fr-FR" sz="1800" dirty="0" err="1">
                  <a:latin typeface="Helvetica" charset="0"/>
                </a:rPr>
                <a:t>Buzan</a:t>
              </a:r>
              <a:endParaRPr lang="fr-FR" dirty="0">
                <a:latin typeface="Helvetica" charset="0"/>
              </a:endParaRPr>
            </a:p>
          </p:txBody>
        </p:sp>
      </p:grpSp>
      <p:sp>
        <p:nvSpPr>
          <p:cNvPr id="18" name="Freeform 11"/>
          <p:cNvSpPr>
            <a:spLocks/>
          </p:cNvSpPr>
          <p:nvPr/>
        </p:nvSpPr>
        <p:spPr bwMode="auto">
          <a:xfrm>
            <a:off x="1044544" y="1417661"/>
            <a:ext cx="3416300" cy="1333500"/>
          </a:xfrm>
          <a:custGeom>
            <a:avLst/>
            <a:gdLst/>
            <a:ahLst/>
            <a:cxnLst>
              <a:cxn ang="0">
                <a:pos x="2152" y="840"/>
              </a:cxn>
              <a:cxn ang="0">
                <a:pos x="2152" y="120"/>
              </a:cxn>
              <a:cxn ang="0">
                <a:pos x="1024" y="120"/>
              </a:cxn>
              <a:cxn ang="0">
                <a:pos x="936" y="0"/>
              </a:cxn>
              <a:cxn ang="0">
                <a:pos x="0" y="0"/>
              </a:cxn>
            </a:cxnLst>
            <a:rect l="0" t="0" r="r" b="b"/>
            <a:pathLst>
              <a:path w="2152" h="840">
                <a:moveTo>
                  <a:pt x="2152" y="840"/>
                </a:moveTo>
                <a:lnTo>
                  <a:pt x="2152" y="120"/>
                </a:lnTo>
                <a:lnTo>
                  <a:pt x="1024" y="120"/>
                </a:lnTo>
                <a:lnTo>
                  <a:pt x="936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1031844" y="1608161"/>
            <a:ext cx="1638300" cy="152400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944" y="96"/>
              </a:cxn>
              <a:cxn ang="0">
                <a:pos x="0" y="96"/>
              </a:cxn>
            </a:cxnLst>
            <a:rect l="0" t="0" r="r" b="b"/>
            <a:pathLst>
              <a:path w="1032" h="96">
                <a:moveTo>
                  <a:pt x="1032" y="0"/>
                </a:moveTo>
                <a:lnTo>
                  <a:pt x="944" y="96"/>
                </a:lnTo>
                <a:lnTo>
                  <a:pt x="0" y="96"/>
                </a:ln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flipH="1">
            <a:off x="4613244" y="1620861"/>
            <a:ext cx="3429000" cy="1143000"/>
          </a:xfrm>
          <a:custGeom>
            <a:avLst/>
            <a:gdLst/>
            <a:ahLst/>
            <a:cxnLst>
              <a:cxn ang="0">
                <a:pos x="2160" y="720"/>
              </a:cxn>
              <a:cxn ang="0">
                <a:pos x="2160" y="0"/>
              </a:cxn>
              <a:cxn ang="0">
                <a:pos x="0" y="0"/>
              </a:cxn>
            </a:cxnLst>
            <a:rect l="0" t="0" r="r" b="b"/>
            <a:pathLst>
              <a:path w="2160" h="720">
                <a:moveTo>
                  <a:pt x="2160" y="720"/>
                </a:moveTo>
                <a:lnTo>
                  <a:pt x="2160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74644" y="2370161"/>
            <a:ext cx="2933700" cy="660400"/>
          </a:xfrm>
          <a:custGeom>
            <a:avLst/>
            <a:gdLst/>
            <a:ahLst/>
            <a:cxnLst>
              <a:cxn ang="0">
                <a:pos x="1848" y="416"/>
              </a:cxn>
              <a:cxn ang="0">
                <a:pos x="1352" y="232"/>
              </a:cxn>
              <a:cxn ang="0">
                <a:pos x="1296" y="144"/>
              </a:cxn>
              <a:cxn ang="0">
                <a:pos x="296" y="144"/>
              </a:cxn>
              <a:cxn ang="0">
                <a:pos x="176" y="0"/>
              </a:cxn>
              <a:cxn ang="0">
                <a:pos x="0" y="0"/>
              </a:cxn>
            </a:cxnLst>
            <a:rect l="0" t="0" r="r" b="b"/>
            <a:pathLst>
              <a:path w="1848" h="416">
                <a:moveTo>
                  <a:pt x="1848" y="416"/>
                </a:moveTo>
                <a:lnTo>
                  <a:pt x="1352" y="232"/>
                </a:lnTo>
                <a:lnTo>
                  <a:pt x="1296" y="144"/>
                </a:lnTo>
                <a:lnTo>
                  <a:pt x="296" y="144"/>
                </a:ln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D45E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2225644" y="2751161"/>
            <a:ext cx="495300" cy="2667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264" y="72"/>
              </a:cxn>
              <a:cxn ang="0">
                <a:pos x="248" y="144"/>
              </a:cxn>
              <a:cxn ang="0">
                <a:pos x="207" y="168"/>
              </a:cxn>
              <a:cxn ang="0">
                <a:pos x="144" y="168"/>
              </a:cxn>
              <a:cxn ang="0">
                <a:pos x="104" y="128"/>
              </a:cxn>
              <a:cxn ang="0">
                <a:pos x="56" y="80"/>
              </a:cxn>
              <a:cxn ang="0">
                <a:pos x="0" y="65"/>
              </a:cxn>
            </a:cxnLst>
            <a:rect l="0" t="0" r="r" b="b"/>
            <a:pathLst>
              <a:path w="312" h="168">
                <a:moveTo>
                  <a:pt x="312" y="0"/>
                </a:moveTo>
                <a:lnTo>
                  <a:pt x="264" y="72"/>
                </a:lnTo>
                <a:lnTo>
                  <a:pt x="248" y="144"/>
                </a:lnTo>
                <a:lnTo>
                  <a:pt x="207" y="168"/>
                </a:lnTo>
                <a:lnTo>
                  <a:pt x="144" y="168"/>
                </a:lnTo>
                <a:lnTo>
                  <a:pt x="104" y="128"/>
                </a:lnTo>
                <a:lnTo>
                  <a:pt x="56" y="80"/>
                </a:lnTo>
                <a:lnTo>
                  <a:pt x="0" y="65"/>
                </a:lnTo>
              </a:path>
            </a:pathLst>
          </a:custGeom>
          <a:noFill/>
          <a:ln w="38100" cmpd="sng">
            <a:solidFill>
              <a:srgbClr val="D45E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803244" y="2598761"/>
            <a:ext cx="254000" cy="144463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04" y="72"/>
              </a:cxn>
              <a:cxn ang="0">
                <a:pos x="48" y="88"/>
              </a:cxn>
              <a:cxn ang="0">
                <a:pos x="0" y="88"/>
              </a:cxn>
            </a:cxnLst>
            <a:rect l="0" t="0" r="r" b="b"/>
            <a:pathLst>
              <a:path w="160" h="91">
                <a:moveTo>
                  <a:pt x="160" y="0"/>
                </a:moveTo>
                <a:cubicBezTo>
                  <a:pt x="141" y="28"/>
                  <a:pt x="123" y="57"/>
                  <a:pt x="104" y="72"/>
                </a:cubicBezTo>
                <a:cubicBezTo>
                  <a:pt x="85" y="87"/>
                  <a:pt x="65" y="85"/>
                  <a:pt x="48" y="88"/>
                </a:cubicBezTo>
                <a:cubicBezTo>
                  <a:pt x="31" y="91"/>
                  <a:pt x="13" y="84"/>
                  <a:pt x="0" y="88"/>
                </a:cubicBezTo>
              </a:path>
            </a:pathLst>
          </a:custGeom>
          <a:noFill/>
          <a:ln w="38100" cmpd="sng">
            <a:solidFill>
              <a:srgbClr val="D45E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981044" y="3767161"/>
            <a:ext cx="2400300" cy="127000"/>
          </a:xfrm>
          <a:custGeom>
            <a:avLst/>
            <a:gdLst/>
            <a:ahLst/>
            <a:cxnLst>
              <a:cxn ang="0">
                <a:pos x="1512" y="0"/>
              </a:cxn>
              <a:cxn ang="0">
                <a:pos x="1024" y="80"/>
              </a:cxn>
              <a:cxn ang="0">
                <a:pos x="0" y="80"/>
              </a:cxn>
            </a:cxnLst>
            <a:rect l="0" t="0" r="r" b="b"/>
            <a:pathLst>
              <a:path w="1512" h="80">
                <a:moveTo>
                  <a:pt x="1512" y="0"/>
                </a:moveTo>
                <a:lnTo>
                  <a:pt x="1024" y="80"/>
                </a:lnTo>
                <a:lnTo>
                  <a:pt x="0" y="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12844" y="4059261"/>
            <a:ext cx="2451100" cy="622300"/>
          </a:xfrm>
          <a:custGeom>
            <a:avLst/>
            <a:gdLst/>
            <a:ahLst/>
            <a:cxnLst>
              <a:cxn ang="0">
                <a:pos x="1544" y="0"/>
              </a:cxn>
              <a:cxn ang="0">
                <a:pos x="1048" y="392"/>
              </a:cxn>
              <a:cxn ang="0">
                <a:pos x="0" y="392"/>
              </a:cxn>
            </a:cxnLst>
            <a:rect l="0" t="0" r="r" b="b"/>
            <a:pathLst>
              <a:path w="1544" h="392">
                <a:moveTo>
                  <a:pt x="1544" y="0"/>
                </a:moveTo>
                <a:lnTo>
                  <a:pt x="1048" y="392"/>
                </a:lnTo>
                <a:lnTo>
                  <a:pt x="0" y="392"/>
                </a:lnTo>
              </a:path>
            </a:pathLst>
          </a:custGeom>
          <a:noFill/>
          <a:ln w="38100" cmpd="sng">
            <a:solidFill>
              <a:srgbClr val="14784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2352644" y="4148161"/>
            <a:ext cx="2133600" cy="1168400"/>
          </a:xfrm>
          <a:custGeom>
            <a:avLst/>
            <a:gdLst/>
            <a:ahLst/>
            <a:cxnLst>
              <a:cxn ang="0">
                <a:pos x="1344" y="0"/>
              </a:cxn>
              <a:cxn ang="0">
                <a:pos x="1344" y="736"/>
              </a:cxn>
              <a:cxn ang="0">
                <a:pos x="0" y="736"/>
              </a:cxn>
            </a:cxnLst>
            <a:rect l="0" t="0" r="r" b="b"/>
            <a:pathLst>
              <a:path w="1344" h="736">
                <a:moveTo>
                  <a:pt x="1344" y="0"/>
                </a:moveTo>
                <a:lnTo>
                  <a:pt x="1344" y="736"/>
                </a:lnTo>
                <a:lnTo>
                  <a:pt x="0" y="73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 flipH="1">
            <a:off x="5641944" y="3779861"/>
            <a:ext cx="2400300" cy="127000"/>
          </a:xfrm>
          <a:custGeom>
            <a:avLst/>
            <a:gdLst/>
            <a:ahLst/>
            <a:cxnLst>
              <a:cxn ang="0">
                <a:pos x="1512" y="0"/>
              </a:cxn>
              <a:cxn ang="0">
                <a:pos x="1024" y="80"/>
              </a:cxn>
              <a:cxn ang="0">
                <a:pos x="0" y="80"/>
              </a:cxn>
            </a:cxnLst>
            <a:rect l="0" t="0" r="r" b="b"/>
            <a:pathLst>
              <a:path w="1512" h="80">
                <a:moveTo>
                  <a:pt x="1512" y="0"/>
                </a:moveTo>
                <a:lnTo>
                  <a:pt x="1024" y="80"/>
                </a:lnTo>
                <a:lnTo>
                  <a:pt x="0" y="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 flipH="1">
            <a:off x="5197444" y="4059261"/>
            <a:ext cx="2451100" cy="622300"/>
          </a:xfrm>
          <a:custGeom>
            <a:avLst/>
            <a:gdLst/>
            <a:ahLst/>
            <a:cxnLst>
              <a:cxn ang="0">
                <a:pos x="1544" y="0"/>
              </a:cxn>
              <a:cxn ang="0">
                <a:pos x="1048" y="392"/>
              </a:cxn>
              <a:cxn ang="0">
                <a:pos x="0" y="392"/>
              </a:cxn>
            </a:cxnLst>
            <a:rect l="0" t="0" r="r" b="b"/>
            <a:pathLst>
              <a:path w="1544" h="392">
                <a:moveTo>
                  <a:pt x="1544" y="0"/>
                </a:moveTo>
                <a:lnTo>
                  <a:pt x="1048" y="392"/>
                </a:lnTo>
                <a:lnTo>
                  <a:pt x="0" y="392"/>
                </a:lnTo>
              </a:path>
            </a:pathLst>
          </a:custGeom>
          <a:noFill/>
          <a:ln w="38100" cmpd="sng">
            <a:solidFill>
              <a:srgbClr val="E3BB4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 flipH="1">
            <a:off x="4625944" y="4160861"/>
            <a:ext cx="2133600" cy="1168400"/>
          </a:xfrm>
          <a:custGeom>
            <a:avLst/>
            <a:gdLst/>
            <a:ahLst/>
            <a:cxnLst>
              <a:cxn ang="0">
                <a:pos x="1344" y="0"/>
              </a:cxn>
              <a:cxn ang="0">
                <a:pos x="1344" y="736"/>
              </a:cxn>
              <a:cxn ang="0">
                <a:pos x="0" y="736"/>
              </a:cxn>
            </a:cxnLst>
            <a:rect l="0" t="0" r="r" b="b"/>
            <a:pathLst>
              <a:path w="1344" h="736">
                <a:moveTo>
                  <a:pt x="1344" y="0"/>
                </a:moveTo>
                <a:lnTo>
                  <a:pt x="1344" y="736"/>
                </a:lnTo>
                <a:lnTo>
                  <a:pt x="0" y="736"/>
                </a:lnTo>
              </a:path>
            </a:pathLst>
          </a:custGeom>
          <a:noFill/>
          <a:ln w="38100" cmpd="sng">
            <a:solidFill>
              <a:srgbClr val="D411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5540344" y="2598761"/>
            <a:ext cx="2997200" cy="444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544" y="0"/>
              </a:cxn>
              <a:cxn ang="0">
                <a:pos x="1888" y="0"/>
              </a:cxn>
            </a:cxnLst>
            <a:rect l="0" t="0" r="r" b="b"/>
            <a:pathLst>
              <a:path w="1888" h="280">
                <a:moveTo>
                  <a:pt x="0" y="280"/>
                </a:moveTo>
                <a:lnTo>
                  <a:pt x="544" y="0"/>
                </a:lnTo>
                <a:lnTo>
                  <a:pt x="1888" y="0"/>
                </a:lnTo>
              </a:path>
            </a:pathLst>
          </a:custGeom>
          <a:noFill/>
          <a:ln w="38100" cmpd="sng">
            <a:solidFill>
              <a:srgbClr val="14784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 flipH="1">
            <a:off x="8078757" y="2370161"/>
            <a:ext cx="446087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688 w 22288"/>
              <a:gd name="T1" fmla="*/ 0 h 43200"/>
              <a:gd name="T2" fmla="*/ 0 w 22288"/>
              <a:gd name="T3" fmla="*/ 43189 h 43200"/>
              <a:gd name="T4" fmla="*/ 688 w 2228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43200" fill="none" extrusionOk="0">
                <a:moveTo>
                  <a:pt x="687" y="0"/>
                </a:moveTo>
                <a:cubicBezTo>
                  <a:pt x="12617" y="0"/>
                  <a:pt x="22288" y="9670"/>
                  <a:pt x="22288" y="21600"/>
                </a:cubicBezTo>
                <a:cubicBezTo>
                  <a:pt x="22288" y="33529"/>
                  <a:pt x="12617" y="43200"/>
                  <a:pt x="688" y="43200"/>
                </a:cubicBezTo>
                <a:cubicBezTo>
                  <a:pt x="458" y="43200"/>
                  <a:pt x="229" y="43196"/>
                  <a:pt x="-1" y="43189"/>
                </a:cubicBezTo>
              </a:path>
              <a:path w="22288" h="43200" stroke="0" extrusionOk="0">
                <a:moveTo>
                  <a:pt x="687" y="0"/>
                </a:moveTo>
                <a:cubicBezTo>
                  <a:pt x="12617" y="0"/>
                  <a:pt x="22288" y="9670"/>
                  <a:pt x="22288" y="21600"/>
                </a:cubicBezTo>
                <a:cubicBezTo>
                  <a:pt x="22288" y="33529"/>
                  <a:pt x="12617" y="43200"/>
                  <a:pt x="688" y="43200"/>
                </a:cubicBezTo>
                <a:cubicBezTo>
                  <a:pt x="458" y="43200"/>
                  <a:pt x="229" y="43196"/>
                  <a:pt x="-1" y="43189"/>
                </a:cubicBezTo>
                <a:lnTo>
                  <a:pt x="688" y="21600"/>
                </a:lnTo>
                <a:close/>
              </a:path>
            </a:pathLst>
          </a:custGeom>
          <a:noFill/>
          <a:ln w="38100">
            <a:solidFill>
              <a:srgbClr val="14784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6772244" y="5164161"/>
            <a:ext cx="58420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56" y="0"/>
              </a:cxn>
              <a:cxn ang="0">
                <a:pos x="368" y="0"/>
              </a:cxn>
            </a:cxnLst>
            <a:rect l="0" t="0" r="r" b="b"/>
            <a:pathLst>
              <a:path w="368" h="104">
                <a:moveTo>
                  <a:pt x="0" y="104"/>
                </a:moveTo>
                <a:lnTo>
                  <a:pt x="56" y="0"/>
                </a:lnTo>
                <a:lnTo>
                  <a:pt x="368" y="0"/>
                </a:lnTo>
              </a:path>
            </a:pathLst>
          </a:custGeom>
          <a:noFill/>
          <a:ln w="38100" cmpd="sng">
            <a:solidFill>
              <a:srgbClr val="4B85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930244" y="2103461"/>
            <a:ext cx="162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« Soulignez » des</a:t>
            </a:r>
          </a:p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branches dans un</a:t>
            </a:r>
          </a:p>
          <a:p>
            <a:pPr algn="ctr"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« nuage »</a:t>
            </a:r>
            <a:endParaRPr lang="fr-FR" b="1">
              <a:latin typeface="Helvetica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285844" y="1189061"/>
            <a:ext cx="119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i="1" dirty="0">
                <a:latin typeface="Helvetica" charset="0"/>
              </a:rPr>
              <a:t>Hiérarchisez</a:t>
            </a:r>
            <a:endParaRPr lang="fr-FR" sz="1200" dirty="0">
              <a:latin typeface="Helvetica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285844" y="1531961"/>
            <a:ext cx="119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i="1">
                <a:latin typeface="Helvetica" charset="0"/>
              </a:rPr>
              <a:t>Numérotez</a:t>
            </a:r>
            <a:endParaRPr lang="fr-FR" sz="1200">
              <a:latin typeface="Helvetica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981044" y="1138261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D41131"/>
                </a:solidFill>
                <a:latin typeface="Helvetica" charset="0"/>
                <a:sym typeface="Zapf Dingbats" charset="2"/>
              </a:rPr>
              <a:t></a:t>
            </a:r>
            <a:endParaRPr lang="fr-FR" sz="1400">
              <a:latin typeface="Helvetica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981044" y="1481161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  <a:latin typeface="Helvetica" charset="0"/>
                <a:sym typeface="Zapf Dingbats" charset="2"/>
              </a:rPr>
              <a:t></a:t>
            </a:r>
            <a:endParaRPr lang="fr-FR" sz="1400">
              <a:latin typeface="Helvetica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968344" y="365286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flèches</a:t>
            </a:r>
            <a:endParaRPr lang="fr-FR" sz="1400">
              <a:latin typeface="Helvetica" charset="0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514444" y="444026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codes</a:t>
            </a:r>
            <a:endParaRPr lang="fr-FR" sz="1400">
              <a:latin typeface="Helvetica" charset="0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365344" y="507526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images</a:t>
            </a:r>
            <a:endParaRPr lang="fr-FR" sz="1400">
              <a:latin typeface="Helvetica" charset="0"/>
            </a:endParaRPr>
          </a:p>
        </p:txBody>
      </p:sp>
      <p:sp>
        <p:nvSpPr>
          <p:cNvPr id="41" name="Oval 34"/>
          <p:cNvSpPr>
            <a:spLocks noChangeArrowheads="1"/>
          </p:cNvSpPr>
          <p:nvPr/>
        </p:nvSpPr>
        <p:spPr bwMode="auto">
          <a:xfrm>
            <a:off x="4168744" y="15827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2543144" y="38687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3" name="Oval 36"/>
          <p:cNvSpPr>
            <a:spLocks noChangeArrowheads="1"/>
          </p:cNvSpPr>
          <p:nvPr/>
        </p:nvSpPr>
        <p:spPr bwMode="auto">
          <a:xfrm>
            <a:off x="2987644" y="46561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4016344" y="52911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2873344" y="27765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6" name="AutoShape 39"/>
          <p:cNvSpPr>
            <a:spLocks noChangeArrowheads="1"/>
          </p:cNvSpPr>
          <p:nvPr/>
        </p:nvSpPr>
        <p:spPr bwMode="auto">
          <a:xfrm>
            <a:off x="6848444" y="4935561"/>
            <a:ext cx="533400" cy="215900"/>
          </a:xfrm>
          <a:prstGeom prst="roundRect">
            <a:avLst>
              <a:gd name="adj" fmla="val 16667"/>
            </a:avLst>
          </a:prstGeom>
          <a:solidFill>
            <a:srgbClr val="F0A5A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6823044" y="4884761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Helvetica" charset="0"/>
              </a:rPr>
              <a:t>…….</a:t>
            </a:r>
            <a:endParaRPr lang="fr-FR" sz="1400">
              <a:latin typeface="Helvetica" charset="0"/>
            </a:endParaRPr>
          </a:p>
        </p:txBody>
      </p:sp>
      <p:sp>
        <p:nvSpPr>
          <p:cNvPr id="48" name="AutoShape 41"/>
          <p:cNvSpPr>
            <a:spLocks noChangeArrowheads="1"/>
          </p:cNvSpPr>
          <p:nvPr/>
        </p:nvSpPr>
        <p:spPr bwMode="auto">
          <a:xfrm>
            <a:off x="6848444" y="5253061"/>
            <a:ext cx="533400" cy="215900"/>
          </a:xfrm>
          <a:prstGeom prst="roundRect">
            <a:avLst>
              <a:gd name="adj" fmla="val 16667"/>
            </a:avLst>
          </a:prstGeom>
          <a:solidFill>
            <a:srgbClr val="3CB6B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823044" y="5189561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Helvetica" charset="0"/>
              </a:rPr>
              <a:t>…….</a:t>
            </a:r>
            <a:endParaRPr lang="fr-FR" sz="1400">
              <a:latin typeface="Helvetica" charset="0"/>
            </a:endParaRPr>
          </a:p>
        </p:txBody>
      </p:sp>
      <p:sp>
        <p:nvSpPr>
          <p:cNvPr id="50" name="Freeform 43"/>
          <p:cNvSpPr>
            <a:spLocks/>
          </p:cNvSpPr>
          <p:nvPr/>
        </p:nvSpPr>
        <p:spPr bwMode="auto">
          <a:xfrm flipV="1">
            <a:off x="6772244" y="5316561"/>
            <a:ext cx="58420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56" y="0"/>
              </a:cxn>
              <a:cxn ang="0">
                <a:pos x="368" y="0"/>
              </a:cxn>
            </a:cxnLst>
            <a:rect l="0" t="0" r="r" b="b"/>
            <a:pathLst>
              <a:path w="368" h="104">
                <a:moveTo>
                  <a:pt x="0" y="104"/>
                </a:moveTo>
                <a:lnTo>
                  <a:pt x="56" y="0"/>
                </a:lnTo>
                <a:lnTo>
                  <a:pt x="368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1" name="Oval 44"/>
          <p:cNvSpPr>
            <a:spLocks noChangeArrowheads="1"/>
          </p:cNvSpPr>
          <p:nvPr/>
        </p:nvSpPr>
        <p:spPr bwMode="auto">
          <a:xfrm>
            <a:off x="4841844" y="53038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6200744" y="4122761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Variez la </a:t>
            </a:r>
            <a:r>
              <a:rPr lang="fr-FR" sz="1800" b="1">
                <a:latin typeface="Helvetica" charset="0"/>
              </a:rPr>
              <a:t>taille</a:t>
            </a:r>
            <a:r>
              <a:rPr lang="fr-FR" sz="1200" b="1">
                <a:latin typeface="Helvetica" charset="0"/>
              </a:rPr>
              <a:t> et la </a:t>
            </a:r>
            <a:r>
              <a:rPr lang="fr-FR" sz="1800" b="1">
                <a:latin typeface="Bradley Hand ITC TT-Bold" charset="0"/>
              </a:rPr>
              <a:t>police</a:t>
            </a:r>
            <a:r>
              <a:rPr lang="fr-FR" sz="1200" b="1">
                <a:latin typeface="Helvetica" charset="0"/>
              </a:rPr>
              <a:t> des caractères et des images</a:t>
            </a:r>
          </a:p>
        </p:txBody>
      </p:sp>
      <p:sp>
        <p:nvSpPr>
          <p:cNvPr id="53" name="Oval 46"/>
          <p:cNvSpPr>
            <a:spLocks noChangeArrowheads="1"/>
          </p:cNvSpPr>
          <p:nvPr/>
        </p:nvSpPr>
        <p:spPr bwMode="auto">
          <a:xfrm>
            <a:off x="6010244" y="46434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6403944" y="3665561"/>
            <a:ext cx="201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Utilisez des mots-clés</a:t>
            </a:r>
            <a:endParaRPr lang="fr-FR" sz="1400">
              <a:latin typeface="Helvetica" charset="0"/>
            </a:endParaRPr>
          </a:p>
        </p:txBody>
      </p:sp>
      <p:sp>
        <p:nvSpPr>
          <p:cNvPr id="55" name="Oval 48"/>
          <p:cNvSpPr>
            <a:spLocks noChangeArrowheads="1"/>
          </p:cNvSpPr>
          <p:nvPr/>
        </p:nvSpPr>
        <p:spPr bwMode="auto">
          <a:xfrm>
            <a:off x="6340444" y="38687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6518244" y="2179661"/>
            <a:ext cx="179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latin typeface="Helvetica" charset="0"/>
              </a:rPr>
              <a:t>Ajoutez des branches en étoile</a:t>
            </a:r>
            <a:endParaRPr lang="fr-FR" sz="1400">
              <a:latin typeface="Helvetica" charset="0"/>
            </a:endParaRPr>
          </a:p>
        </p:txBody>
      </p:sp>
      <p:sp>
        <p:nvSpPr>
          <p:cNvPr id="57" name="Oval 50"/>
          <p:cNvSpPr>
            <a:spLocks noChangeArrowheads="1"/>
          </p:cNvSpPr>
          <p:nvPr/>
        </p:nvSpPr>
        <p:spPr bwMode="auto">
          <a:xfrm>
            <a:off x="6429344" y="25733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5375244" y="1379561"/>
            <a:ext cx="210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latin typeface="Helvetica" charset="0"/>
              </a:rPr>
              <a:t>Partez d’un thème central</a:t>
            </a:r>
            <a:endParaRPr lang="fr-FR" sz="1400" dirty="0">
              <a:latin typeface="Helvetica" charset="0"/>
            </a:endParaRPr>
          </a:p>
        </p:txBody>
      </p:sp>
      <p:sp>
        <p:nvSpPr>
          <p:cNvPr id="59" name="Oval 52"/>
          <p:cNvSpPr>
            <a:spLocks noChangeArrowheads="1"/>
          </p:cNvSpPr>
          <p:nvPr/>
        </p:nvSpPr>
        <p:spPr bwMode="auto">
          <a:xfrm>
            <a:off x="5273644" y="1595461"/>
            <a:ext cx="76200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pic>
        <p:nvPicPr>
          <p:cNvPr id="60" name="Picture 53" descr="msotw9_temp0.jpg                                               000516A1G4 Cube                        ABA78158:"/>
          <p:cNvPicPr>
            <a:picLocks noChangeAspect="1" noChangeArrowheads="1"/>
          </p:cNvPicPr>
          <p:nvPr/>
        </p:nvPicPr>
        <p:blipFill>
          <a:blip r:embed="rId3" cstate="print">
            <a:lum contrast="90000"/>
          </a:blip>
          <a:srcRect b="4256"/>
          <a:stretch>
            <a:fillRect/>
          </a:stretch>
        </p:blipFill>
        <p:spPr bwMode="auto">
          <a:xfrm>
            <a:off x="6619844" y="3100411"/>
            <a:ext cx="1162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54"/>
          <p:cNvGrpSpPr>
            <a:grpSpLocks/>
          </p:cNvGrpSpPr>
          <p:nvPr/>
        </p:nvGrpSpPr>
        <p:grpSpPr bwMode="auto">
          <a:xfrm>
            <a:off x="1620807" y="5027636"/>
            <a:ext cx="658812" cy="449263"/>
            <a:chOff x="2280" y="3339"/>
            <a:chExt cx="787" cy="507"/>
          </a:xfrm>
        </p:grpSpPr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656" y="3595"/>
              <a:ext cx="160" cy="25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40"/>
                </a:cxn>
                <a:cxn ang="0">
                  <a:pos x="32" y="245"/>
                </a:cxn>
                <a:cxn ang="0">
                  <a:pos x="85" y="250"/>
                </a:cxn>
                <a:cxn ang="0">
                  <a:pos x="117" y="250"/>
                </a:cxn>
                <a:cxn ang="0">
                  <a:pos x="160" y="240"/>
                </a:cxn>
                <a:cxn ang="0">
                  <a:pos x="85" y="0"/>
                </a:cxn>
              </a:cxnLst>
              <a:rect l="0" t="0" r="r" b="b"/>
              <a:pathLst>
                <a:path w="160" h="250">
                  <a:moveTo>
                    <a:pt x="85" y="0"/>
                  </a:moveTo>
                  <a:lnTo>
                    <a:pt x="0" y="240"/>
                  </a:lnTo>
                  <a:lnTo>
                    <a:pt x="32" y="245"/>
                  </a:lnTo>
                  <a:lnTo>
                    <a:pt x="85" y="250"/>
                  </a:lnTo>
                  <a:lnTo>
                    <a:pt x="117" y="250"/>
                  </a:lnTo>
                  <a:lnTo>
                    <a:pt x="160" y="24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9975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741" y="3595"/>
              <a:ext cx="2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40"/>
                </a:cxn>
                <a:cxn ang="0">
                  <a:pos x="107" y="229"/>
                </a:cxn>
                <a:cxn ang="0">
                  <a:pos x="139" y="224"/>
                </a:cxn>
                <a:cxn ang="0">
                  <a:pos x="171" y="208"/>
                </a:cxn>
                <a:cxn ang="0">
                  <a:pos x="203" y="192"/>
                </a:cxn>
                <a:cxn ang="0">
                  <a:pos x="235" y="165"/>
                </a:cxn>
                <a:cxn ang="0">
                  <a:pos x="262" y="144"/>
                </a:cxn>
                <a:cxn ang="0">
                  <a:pos x="283" y="117"/>
                </a:cxn>
                <a:cxn ang="0">
                  <a:pos x="0" y="0"/>
                </a:cxn>
              </a:cxnLst>
              <a:rect l="0" t="0" r="r" b="b"/>
              <a:pathLst>
                <a:path w="283" h="240">
                  <a:moveTo>
                    <a:pt x="0" y="0"/>
                  </a:moveTo>
                  <a:lnTo>
                    <a:pt x="75" y="240"/>
                  </a:lnTo>
                  <a:lnTo>
                    <a:pt x="107" y="229"/>
                  </a:lnTo>
                  <a:lnTo>
                    <a:pt x="139" y="224"/>
                  </a:lnTo>
                  <a:lnTo>
                    <a:pt x="171" y="208"/>
                  </a:lnTo>
                  <a:lnTo>
                    <a:pt x="203" y="192"/>
                  </a:lnTo>
                  <a:lnTo>
                    <a:pt x="235" y="165"/>
                  </a:lnTo>
                  <a:lnTo>
                    <a:pt x="262" y="144"/>
                  </a:lnTo>
                  <a:lnTo>
                    <a:pt x="283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581" y="3339"/>
              <a:ext cx="432" cy="256"/>
            </a:xfrm>
            <a:custGeom>
              <a:avLst/>
              <a:gdLst/>
              <a:ahLst/>
              <a:cxnLst>
                <a:cxn ang="0">
                  <a:pos x="160" y="256"/>
                </a:cxn>
                <a:cxn ang="0">
                  <a:pos x="432" y="117"/>
                </a:cxn>
                <a:cxn ang="0">
                  <a:pos x="395" y="85"/>
                </a:cxn>
                <a:cxn ang="0">
                  <a:pos x="342" y="48"/>
                </a:cxn>
                <a:cxn ang="0">
                  <a:pos x="304" y="32"/>
                </a:cxn>
                <a:cxn ang="0">
                  <a:pos x="230" y="10"/>
                </a:cxn>
                <a:cxn ang="0">
                  <a:pos x="155" y="0"/>
                </a:cxn>
                <a:cxn ang="0">
                  <a:pos x="86" y="10"/>
                </a:cxn>
                <a:cxn ang="0">
                  <a:pos x="43" y="21"/>
                </a:cxn>
                <a:cxn ang="0">
                  <a:pos x="0" y="37"/>
                </a:cxn>
                <a:cxn ang="0">
                  <a:pos x="160" y="256"/>
                </a:cxn>
              </a:cxnLst>
              <a:rect l="0" t="0" r="r" b="b"/>
              <a:pathLst>
                <a:path w="432" h="256">
                  <a:moveTo>
                    <a:pt x="160" y="256"/>
                  </a:moveTo>
                  <a:lnTo>
                    <a:pt x="432" y="117"/>
                  </a:lnTo>
                  <a:lnTo>
                    <a:pt x="395" y="85"/>
                  </a:lnTo>
                  <a:lnTo>
                    <a:pt x="342" y="48"/>
                  </a:lnTo>
                  <a:lnTo>
                    <a:pt x="304" y="32"/>
                  </a:lnTo>
                  <a:lnTo>
                    <a:pt x="230" y="10"/>
                  </a:lnTo>
                  <a:lnTo>
                    <a:pt x="155" y="0"/>
                  </a:lnTo>
                  <a:lnTo>
                    <a:pt x="86" y="10"/>
                  </a:lnTo>
                  <a:lnTo>
                    <a:pt x="43" y="21"/>
                  </a:lnTo>
                  <a:lnTo>
                    <a:pt x="0" y="37"/>
                  </a:lnTo>
                  <a:lnTo>
                    <a:pt x="160" y="256"/>
                  </a:lnTo>
                  <a:close/>
                </a:path>
              </a:pathLst>
            </a:custGeom>
            <a:solidFill>
              <a:srgbClr val="FFF935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741" y="3456"/>
              <a:ext cx="326" cy="25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83" y="256"/>
                </a:cxn>
                <a:cxn ang="0">
                  <a:pos x="315" y="192"/>
                </a:cxn>
                <a:cxn ang="0">
                  <a:pos x="326" y="160"/>
                </a:cxn>
                <a:cxn ang="0">
                  <a:pos x="320" y="128"/>
                </a:cxn>
                <a:cxn ang="0">
                  <a:pos x="315" y="80"/>
                </a:cxn>
                <a:cxn ang="0">
                  <a:pos x="299" y="37"/>
                </a:cxn>
                <a:cxn ang="0">
                  <a:pos x="272" y="0"/>
                </a:cxn>
                <a:cxn ang="0">
                  <a:pos x="0" y="139"/>
                </a:cxn>
              </a:cxnLst>
              <a:rect l="0" t="0" r="r" b="b"/>
              <a:pathLst>
                <a:path w="326" h="256">
                  <a:moveTo>
                    <a:pt x="0" y="139"/>
                  </a:moveTo>
                  <a:lnTo>
                    <a:pt x="283" y="256"/>
                  </a:lnTo>
                  <a:lnTo>
                    <a:pt x="315" y="192"/>
                  </a:lnTo>
                  <a:lnTo>
                    <a:pt x="326" y="160"/>
                  </a:lnTo>
                  <a:lnTo>
                    <a:pt x="320" y="128"/>
                  </a:lnTo>
                  <a:lnTo>
                    <a:pt x="315" y="80"/>
                  </a:lnTo>
                  <a:lnTo>
                    <a:pt x="299" y="37"/>
                  </a:lnTo>
                  <a:lnTo>
                    <a:pt x="272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4332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6" name="Arc 59"/>
            <p:cNvSpPr>
              <a:spLocks/>
            </p:cNvSpPr>
            <p:nvPr/>
          </p:nvSpPr>
          <p:spPr bwMode="auto">
            <a:xfrm>
              <a:off x="2731" y="3344"/>
              <a:ext cx="336" cy="5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2"/>
                <a:gd name="T2" fmla="*/ 567 w 21600"/>
                <a:gd name="T3" fmla="*/ 43192 h 43192"/>
                <a:gd name="T4" fmla="*/ 0 w 21600"/>
                <a:gd name="T5" fmla="*/ 21600 h 4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08"/>
                    <a:pt x="12271" y="42885"/>
                    <a:pt x="567" y="43192"/>
                  </a:cubicBezTo>
                </a:path>
                <a:path w="21600" h="4319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08"/>
                    <a:pt x="12271" y="42885"/>
                    <a:pt x="567" y="4319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280" y="3382"/>
              <a:ext cx="330" cy="458"/>
            </a:xfrm>
            <a:custGeom>
              <a:avLst/>
              <a:gdLst/>
              <a:ahLst/>
              <a:cxnLst>
                <a:cxn ang="0">
                  <a:pos x="330" y="224"/>
                </a:cxn>
                <a:cxn ang="0">
                  <a:pos x="245" y="458"/>
                </a:cxn>
                <a:cxn ang="0">
                  <a:pos x="181" y="442"/>
                </a:cxn>
                <a:cxn ang="0">
                  <a:pos x="112" y="410"/>
                </a:cxn>
                <a:cxn ang="0">
                  <a:pos x="80" y="373"/>
                </a:cxn>
                <a:cxn ang="0">
                  <a:pos x="21" y="325"/>
                </a:cxn>
                <a:cxn ang="0">
                  <a:pos x="0" y="266"/>
                </a:cxn>
                <a:cxn ang="0">
                  <a:pos x="0" y="186"/>
                </a:cxn>
                <a:cxn ang="0">
                  <a:pos x="26" y="117"/>
                </a:cxn>
                <a:cxn ang="0">
                  <a:pos x="64" y="74"/>
                </a:cxn>
                <a:cxn ang="0">
                  <a:pos x="106" y="37"/>
                </a:cxn>
                <a:cxn ang="0">
                  <a:pos x="149" y="16"/>
                </a:cxn>
                <a:cxn ang="0">
                  <a:pos x="181" y="0"/>
                </a:cxn>
                <a:cxn ang="0">
                  <a:pos x="330" y="224"/>
                </a:cxn>
              </a:cxnLst>
              <a:rect l="0" t="0" r="r" b="b"/>
              <a:pathLst>
                <a:path w="330" h="458">
                  <a:moveTo>
                    <a:pt x="330" y="224"/>
                  </a:moveTo>
                  <a:lnTo>
                    <a:pt x="245" y="458"/>
                  </a:lnTo>
                  <a:lnTo>
                    <a:pt x="181" y="442"/>
                  </a:lnTo>
                  <a:lnTo>
                    <a:pt x="112" y="410"/>
                  </a:lnTo>
                  <a:lnTo>
                    <a:pt x="80" y="373"/>
                  </a:lnTo>
                  <a:lnTo>
                    <a:pt x="21" y="325"/>
                  </a:lnTo>
                  <a:lnTo>
                    <a:pt x="0" y="266"/>
                  </a:lnTo>
                  <a:lnTo>
                    <a:pt x="0" y="186"/>
                  </a:lnTo>
                  <a:lnTo>
                    <a:pt x="26" y="117"/>
                  </a:lnTo>
                  <a:lnTo>
                    <a:pt x="64" y="74"/>
                  </a:lnTo>
                  <a:lnTo>
                    <a:pt x="106" y="37"/>
                  </a:lnTo>
                  <a:lnTo>
                    <a:pt x="149" y="16"/>
                  </a:lnTo>
                  <a:lnTo>
                    <a:pt x="181" y="0"/>
                  </a:lnTo>
                  <a:lnTo>
                    <a:pt x="330" y="224"/>
                  </a:lnTo>
                  <a:close/>
                </a:path>
              </a:pathLst>
            </a:custGeom>
            <a:solidFill>
              <a:srgbClr val="9C8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8" name="Arc 61"/>
            <p:cNvSpPr>
              <a:spLocks/>
            </p:cNvSpPr>
            <p:nvPr/>
          </p:nvSpPr>
          <p:spPr bwMode="auto">
            <a:xfrm flipH="1">
              <a:off x="2285" y="3380"/>
              <a:ext cx="330" cy="461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21600"/>
                <a:gd name="T1" fmla="*/ 0 h 39695"/>
                <a:gd name="T2" fmla="*/ 6396 w 21600"/>
                <a:gd name="T3" fmla="*/ 39695 h 39695"/>
                <a:gd name="T4" fmla="*/ 0 w 21600"/>
                <a:gd name="T5" fmla="*/ 19064 h 39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695" fill="none" extrusionOk="0">
                  <a:moveTo>
                    <a:pt x="10154" y="-1"/>
                  </a:moveTo>
                  <a:cubicBezTo>
                    <a:pt x="17198" y="3751"/>
                    <a:pt x="21600" y="11082"/>
                    <a:pt x="21600" y="19064"/>
                  </a:cubicBezTo>
                  <a:cubicBezTo>
                    <a:pt x="21600" y="28529"/>
                    <a:pt x="15437" y="36892"/>
                    <a:pt x="6396" y="39695"/>
                  </a:cubicBezTo>
                </a:path>
                <a:path w="21600" h="39695" stroke="0" extrusionOk="0">
                  <a:moveTo>
                    <a:pt x="10154" y="-1"/>
                  </a:moveTo>
                  <a:cubicBezTo>
                    <a:pt x="17198" y="3751"/>
                    <a:pt x="21600" y="11082"/>
                    <a:pt x="21600" y="19064"/>
                  </a:cubicBezTo>
                  <a:cubicBezTo>
                    <a:pt x="21600" y="28529"/>
                    <a:pt x="15437" y="36892"/>
                    <a:pt x="6396" y="39695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69" name="Line 62"/>
            <p:cNvSpPr>
              <a:spLocks noChangeShapeType="1"/>
            </p:cNvSpPr>
            <p:nvPr/>
          </p:nvSpPr>
          <p:spPr bwMode="auto">
            <a:xfrm>
              <a:off x="2461" y="3382"/>
              <a:ext cx="139" cy="2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 flipV="1">
              <a:off x="2519" y="3601"/>
              <a:ext cx="8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71" name="Text Box 64"/>
          <p:cNvSpPr txBox="1">
            <a:spLocks noChangeArrowheads="1"/>
          </p:cNvSpPr>
          <p:nvPr/>
        </p:nvSpPr>
        <p:spPr bwMode="auto">
          <a:xfrm>
            <a:off x="142844" y="6542111"/>
            <a:ext cx="591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>
                <a:latin typeface="Times New Roman" charset="0"/>
              </a:rPr>
              <a:t>Diapositives extraites d’un document de Claude Paquette, conseiller pédagogique, CS</a:t>
            </a:r>
            <a:r>
              <a:rPr lang="fr-FR" sz="1000" b="1" dirty="0"/>
              <a:t> de Laval, 2003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715140" y="857232"/>
            <a:ext cx="2034531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Peut se faire sur papier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3: Une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</a:t>
            </a:r>
            <a:r>
              <a:rPr lang="fr-CH" dirty="0" smtClean="0"/>
              <a:t> large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pic>
        <p:nvPicPr>
          <p:cNvPr id="2050" name="Picture 2" descr="C:\Users\Kaspar\schneide\conferences\cerah2010\examples\Ranum_Anatomy_of_a_Security_Dis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31871" cy="40719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642910" y="1000108"/>
            <a:ext cx="5346335" cy="52322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Anatomy of a Security </a:t>
            </a:r>
            <a:r>
              <a:rPr lang="fr-CH" sz="1400" dirty="0" err="1" smtClean="0">
                <a:solidFill>
                  <a:schemeClr val="accent2"/>
                </a:solidFill>
              </a:rPr>
              <a:t>Disaster</a:t>
            </a:r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 smtClean="0">
                <a:solidFill>
                  <a:schemeClr val="accent2"/>
                </a:solidFill>
                <a:hlinkClick r:id="rId3"/>
              </a:rPr>
              <a:t>http://freemind.sourceforge.net/wiki/index.php/Mind_Map_Gallery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dessinés sur papier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fr-CH" dirty="0" smtClean="0"/>
              <a:t>La méthode « Post-IT »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Ecrivez des mots clefs sur des Post-IT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Regroupez ces </a:t>
            </a:r>
            <a:r>
              <a:rPr lang="fr-CH" dirty="0" err="1" smtClean="0"/>
              <a:t>post-IT</a:t>
            </a:r>
            <a:r>
              <a:rPr lang="fr-CH" dirty="0" smtClean="0"/>
              <a:t> (sur un mur ou un grand papier)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Arrangez chaque group dans un ordre hiérarchique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Faites une version papier</a:t>
            </a:r>
          </a:p>
          <a:p>
            <a:pPr marL="457200" indent="-457200">
              <a:buFont typeface="+mj-lt"/>
              <a:buAutoNum type="arabicPeriod"/>
            </a:pPr>
            <a:endParaRPr lang="fr-CH" dirty="0" smtClean="0"/>
          </a:p>
          <a:p>
            <a:pPr marL="457200" indent="-457200">
              <a:buNone/>
            </a:pPr>
            <a:r>
              <a:rPr lang="fr-CH" dirty="0" smtClean="0"/>
              <a:t>La méthode papier (simple)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Tournez la feuille latéralement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Commencez au milieu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N’écrivez que des mots clefs (ne dessinez pas de ronds) et utilisez crayon et gomme …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cartes conceptuelles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(connecter des idées)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Une carte conceptuelle sur l’effet de serre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485265" y="5991980"/>
            <a:ext cx="6822252" cy="677108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Effet de serre</a:t>
            </a:r>
          </a:p>
          <a:p>
            <a:r>
              <a:rPr lang="fr-CH" sz="1200" dirty="0" smtClean="0">
                <a:solidFill>
                  <a:schemeClr val="accent2"/>
                </a:solidFill>
              </a:rPr>
              <a:t>Source: </a:t>
            </a:r>
            <a:r>
              <a:rPr lang="en-US" sz="1200" dirty="0" err="1"/>
              <a:t>Amaury</a:t>
            </a:r>
            <a:r>
              <a:rPr lang="en-US" sz="1200" dirty="0"/>
              <a:t> </a:t>
            </a:r>
            <a:r>
              <a:rPr lang="en-US" sz="1200" dirty="0" err="1"/>
              <a:t>Daele</a:t>
            </a:r>
            <a:r>
              <a:rPr lang="en-US" sz="1200" dirty="0"/>
              <a:t> </a:t>
            </a:r>
            <a:r>
              <a:rPr lang="en-US" sz="1200" dirty="0" smtClean="0"/>
              <a:t>et Denis Berthiaume (UNIL), carte de </a:t>
            </a:r>
            <a:r>
              <a:rPr lang="fr-CH" sz="1200" dirty="0" err="1" smtClean="0">
                <a:solidFill>
                  <a:schemeClr val="accent2"/>
                </a:solidFill>
              </a:rPr>
              <a:t>Budelko</a:t>
            </a:r>
            <a:r>
              <a:rPr lang="fr-CH" sz="1200" dirty="0" smtClean="0">
                <a:solidFill>
                  <a:schemeClr val="accent2"/>
                </a:solidFill>
              </a:rPr>
              <a:t> et Basque</a:t>
            </a:r>
          </a:p>
          <a:p>
            <a:r>
              <a:rPr lang="fr-CH" sz="1200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fr-CH" sz="1200" dirty="0" smtClean="0">
                <a:solidFill>
                  <a:schemeClr val="accent2"/>
                </a:solidFill>
                <a:hlinkClick r:id="rId2"/>
              </a:rPr>
              <a:t>www.unil.ch/files/live/sites/cse/files/shared/brochures/UNIL-CSE_cartes_conceptuelles.pdf</a:t>
            </a:r>
            <a:r>
              <a:rPr lang="fr-CH" sz="1200" dirty="0" smtClean="0">
                <a:solidFill>
                  <a:schemeClr val="accent2"/>
                </a:solidFill>
              </a:rPr>
              <a:t> </a:t>
            </a:r>
            <a:endParaRPr lang="fr-CH" sz="12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54571"/>
            <a:ext cx="8376015" cy="512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Quelques usages des cartes conceptuelles</a:t>
            </a:r>
            <a:endParaRPr lang="fr-C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19876"/>
              </p:ext>
            </p:extLst>
          </p:nvPr>
        </p:nvGraphicFramePr>
        <p:xfrm>
          <a:off x="457200" y="836613"/>
          <a:ext cx="7931224" cy="51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5276276" y="6140429"/>
            <a:ext cx="3098669" cy="52322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Traiter et intégrer l’information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(théorie d’apprentissage de </a:t>
            </a:r>
            <a:r>
              <a:rPr lang="fr-CH" sz="1400" dirty="0" err="1" smtClean="0">
                <a:solidFill>
                  <a:schemeClr val="accent2"/>
                </a:solidFill>
              </a:rPr>
              <a:t>Ausubel</a:t>
            </a:r>
            <a:r>
              <a:rPr lang="fr-CH" sz="1400" dirty="0" smtClean="0">
                <a:solidFill>
                  <a:schemeClr val="accent2"/>
                </a:solidFill>
              </a:rPr>
              <a:t>)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490537"/>
          </a:xfrm>
        </p:spPr>
        <p:txBody>
          <a:bodyPr/>
          <a:lstStyle/>
          <a:p>
            <a:r>
              <a:rPr lang="fr-CH" dirty="0"/>
              <a:t>Exemple: Une carte conceptuelle sur les cartes conceptuelles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260955" y="6326064"/>
            <a:ext cx="4918334" cy="276999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fr-CH" sz="1200" dirty="0">
                <a:solidFill>
                  <a:schemeClr val="accent2"/>
                </a:solidFill>
                <a:hlinkClick r:id="rId2"/>
              </a:rPr>
              <a:t>://</a:t>
            </a:r>
            <a:r>
              <a:rPr lang="fr-CH" sz="1200" dirty="0" smtClean="0">
                <a:solidFill>
                  <a:schemeClr val="accent2"/>
                </a:solidFill>
                <a:hlinkClick r:id="rId2"/>
              </a:rPr>
              <a:t>rb.ec-lille.fr/l/CarteConceptuelle/cours-cartes_conceptuelles.pdf</a:t>
            </a:r>
            <a:r>
              <a:rPr lang="fr-CH" sz="1200" dirty="0" smtClean="0">
                <a:solidFill>
                  <a:schemeClr val="accent2"/>
                </a:solidFill>
              </a:rPr>
              <a:t> </a:t>
            </a:r>
            <a:endParaRPr lang="fr-CH" sz="1200" dirty="0">
              <a:solidFill>
                <a:schemeClr val="accent2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115616" y="850088"/>
            <a:ext cx="7248592" cy="5409951"/>
            <a:chOff x="1427864" y="850088"/>
            <a:chExt cx="6021437" cy="4604580"/>
          </a:xfrm>
        </p:grpSpPr>
        <p:sp>
          <p:nvSpPr>
            <p:cNvPr id="8" name="Rounded Rectangle 7"/>
            <p:cNvSpPr/>
            <p:nvPr/>
          </p:nvSpPr>
          <p:spPr>
            <a:xfrm>
              <a:off x="4001612" y="850088"/>
              <a:ext cx="939426" cy="451840"/>
            </a:xfrm>
            <a:prstGeom prst="roundRect">
              <a:avLst/>
            </a:prstGeom>
            <a:solidFill>
              <a:srgbClr val="FF0000"/>
            </a:solidFill>
            <a:ln w="3175"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56602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13203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69805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26407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83009" algn="l" defTabSz="713203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39610" algn="l" defTabSz="713203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96212" algn="l" defTabSz="713203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52814" algn="l" defTabSz="713203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Carte conceptuelle</a:t>
              </a:r>
              <a:endParaRPr lang="fr-FR" sz="12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9" name="Groupe 56"/>
            <p:cNvGrpSpPr/>
            <p:nvPr/>
          </p:nvGrpSpPr>
          <p:grpSpPr>
            <a:xfrm>
              <a:off x="2211458" y="2389049"/>
              <a:ext cx="1254132" cy="655807"/>
              <a:chOff x="3654637" y="2096137"/>
              <a:chExt cx="1254132" cy="655807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3654637" y="2450718"/>
                <a:ext cx="1254131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Objets graphiques</a:t>
                </a:r>
                <a:endParaRPr lang="fr-FR" sz="12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TextBox 26"/>
              <p:cNvSpPr txBox="1"/>
              <p:nvPr/>
            </p:nvSpPr>
            <p:spPr>
              <a:xfrm>
                <a:off x="3677573" y="2096137"/>
                <a:ext cx="1231196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s’illustrent avec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2836863" y="2278581"/>
              <a:ext cx="1661" cy="150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262646" y="3044858"/>
              <a:ext cx="317675" cy="1507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36" idx="0"/>
            </p:cNvCxnSpPr>
            <p:nvPr/>
          </p:nvCxnSpPr>
          <p:spPr>
            <a:xfrm>
              <a:off x="3106256" y="3052660"/>
              <a:ext cx="268780" cy="981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92980" y="3646671"/>
              <a:ext cx="1661" cy="150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14261" y="3880815"/>
              <a:ext cx="1661" cy="150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e 62"/>
            <p:cNvGrpSpPr/>
            <p:nvPr/>
          </p:nvGrpSpPr>
          <p:grpSpPr>
            <a:xfrm>
              <a:off x="3170500" y="1665800"/>
              <a:ext cx="1680330" cy="732804"/>
              <a:chOff x="4613679" y="1372887"/>
              <a:chExt cx="1680330" cy="732805"/>
            </a:xfrm>
          </p:grpSpPr>
          <p:grpSp>
            <p:nvGrpSpPr>
              <p:cNvPr id="61" name="Groupe 55"/>
              <p:cNvGrpSpPr/>
              <p:nvPr/>
            </p:nvGrpSpPr>
            <p:grpSpPr>
              <a:xfrm>
                <a:off x="4613679" y="1686775"/>
                <a:ext cx="1680330" cy="418917"/>
                <a:chOff x="4613679" y="1686775"/>
                <a:chExt cx="1680330" cy="418917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5521942" y="1686775"/>
                  <a:ext cx="772067" cy="301226"/>
                </a:xfrm>
                <a:prstGeom prst="roundRect">
                  <a:avLst/>
                </a:prstGeom>
                <a:solidFill>
                  <a:srgbClr val="FFC000"/>
                </a:solidFill>
                <a:ln w="3175">
                  <a:solidFill>
                    <a:schemeClr val="tx2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56602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13203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69805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26407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83009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139610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96212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52814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1200" b="1" dirty="0" smtClean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latin typeface="Calibri" panose="020F0502020204030204" pitchFamily="34" charset="0"/>
                    </a:rPr>
                    <a:t>Liens</a:t>
                  </a:r>
                  <a:endParaRPr lang="fr-FR" sz="12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64" name="Straight Connector 63"/>
                <p:cNvCxnSpPr>
                  <a:stCxn id="63" idx="1"/>
                </p:cNvCxnSpPr>
                <p:nvPr/>
              </p:nvCxnSpPr>
              <p:spPr>
                <a:xfrm flipH="1">
                  <a:off x="4613679" y="1837388"/>
                  <a:ext cx="908263" cy="2683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Arrow Connector 61"/>
              <p:cNvCxnSpPr>
                <a:stCxn id="59" idx="2"/>
                <a:endCxn id="63" idx="0"/>
              </p:cNvCxnSpPr>
              <p:nvPr/>
            </p:nvCxnSpPr>
            <p:spPr>
              <a:xfrm flipH="1">
                <a:off x="5907976" y="1372887"/>
                <a:ext cx="8189" cy="313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3311"/>
            <p:cNvGrpSpPr/>
            <p:nvPr/>
          </p:nvGrpSpPr>
          <p:grpSpPr>
            <a:xfrm>
              <a:off x="2523231" y="1301928"/>
              <a:ext cx="2565352" cy="969780"/>
              <a:chOff x="3966410" y="1009016"/>
              <a:chExt cx="2565352" cy="969780"/>
            </a:xfrm>
          </p:grpSpPr>
          <p:cxnSp>
            <p:nvCxnSpPr>
              <p:cNvPr id="56" name="Straight Connector 55"/>
              <p:cNvCxnSpPr>
                <a:stCxn id="8" idx="2"/>
                <a:endCxn id="59" idx="0"/>
              </p:cNvCxnSpPr>
              <p:nvPr/>
            </p:nvCxnSpPr>
            <p:spPr>
              <a:xfrm>
                <a:off x="5914505" y="1009016"/>
                <a:ext cx="1660" cy="1281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7" name="Groupe 3"/>
              <p:cNvGrpSpPr/>
              <p:nvPr/>
            </p:nvGrpSpPr>
            <p:grpSpPr>
              <a:xfrm>
                <a:off x="3966410" y="1137127"/>
                <a:ext cx="2565352" cy="841669"/>
                <a:chOff x="3966410" y="1137127"/>
                <a:chExt cx="2565352" cy="841669"/>
              </a:xfrm>
            </p:grpSpPr>
            <p:sp>
              <p:nvSpPr>
                <p:cNvPr id="58" name="Rounded Rectangle 57"/>
                <p:cNvSpPr/>
                <p:nvPr/>
              </p:nvSpPr>
              <p:spPr>
                <a:xfrm>
                  <a:off x="3966410" y="1677570"/>
                  <a:ext cx="737724" cy="301226"/>
                </a:xfrm>
                <a:prstGeom prst="roundRect">
                  <a:avLst/>
                </a:prstGeom>
                <a:solidFill>
                  <a:srgbClr val="02FF21"/>
                </a:solidFill>
                <a:ln w="3175">
                  <a:solidFill>
                    <a:schemeClr val="tx2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56602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13203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69805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26407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83009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139610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96212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52814" algn="l" defTabSz="713203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1200" b="1" dirty="0" smtClean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latin typeface="Calibri" panose="020F0502020204030204" pitchFamily="34" charset="0"/>
                    </a:rPr>
                    <a:t>Concepts</a:t>
                  </a:r>
                  <a:endParaRPr lang="fr-FR" sz="12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" name="TextBox 8"/>
                <p:cNvSpPr txBox="1"/>
                <p:nvPr/>
              </p:nvSpPr>
              <p:spPr>
                <a:xfrm>
                  <a:off x="5300566" y="1137127"/>
                  <a:ext cx="1231196" cy="23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356602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713203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069805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426407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1783009" algn="l" defTabSz="713203" rtl="0" eaLnBrk="1" latinLnBrk="0" hangingPunct="1"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139610" algn="l" defTabSz="713203" rtl="0" eaLnBrk="1" latinLnBrk="0" hangingPunct="1"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2496212" algn="l" defTabSz="713203" rtl="0" eaLnBrk="1" latinLnBrk="0" hangingPunct="1"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2852814" algn="l" defTabSz="713203" rtl="0" eaLnBrk="1" latinLnBrk="0" hangingPunct="1">
                    <a:defRPr sz="19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1200" i="1" dirty="0" smtClean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est composée de</a:t>
                  </a:r>
                  <a:endParaRPr lang="fr-FR" sz="1200" i="1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4761224" y="1394627"/>
                  <a:ext cx="885269" cy="2921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e 59"/>
            <p:cNvGrpSpPr/>
            <p:nvPr/>
          </p:nvGrpSpPr>
          <p:grpSpPr>
            <a:xfrm>
              <a:off x="4793493" y="1687539"/>
              <a:ext cx="2655808" cy="1544188"/>
              <a:chOff x="6236672" y="1394627"/>
              <a:chExt cx="2655808" cy="15441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7195714" y="1659964"/>
                <a:ext cx="885269" cy="301226"/>
              </a:xfrm>
              <a:prstGeom prst="roundRect">
                <a:avLst/>
              </a:prstGeom>
              <a:solidFill>
                <a:srgbClr val="00B0F0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Ressources</a:t>
                </a:r>
                <a:endParaRPr lang="fr-FR" sz="12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6900624" y="2439841"/>
                <a:ext cx="885269" cy="409185"/>
              </a:xfrm>
              <a:prstGeom prst="roundRect">
                <a:avLst/>
              </a:prstGeom>
              <a:solidFill>
                <a:srgbClr val="00B0F0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Liens Internet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888274" y="2572299"/>
                <a:ext cx="1004206" cy="366516"/>
              </a:xfrm>
              <a:prstGeom prst="roundRect">
                <a:avLst/>
              </a:prstGeom>
              <a:solidFill>
                <a:srgbClr val="00B0F0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Documents électroniques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TextBox 34"/>
              <p:cNvSpPr txBox="1"/>
              <p:nvPr/>
            </p:nvSpPr>
            <p:spPr>
              <a:xfrm>
                <a:off x="7261778" y="2029822"/>
                <a:ext cx="851706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exemples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7633944" y="1955079"/>
                <a:ext cx="1661" cy="1506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6236672" y="1394627"/>
                <a:ext cx="959042" cy="2921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49" idx="0"/>
              </p:cNvCxnSpPr>
              <p:nvPr/>
            </p:nvCxnSpPr>
            <p:spPr>
              <a:xfrm flipH="1">
                <a:off x="7343259" y="2224886"/>
                <a:ext cx="221317" cy="2149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50" idx="0"/>
              </p:cNvCxnSpPr>
              <p:nvPr/>
            </p:nvCxnSpPr>
            <p:spPr>
              <a:xfrm>
                <a:off x="7798846" y="2221093"/>
                <a:ext cx="591531" cy="3512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>
              <a:stCxn id="66" idx="2"/>
              <a:endCxn id="65" idx="0"/>
            </p:cNvCxnSpPr>
            <p:nvPr/>
          </p:nvCxnSpPr>
          <p:spPr>
            <a:xfrm flipH="1">
              <a:off x="2838524" y="2624812"/>
              <a:ext cx="11469" cy="118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e 60"/>
            <p:cNvGrpSpPr/>
            <p:nvPr/>
          </p:nvGrpSpPr>
          <p:grpSpPr>
            <a:xfrm>
              <a:off x="1427864" y="3141938"/>
              <a:ext cx="1202473" cy="1107824"/>
              <a:chOff x="2871043" y="2849026"/>
              <a:chExt cx="1202473" cy="1107824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71043" y="3279091"/>
                <a:ext cx="636050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Formes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189068" y="3655624"/>
                <a:ext cx="884448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Connecteurs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27"/>
              <p:cNvSpPr txBox="1"/>
              <p:nvPr/>
            </p:nvSpPr>
            <p:spPr>
              <a:xfrm>
                <a:off x="3306725" y="2849026"/>
                <a:ext cx="615598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tels que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6" name="Straight Arrow Connector 45"/>
              <p:cNvCxnSpPr>
                <a:endCxn id="43" idx="0"/>
              </p:cNvCxnSpPr>
              <p:nvPr/>
            </p:nvCxnSpPr>
            <p:spPr>
              <a:xfrm flipH="1">
                <a:off x="3189068" y="3042152"/>
                <a:ext cx="318024" cy="2369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5" idx="2"/>
                <a:endCxn id="44" idx="0"/>
              </p:cNvCxnSpPr>
              <p:nvPr/>
            </p:nvCxnSpPr>
            <p:spPr>
              <a:xfrm>
                <a:off x="3614524" y="3084789"/>
                <a:ext cx="16768" cy="5708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61"/>
            <p:cNvGrpSpPr/>
            <p:nvPr/>
          </p:nvGrpSpPr>
          <p:grpSpPr>
            <a:xfrm>
              <a:off x="2617207" y="3150840"/>
              <a:ext cx="2102514" cy="2303828"/>
              <a:chOff x="4060386" y="2857928"/>
              <a:chExt cx="2102514" cy="230382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613679" y="3279091"/>
                <a:ext cx="686887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Attributs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060386" y="4025312"/>
                <a:ext cx="553293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Texte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318589" y="4469019"/>
                <a:ext cx="686888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Couleur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761224" y="4860530"/>
                <a:ext cx="686887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Position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23474" y="4182770"/>
                <a:ext cx="939426" cy="301226"/>
              </a:xfrm>
              <a:prstGeom prst="roundRect">
                <a:avLst/>
              </a:prstGeom>
              <a:solidFill>
                <a:srgbClr val="02FF21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Calibri" panose="020F0502020204030204" pitchFamily="34" charset="0"/>
                  </a:rPr>
                  <a:t>Alignement</a:t>
                </a:r>
                <a:endParaRPr lang="fr-FR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TextBox 28"/>
              <p:cNvSpPr txBox="1"/>
              <p:nvPr/>
            </p:nvSpPr>
            <p:spPr>
              <a:xfrm>
                <a:off x="4392362" y="2857928"/>
                <a:ext cx="851706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possèdent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TextBox 29"/>
              <p:cNvSpPr txBox="1"/>
              <p:nvPr/>
            </p:nvSpPr>
            <p:spPr>
              <a:xfrm>
                <a:off x="4547549" y="3656477"/>
                <a:ext cx="851706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exemples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4908769" y="3077676"/>
                <a:ext cx="5529" cy="221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4613679" y="3851699"/>
                <a:ext cx="295091" cy="208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33" idx="0"/>
              </p:cNvCxnSpPr>
              <p:nvPr/>
            </p:nvCxnSpPr>
            <p:spPr>
              <a:xfrm flipH="1">
                <a:off x="4662034" y="3876188"/>
                <a:ext cx="295090" cy="5928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7" idx="2"/>
                <a:endCxn id="34" idx="0"/>
              </p:cNvCxnSpPr>
              <p:nvPr/>
            </p:nvCxnSpPr>
            <p:spPr>
              <a:xfrm>
                <a:off x="4973402" y="3892241"/>
                <a:ext cx="131265" cy="9682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5" idx="0"/>
              </p:cNvCxnSpPr>
              <p:nvPr/>
            </p:nvCxnSpPr>
            <p:spPr>
              <a:xfrm>
                <a:off x="5075929" y="3876188"/>
                <a:ext cx="617258" cy="3065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58"/>
            <p:cNvGrpSpPr/>
            <p:nvPr/>
          </p:nvGrpSpPr>
          <p:grpSpPr>
            <a:xfrm>
              <a:off x="4793493" y="3744479"/>
              <a:ext cx="896291" cy="946246"/>
              <a:chOff x="6236672" y="3451567"/>
              <a:chExt cx="896291" cy="94624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247694" y="3952818"/>
                <a:ext cx="885269" cy="444995"/>
              </a:xfrm>
              <a:prstGeom prst="roundRect">
                <a:avLst/>
              </a:prstGeom>
              <a:solidFill>
                <a:srgbClr val="7030A0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Réseau de concepts</a:t>
                </a:r>
                <a:endParaRPr lang="fr-FR" sz="1200" b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31"/>
              <p:cNvSpPr txBox="1"/>
              <p:nvPr/>
            </p:nvSpPr>
            <p:spPr>
              <a:xfrm>
                <a:off x="6236672" y="3451567"/>
                <a:ext cx="851706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qui érigent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636220" y="3667509"/>
                <a:ext cx="8189" cy="2921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3469857" y="2883366"/>
              <a:ext cx="400992" cy="1471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e 57"/>
            <p:cNvGrpSpPr/>
            <p:nvPr/>
          </p:nvGrpSpPr>
          <p:grpSpPr>
            <a:xfrm>
              <a:off x="3670081" y="2974227"/>
              <a:ext cx="2049390" cy="662205"/>
              <a:chOff x="5113260" y="2681315"/>
              <a:chExt cx="2049390" cy="662205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203608" y="3042294"/>
                <a:ext cx="959042" cy="301226"/>
              </a:xfrm>
              <a:prstGeom prst="roundRect">
                <a:avLst/>
              </a:prstGeom>
              <a:solidFill>
                <a:srgbClr val="7030A0"/>
              </a:solidFill>
              <a:ln w="3175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Propositions</a:t>
                </a:r>
                <a:endParaRPr lang="fr-FR" sz="1200" b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TextBox 30"/>
              <p:cNvSpPr txBox="1"/>
              <p:nvPr/>
            </p:nvSpPr>
            <p:spPr>
              <a:xfrm>
                <a:off x="5113260" y="2681315"/>
                <a:ext cx="851706" cy="23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356602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713203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069805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426407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1783009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139610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2496212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2852814" algn="l" defTabSz="713203" rtl="0" eaLnBrk="1" latinLnBrk="0" hangingPunct="1">
                  <a:defRPr sz="1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qui forment</a:t>
                </a:r>
                <a:endParaRPr lang="fr-FR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5586350" y="2876385"/>
                <a:ext cx="617258" cy="3065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94282" y="5953632"/>
            <a:ext cx="3244811" cy="225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71320" tIns="35662" rIns="71320" bIns="3566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5660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1320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6980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26407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83009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39610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96212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852814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CH" sz="1000" dirty="0">
                <a:solidFill>
                  <a:schemeClr val="accent2"/>
                </a:solidFill>
                <a:hlinkClick r:id="rId2"/>
              </a:rPr>
              <a:t>Rémi </a:t>
            </a:r>
            <a:r>
              <a:rPr lang="fr-CH" sz="1000" dirty="0" smtClean="0">
                <a:solidFill>
                  <a:schemeClr val="accent2"/>
                </a:solidFill>
                <a:hlinkClick r:id="rId2"/>
              </a:rPr>
              <a:t>Bachelet </a:t>
            </a:r>
            <a:r>
              <a:rPr lang="fr-F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Repris de : </a:t>
            </a:r>
            <a:r>
              <a:rPr lang="fr-FR" sz="100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André Laflamme</a:t>
            </a:r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dirty="0" smtClean="0"/>
              <a:t>Exemple: Une carte conceptuelle sur les cartes conceptuelles</a:t>
            </a:r>
            <a:endParaRPr lang="fr-CH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3521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2598793" y="5949280"/>
            <a:ext cx="6437724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 (lien cassé): http://www.profetic.org/dossiers/article.php3?id_article=942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5744974" y="116632"/>
            <a:ext cx="2931482" cy="44644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144454" y="663920"/>
            <a:ext cx="2520000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Présentation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88990" y="224644"/>
            <a:ext cx="2587878" cy="62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Origine et usages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888990" y="987062"/>
            <a:ext cx="2587878" cy="8008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 cartes heuristiques (</a:t>
            </a:r>
            <a:r>
              <a:rPr kumimoji="0" lang="fr-CH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mind</a:t>
            </a:r>
            <a:r>
              <a:rPr kumimoji="0" lang="fr-CH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CH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maps</a:t>
            </a:r>
            <a:r>
              <a:rPr kumimoji="0" lang="fr-CH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876562" y="1960013"/>
            <a:ext cx="2612734" cy="943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 cartes conceptuelles (</a:t>
            </a:r>
            <a:r>
              <a:rPr kumimoji="0" lang="fr-CH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concept </a:t>
            </a:r>
            <a:r>
              <a:rPr kumimoji="0" lang="fr-CH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maps</a:t>
            </a:r>
            <a:r>
              <a:rPr kumimoji="0" lang="fr-CH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88990" y="3025024"/>
            <a:ext cx="2587878" cy="62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Autres langages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909736" y="3817112"/>
            <a:ext cx="2587878" cy="62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Logiciels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144454" y="2780574"/>
            <a:ext cx="2520000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Pratique</a:t>
            </a: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 bwMode="auto">
          <a:xfrm>
            <a:off x="4664454" y="1095968"/>
            <a:ext cx="10089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 bwMode="auto">
          <a:xfrm>
            <a:off x="7182929" y="844644"/>
            <a:ext cx="0" cy="1424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 bwMode="auto">
          <a:xfrm>
            <a:off x="7182929" y="1787925"/>
            <a:ext cx="0" cy="17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 bwMode="auto">
          <a:xfrm>
            <a:off x="7182929" y="2903295"/>
            <a:ext cx="0" cy="1217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 bwMode="auto">
          <a:xfrm>
            <a:off x="7182929" y="3645024"/>
            <a:ext cx="20746" cy="17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2149728" y="4797152"/>
            <a:ext cx="2520000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études de cas</a:t>
            </a:r>
          </a:p>
        </p:txBody>
      </p:sp>
      <p:cxnSp>
        <p:nvCxnSpPr>
          <p:cNvPr id="27" name="Straight Arrow Connector 26"/>
          <p:cNvCxnSpPr>
            <a:stCxn id="5" idx="2"/>
            <a:endCxn id="11" idx="0"/>
          </p:cNvCxnSpPr>
          <p:nvPr/>
        </p:nvCxnSpPr>
        <p:spPr bwMode="auto">
          <a:xfrm>
            <a:off x="3404454" y="1528016"/>
            <a:ext cx="0" cy="1252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2"/>
            <a:endCxn id="24" idx="0"/>
          </p:cNvCxnSpPr>
          <p:nvPr/>
        </p:nvCxnSpPr>
        <p:spPr bwMode="auto">
          <a:xfrm>
            <a:off x="3404454" y="3716678"/>
            <a:ext cx="5274" cy="1080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 bwMode="auto">
          <a:xfrm>
            <a:off x="323528" y="340755"/>
            <a:ext cx="1584176" cy="646331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3600" dirty="0" smtClean="0">
                <a:solidFill>
                  <a:schemeClr val="accent2"/>
                </a:solidFill>
              </a:rPr>
              <a:t>Plan</a:t>
            </a:r>
            <a:endParaRPr lang="fr-CH" sz="3600" dirty="0">
              <a:solidFill>
                <a:schemeClr val="accent2"/>
              </a:solidFill>
            </a:endParaRPr>
          </a:p>
        </p:txBody>
      </p:sp>
      <p:cxnSp>
        <p:nvCxnSpPr>
          <p:cNvPr id="32" name="Straight Connector 31"/>
          <p:cNvCxnSpPr>
            <a:stCxn id="11" idx="3"/>
            <a:endCxn id="8" idx="1"/>
          </p:cNvCxnSpPr>
          <p:nvPr/>
        </p:nvCxnSpPr>
        <p:spPr bwMode="auto">
          <a:xfrm flipV="1">
            <a:off x="4664454" y="2431654"/>
            <a:ext cx="1212108" cy="8169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51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Créer une carte conceptuelle (Novak) – principes de base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4721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Il faut placer un seul </a:t>
            </a:r>
            <a:r>
              <a:rPr lang="fr-CH" sz="2000" u="sng" dirty="0" smtClean="0"/>
              <a:t>concept de premier niveau en haut, au milieu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Les concepts de différents niveaux de généralité doivent être placés à des </a:t>
            </a:r>
            <a:r>
              <a:rPr lang="fr-CH" sz="2000" u="sng" dirty="0" smtClean="0"/>
              <a:t>niveaux hiérarchiques distincts</a:t>
            </a:r>
            <a:r>
              <a:rPr lang="fr-CH" sz="2000" dirty="0" smtClean="0"/>
              <a:t>. 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sz="1600" dirty="0" smtClean="0"/>
              <a:t>Les concepts de même niveau sont alignés. 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sz="1600" dirty="0" smtClean="0"/>
              <a:t>Les concepts généraux sont placés en haut et les concepts plus spécifiques plus bas dans la carte.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Une carte devrait se limiter à </a:t>
            </a:r>
            <a:r>
              <a:rPr lang="fr-CH" sz="2000" u="sng" dirty="0" smtClean="0"/>
              <a:t>12-15 éléments</a:t>
            </a:r>
            <a:r>
              <a:rPr lang="fr-CH" sz="20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Pour représenter des connaissances larges, on peut faire </a:t>
            </a:r>
            <a:r>
              <a:rPr lang="fr-CH" sz="2000" u="sng" dirty="0" smtClean="0"/>
              <a:t>plusieurs cartes </a:t>
            </a:r>
            <a:r>
              <a:rPr lang="fr-CH" sz="2000" u="sng" dirty="0"/>
              <a:t>à</a:t>
            </a:r>
            <a:r>
              <a:rPr lang="fr-CH" sz="2000" u="sng" dirty="0" smtClean="0"/>
              <a:t> différents niveaux</a:t>
            </a:r>
            <a:r>
              <a:rPr lang="fr-CH" sz="2000" dirty="0" smtClean="0"/>
              <a:t> de généralité. (un nœud peut contenir une carte …)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Le nom de chaque concept doit être placée à l’intérieur d’une forme graphique simple.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Chaque concept doit être relié à un autre </a:t>
            </a:r>
            <a:r>
              <a:rPr lang="fr-CH" sz="2000" dirty="0"/>
              <a:t>avec </a:t>
            </a:r>
            <a:r>
              <a:rPr lang="fr-CH" sz="2000" dirty="0" smtClean="0"/>
              <a:t>une </a:t>
            </a:r>
            <a:r>
              <a:rPr lang="fr-CH" sz="2000" u="sng" dirty="0" smtClean="0"/>
              <a:t>liaison</a:t>
            </a:r>
            <a:endParaRPr lang="fr-CH" sz="1600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Carte conceptuelle = propositions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  <p:pic>
        <p:nvPicPr>
          <p:cNvPr id="8" name="Picture 18" descr="Proposition - exemple 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607" y="157637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9357" y="1360470"/>
            <a:ext cx="1728788" cy="936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Perpetua" pitchFamily="18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0795" y="2224070"/>
            <a:ext cx="1584325" cy="865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Perpetua" pitchFamily="18" charset="0"/>
            </a:endParaRPr>
          </a:p>
        </p:txBody>
      </p:sp>
      <p:sp>
        <p:nvSpPr>
          <p:cNvPr id="11" name="Oval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757" y="3087670"/>
            <a:ext cx="1727200" cy="1152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Perpetua" pitchFamily="18" charset="0"/>
            </a:endParaRPr>
          </a:p>
        </p:txBody>
      </p:sp>
      <p:grpSp>
        <p:nvGrpSpPr>
          <p:cNvPr id="12" name="Group 2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5845" y="1216008"/>
            <a:ext cx="2146300" cy="3743325"/>
            <a:chOff x="1882" y="981"/>
            <a:chExt cx="1352" cy="2358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882" y="981"/>
              <a:ext cx="318" cy="2358"/>
            </a:xfrm>
            <a:prstGeom prst="rightBrace">
              <a:avLst>
                <a:gd name="adj1" fmla="val 61792"/>
                <a:gd name="adj2" fmla="val 50000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Perpetua" pitchFamily="18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198" y="1981"/>
              <a:ext cx="10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latin typeface="Perpetua" pitchFamily="18" charset="0"/>
                </a:rPr>
                <a:t>Propositions</a:t>
              </a:r>
            </a:p>
            <a:p>
              <a:r>
                <a:rPr lang="fr-CA" sz="1600">
                  <a:latin typeface="Perpetua" pitchFamily="18" charset="0"/>
                </a:rPr>
                <a:t>(unités de sens)</a:t>
              </a:r>
            </a:p>
          </p:txBody>
        </p:sp>
      </p:grpSp>
      <p:sp>
        <p:nvSpPr>
          <p:cNvPr id="15" name="AutoShap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6195" y="928670"/>
            <a:ext cx="2289175" cy="431800"/>
          </a:xfrm>
          <a:prstGeom prst="wedgeRoundRectCallout">
            <a:avLst>
              <a:gd name="adj1" fmla="val -47227"/>
              <a:gd name="adj2" fmla="val 10845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CA">
                <a:latin typeface="Perpetua" pitchFamily="18" charset="0"/>
              </a:rPr>
              <a:t>Concept (un nom)</a:t>
            </a:r>
          </a:p>
        </p:txBody>
      </p:sp>
      <p:sp>
        <p:nvSpPr>
          <p:cNvPr id="16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16582" y="1147745"/>
            <a:ext cx="2844800" cy="413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400" dirty="0">
                <a:latin typeface="Perpetua" pitchFamily="18" charset="0"/>
              </a:rPr>
              <a:t> ... affecte ...</a:t>
            </a:r>
          </a:p>
          <a:p>
            <a:r>
              <a:rPr lang="fr-CA" sz="1400" dirty="0">
                <a:latin typeface="Perpetua" pitchFamily="18" charset="0"/>
              </a:rPr>
              <a:t> ... cause ...</a:t>
            </a:r>
          </a:p>
          <a:p>
            <a:r>
              <a:rPr lang="fr-CA" sz="1400" dirty="0">
                <a:latin typeface="Perpetua" pitchFamily="18" charset="0"/>
              </a:rPr>
              <a:t> ... contredit ...</a:t>
            </a:r>
          </a:p>
          <a:p>
            <a:r>
              <a:rPr lang="fr-CA" sz="1400" dirty="0">
                <a:latin typeface="Perpetua" pitchFamily="18" charset="0"/>
              </a:rPr>
              <a:t> ... dépend de ...</a:t>
            </a:r>
          </a:p>
          <a:p>
            <a:r>
              <a:rPr lang="fr-CA" sz="1400" dirty="0">
                <a:latin typeface="Perpetua" pitchFamily="18" charset="0"/>
              </a:rPr>
              <a:t> ... est associé avec ...</a:t>
            </a:r>
          </a:p>
          <a:p>
            <a:r>
              <a:rPr lang="fr-CA" sz="1400" dirty="0">
                <a:latin typeface="Perpetua" pitchFamily="18" charset="0"/>
              </a:rPr>
              <a:t> ... est ...</a:t>
            </a:r>
          </a:p>
          <a:p>
            <a:r>
              <a:rPr lang="fr-CA" sz="1400" dirty="0">
                <a:latin typeface="Perpetua" pitchFamily="18" charset="0"/>
              </a:rPr>
              <a:t> ... est composé de ...</a:t>
            </a:r>
          </a:p>
          <a:p>
            <a:r>
              <a:rPr lang="fr-CA" sz="1400" dirty="0">
                <a:latin typeface="Perpetua" pitchFamily="18" charset="0"/>
              </a:rPr>
              <a:t> ... est un intrant de ...</a:t>
            </a:r>
          </a:p>
          <a:p>
            <a:r>
              <a:rPr lang="fr-CA" sz="1400" dirty="0">
                <a:latin typeface="Perpetua" pitchFamily="18" charset="0"/>
              </a:rPr>
              <a:t> ... est un phénomène de ...</a:t>
            </a:r>
          </a:p>
          <a:p>
            <a:r>
              <a:rPr lang="fr-CA" sz="1400" dirty="0">
                <a:latin typeface="Perpetua" pitchFamily="18" charset="0"/>
              </a:rPr>
              <a:t> ... est un symptôme de ...</a:t>
            </a:r>
          </a:p>
          <a:p>
            <a:r>
              <a:rPr lang="fr-CA" sz="1400" dirty="0">
                <a:latin typeface="Perpetua" pitchFamily="18" charset="0"/>
              </a:rPr>
              <a:t> ... est une condition pour ...</a:t>
            </a:r>
          </a:p>
          <a:p>
            <a:r>
              <a:rPr lang="fr-CA" sz="1400" dirty="0">
                <a:latin typeface="Perpetua" pitchFamily="18" charset="0"/>
              </a:rPr>
              <a:t> ... est une conséquence de ...</a:t>
            </a:r>
          </a:p>
          <a:p>
            <a:r>
              <a:rPr lang="fr-CA" sz="1400" dirty="0">
                <a:latin typeface="Perpetua" pitchFamily="18" charset="0"/>
              </a:rPr>
              <a:t> ... est une manifestation de ...</a:t>
            </a:r>
          </a:p>
          <a:p>
            <a:r>
              <a:rPr lang="fr-CA" sz="1400" dirty="0">
                <a:latin typeface="Perpetua" pitchFamily="18" charset="0"/>
              </a:rPr>
              <a:t> ... est une partie de ...</a:t>
            </a:r>
          </a:p>
          <a:p>
            <a:r>
              <a:rPr lang="fr-CA" sz="1400" dirty="0">
                <a:latin typeface="Perpetua" pitchFamily="18" charset="0"/>
              </a:rPr>
              <a:t> ... est une propriété de ...</a:t>
            </a:r>
          </a:p>
          <a:p>
            <a:r>
              <a:rPr lang="fr-CA" sz="1400" dirty="0">
                <a:latin typeface="Perpetua" pitchFamily="18" charset="0"/>
              </a:rPr>
              <a:t> ... inclus ...</a:t>
            </a:r>
          </a:p>
          <a:p>
            <a:r>
              <a:rPr lang="fr-CA" sz="1400" dirty="0">
                <a:latin typeface="Perpetua" pitchFamily="18" charset="0"/>
              </a:rPr>
              <a:t> ... influence ...</a:t>
            </a:r>
          </a:p>
          <a:p>
            <a:r>
              <a:rPr lang="fr-CA" sz="1400" dirty="0">
                <a:latin typeface="Perpetua" pitchFamily="18" charset="0"/>
              </a:rPr>
              <a:t> ... produit ...</a:t>
            </a:r>
          </a:p>
          <a:p>
            <a:r>
              <a:rPr lang="fr-CA" sz="1400" dirty="0">
                <a:latin typeface="Perpetua" pitchFamily="18" charset="0"/>
              </a:rPr>
              <a:t> …</a:t>
            </a:r>
          </a:p>
        </p:txBody>
      </p:sp>
      <p:sp>
        <p:nvSpPr>
          <p:cNvPr id="17" name="AutoShape 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8020" y="4335445"/>
            <a:ext cx="2298700" cy="431800"/>
          </a:xfrm>
          <a:prstGeom prst="wedgeRoundRectCallout">
            <a:avLst>
              <a:gd name="adj1" fmla="val -24861"/>
              <a:gd name="adj2" fmla="val -18051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CA">
                <a:latin typeface="Perpetua" pitchFamily="18" charset="0"/>
              </a:rPr>
              <a:t>Concept (un nom)</a:t>
            </a:r>
          </a:p>
        </p:txBody>
      </p:sp>
      <p:sp>
        <p:nvSpPr>
          <p:cNvPr id="18" name="AutoShap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46370" y="1906570"/>
            <a:ext cx="3022600" cy="431800"/>
          </a:xfrm>
          <a:prstGeom prst="wedgeRoundRectCallout">
            <a:avLst>
              <a:gd name="adj1" fmla="val -50106"/>
              <a:gd name="adj2" fmla="val 9081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CA">
                <a:latin typeface="Perpetua" pitchFamily="18" charset="0"/>
              </a:rPr>
              <a:t>Mot de liaison (un verbe)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206470" y="5216508"/>
            <a:ext cx="4400550" cy="915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/>
              <a:t>Deux propositions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1) Les ondes transportent de l’information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2) Les ondes transportent de l’énergie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714876" y="6072206"/>
            <a:ext cx="407196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</a:t>
            </a:r>
            <a:r>
              <a:rPr lang="fr-FR" sz="1400" dirty="0" smtClean="0"/>
              <a:t>André Laflamme, Université de Montréal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 de consignes à donner pour créer de cartes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89" y="908349"/>
            <a:ext cx="8229600" cy="57607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/>
              <a:t>Élaborez </a:t>
            </a:r>
            <a:r>
              <a:rPr lang="fr-CH" dirty="0"/>
              <a:t>d’abord </a:t>
            </a:r>
            <a:r>
              <a:rPr lang="fr-CH" dirty="0">
                <a:solidFill>
                  <a:srgbClr val="FF0000"/>
                </a:solidFill>
              </a:rPr>
              <a:t>une question </a:t>
            </a:r>
            <a:r>
              <a:rPr lang="fr-CH" dirty="0"/>
              <a:t>à laquelle le réseau de concepts tentera de répondre (concept central).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Recenser </a:t>
            </a:r>
            <a:r>
              <a:rPr lang="fr-CH" dirty="0"/>
              <a:t>d’abord les </a:t>
            </a:r>
            <a:r>
              <a:rPr lang="fr-CH" dirty="0">
                <a:solidFill>
                  <a:srgbClr val="FF0000"/>
                </a:solidFill>
              </a:rPr>
              <a:t>concepts clefs les plus généraux </a:t>
            </a:r>
            <a:r>
              <a:rPr lang="fr-CH" dirty="0" smtClean="0">
                <a:solidFill>
                  <a:srgbClr val="FF0000"/>
                </a:solidFill>
              </a:rPr>
              <a:t>associés </a:t>
            </a:r>
            <a:r>
              <a:rPr lang="fr-CH" dirty="0">
                <a:solidFill>
                  <a:srgbClr val="FF0000"/>
                </a:solidFill>
              </a:rPr>
              <a:t>à la question de départ</a:t>
            </a:r>
            <a:r>
              <a:rPr lang="fr-CH" dirty="0"/>
              <a:t>. Ensuite, établissez la liste des concepts plus spécifiques (en profondeur).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Regroupez </a:t>
            </a:r>
            <a:r>
              <a:rPr lang="fr-CH" dirty="0">
                <a:solidFill>
                  <a:srgbClr val="FF0000"/>
                </a:solidFill>
              </a:rPr>
              <a:t>et hiérarchisez </a:t>
            </a:r>
            <a:r>
              <a:rPr lang="fr-CH" dirty="0"/>
              <a:t>les concepts selon l’organisation naturelle de ceux-ci.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Reliez </a:t>
            </a:r>
            <a:r>
              <a:rPr lang="fr-CH" dirty="0">
                <a:solidFill>
                  <a:srgbClr val="FF0000"/>
                </a:solidFill>
              </a:rPr>
              <a:t>les concepts </a:t>
            </a:r>
            <a:r>
              <a:rPr lang="fr-CH" dirty="0"/>
              <a:t>entre eux pour former des propositions (liens proches et liens éloignés</a:t>
            </a:r>
            <a:r>
              <a:rPr lang="fr-CH" dirty="0" smtClean="0"/>
              <a:t>) […]</a:t>
            </a:r>
            <a:endParaRPr lang="fr-CH" dirty="0"/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Ajouter </a:t>
            </a:r>
            <a:r>
              <a:rPr lang="fr-CH" dirty="0">
                <a:solidFill>
                  <a:srgbClr val="FF0000"/>
                </a:solidFill>
              </a:rPr>
              <a:t>des ressources </a:t>
            </a:r>
            <a:r>
              <a:rPr lang="fr-CH" dirty="0"/>
              <a:t>au besoin (URL, vidéo, images, textes, etc.) ou des exemples.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Réviser </a:t>
            </a:r>
            <a:r>
              <a:rPr lang="fr-CH" dirty="0">
                <a:solidFill>
                  <a:srgbClr val="FF0000"/>
                </a:solidFill>
              </a:rPr>
              <a:t>votre travail </a:t>
            </a:r>
            <a:r>
              <a:rPr lang="fr-CH" dirty="0"/>
              <a:t>(ajout de sous concepts et de relations, couleur, police). </a:t>
            </a:r>
            <a:endParaRPr lang="fr-CH" dirty="0" smtClean="0"/>
          </a:p>
          <a:p>
            <a:pPr marL="0" indent="0">
              <a:buNone/>
            </a:pPr>
            <a:r>
              <a:rPr lang="fr-CH" sz="1800" dirty="0" smtClean="0"/>
              <a:t>(La méthode de Novak selon A. Laflamme)</a:t>
            </a:r>
            <a:endParaRPr lang="fr-CH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3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</a:t>
            </a:r>
            <a:r>
              <a:rPr lang="fr-CH" dirty="0"/>
              <a:t>E</a:t>
            </a:r>
            <a:r>
              <a:rPr lang="fr-CH" dirty="0" smtClean="0"/>
              <a:t>ffets de la conception de l’apprentissage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2162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4000496" y="5857892"/>
            <a:ext cx="442915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</a:t>
            </a:r>
            <a:r>
              <a:rPr lang="fr-FR" sz="1400" dirty="0" smtClean="0"/>
              <a:t>André Laflamme, Université de Montréal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410325"/>
            <a:ext cx="2133600" cy="287338"/>
          </a:xfrm>
        </p:spPr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4" y="0"/>
            <a:ext cx="740691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87625" y="116632"/>
            <a:ext cx="8136904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/>
            <a:r>
              <a:rPr lang="fr-CH" kern="0" dirty="0" smtClean="0"/>
              <a:t>L’enseignement explicite (modèle pédagogique de Gagné)</a:t>
            </a:r>
            <a:endParaRPr lang="fr-CH" kern="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675240" y="6384153"/>
            <a:ext cx="5349541" cy="43088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B. Steiner, cours BASES</a:t>
            </a:r>
          </a:p>
          <a:p>
            <a:r>
              <a:rPr lang="fr-CH" sz="800" dirty="0" smtClean="0">
                <a:solidFill>
                  <a:schemeClr val="accent2"/>
                </a:solidFill>
                <a:hlinkClick r:id="rId3"/>
              </a:rPr>
              <a:t>https://edutechwiki.unige.ch/</a:t>
            </a:r>
            <a:r>
              <a:rPr lang="fr-CH" sz="800" dirty="0" err="1" smtClean="0">
                <a:solidFill>
                  <a:schemeClr val="accent2"/>
                </a:solidFill>
                <a:hlinkClick r:id="rId3"/>
              </a:rPr>
              <a:t>fr</a:t>
            </a:r>
            <a:r>
              <a:rPr lang="fr-CH" sz="800" dirty="0" smtClean="0">
                <a:solidFill>
                  <a:schemeClr val="accent2"/>
                </a:solidFill>
                <a:hlinkClick r:id="rId3"/>
              </a:rPr>
              <a:t>/</a:t>
            </a:r>
            <a:r>
              <a:rPr lang="fr-CH" sz="800" dirty="0" err="1" smtClean="0">
                <a:solidFill>
                  <a:schemeClr val="accent2"/>
                </a:solidFill>
                <a:hlinkClick r:id="rId3"/>
              </a:rPr>
              <a:t>Théorie_des_conditions_d’apprentissage</a:t>
            </a:r>
            <a:r>
              <a:rPr lang="fr-CH" sz="800" dirty="0" smtClean="0">
                <a:solidFill>
                  <a:schemeClr val="accent2"/>
                </a:solidFill>
                <a:hlinkClick r:id="rId3"/>
              </a:rPr>
              <a:t>/</a:t>
            </a:r>
            <a:r>
              <a:rPr lang="fr-CH" sz="800" dirty="0" err="1" smtClean="0">
                <a:solidFill>
                  <a:schemeClr val="accent2"/>
                </a:solidFill>
                <a:hlinkClick r:id="rId3"/>
              </a:rPr>
              <a:t>Les_neuf_évènements_de_R.M._Gagné</a:t>
            </a:r>
            <a:r>
              <a:rPr lang="fr-CH" sz="800" dirty="0" smtClean="0">
                <a:solidFill>
                  <a:schemeClr val="accent2"/>
                </a:solidFill>
              </a:rPr>
              <a:t> </a:t>
            </a:r>
            <a:endParaRPr lang="fr-CH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Autres langages visuels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(Exemples qui montrent que certaines disciplines utilisent des langages visuels spécialisés)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Diagramme de type </a:t>
            </a:r>
            <a:r>
              <a:rPr lang="fr-CH" i="1" dirty="0" smtClean="0"/>
              <a:t>business </a:t>
            </a:r>
            <a:r>
              <a:rPr lang="fr-CH" i="1" dirty="0" err="1" smtClean="0"/>
              <a:t>process</a:t>
            </a:r>
            <a:r>
              <a:rPr lang="fr-CH" i="1" dirty="0" smtClean="0"/>
              <a:t> model</a:t>
            </a:r>
            <a:endParaRPr lang="fr-CH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26</a:t>
            </a:fld>
            <a:endParaRPr lang="fr-CH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39552" y="5643578"/>
            <a:ext cx="8349286" cy="83099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1200" i="1" dirty="0"/>
              <a:t>Diagramme </a:t>
            </a:r>
            <a:r>
              <a:rPr lang="fr-CH" sz="1200" i="1" dirty="0" smtClean="0"/>
              <a:t>BPMN: </a:t>
            </a:r>
            <a:r>
              <a:rPr lang="fr-CH" sz="1200" i="1" dirty="0"/>
              <a:t>activité de correction </a:t>
            </a:r>
            <a:endParaRPr lang="fr-CH" sz="1200" dirty="0">
              <a:solidFill>
                <a:schemeClr val="accent2"/>
              </a:solidFill>
            </a:endParaRPr>
          </a:p>
          <a:p>
            <a:endParaRPr lang="fr-CH" sz="1200" i="1" dirty="0" smtClean="0"/>
          </a:p>
          <a:p>
            <a:r>
              <a:rPr lang="fr-CH" sz="1200" i="1" dirty="0" smtClean="0"/>
              <a:t>Julien </a:t>
            </a:r>
            <a:r>
              <a:rPr lang="fr-CH" sz="1200" i="1" dirty="0" err="1" smtClean="0"/>
              <a:t>DaCosta</a:t>
            </a:r>
            <a:r>
              <a:rPr lang="fr-CH" sz="1200" i="1" dirty="0"/>
              <a:t> </a:t>
            </a:r>
            <a:r>
              <a:rPr lang="fr-CH" sz="1200" i="1" dirty="0" smtClean="0"/>
              <a:t>(2014). </a:t>
            </a:r>
            <a:r>
              <a:rPr lang="fr-CH" sz="1200" dirty="0" smtClean="0"/>
              <a:t>BPMN </a:t>
            </a:r>
            <a:r>
              <a:rPr lang="fr-CH" sz="1200" dirty="0"/>
              <a:t>2.0 POUR LA MODÉLISATION </a:t>
            </a:r>
            <a:r>
              <a:rPr lang="fr-CH" sz="1200" dirty="0" smtClean="0"/>
              <a:t>ET L’IMPLÉMENTATION </a:t>
            </a:r>
            <a:r>
              <a:rPr lang="fr-CH" sz="1200" dirty="0"/>
              <a:t>DE DISPOSITIFS PÉDAGOGIQUES </a:t>
            </a:r>
            <a:r>
              <a:rPr lang="fr-CH" sz="1200" dirty="0" smtClean="0"/>
              <a:t>ORIENTÉS </a:t>
            </a:r>
            <a:r>
              <a:rPr lang="fr-CH" sz="1200" dirty="0"/>
              <a:t>PROCESSUS.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908720"/>
            <a:ext cx="8388775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339567" cy="490537"/>
          </a:xfrm>
        </p:spPr>
        <p:txBody>
          <a:bodyPr/>
          <a:lstStyle/>
          <a:p>
            <a:pPr eaLnBrk="1" hangingPunct="1"/>
            <a:r>
              <a:rPr lang="fr-CH" dirty="0" smtClean="0"/>
              <a:t>Design d’un scénario pédagogique avec  </a:t>
            </a:r>
            <a:r>
              <a:rPr lang="fr-CH" dirty="0" err="1" smtClean="0"/>
              <a:t>CompendiumLD</a:t>
            </a:r>
            <a:endParaRPr lang="fr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B20F2-4255-4FCD-AD99-D7A2952658A5}" type="slidenum">
              <a:rPr lang="fr-CH" smtClean="0"/>
              <a:pPr>
                <a:defRPr/>
              </a:pPr>
              <a:t>27</a:t>
            </a:fld>
            <a:endParaRPr lang="fr-CH" dirty="0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755576" y="5661248"/>
            <a:ext cx="2907519" cy="307777"/>
          </a:xfrm>
          <a:prstGeom prst="rect">
            <a:avLst/>
          </a:prstGeom>
          <a:solidFill>
            <a:srgbClr val="FF0066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en-US" sz="1400" dirty="0">
                <a:solidFill>
                  <a:schemeClr val="accent2"/>
                </a:solidFill>
                <a:hlinkClick r:id="rId2"/>
              </a:rPr>
              <a:t>://compendiumld.open.ac.uk/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675456"/>
            <a:ext cx="5902627" cy="792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90537"/>
          </a:xfrm>
        </p:spPr>
        <p:txBody>
          <a:bodyPr/>
          <a:lstStyle/>
          <a:p>
            <a:pPr eaLnBrk="1" hangingPunct="1"/>
            <a:r>
              <a:rPr lang="en-US" dirty="0" err="1" smtClean="0"/>
              <a:t>Exemple</a:t>
            </a:r>
            <a:r>
              <a:rPr lang="en-US" dirty="0" smtClean="0"/>
              <a:t>: Unified Modeling Language (UML)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0A92-B818-4332-84D6-FB18F05F822E}" type="slidenum">
              <a:rPr lang="fr-CH" smtClean="0"/>
              <a:pPr>
                <a:defRPr/>
              </a:pPr>
              <a:t>28</a:t>
            </a:fld>
            <a:endParaRPr lang="fr-CH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836613"/>
            <a:ext cx="3043230" cy="5472112"/>
          </a:xfrm>
        </p:spPr>
        <p:txBody>
          <a:bodyPr/>
          <a:lstStyle/>
          <a:p>
            <a:r>
              <a:rPr lang="fr-CH" dirty="0" smtClean="0"/>
              <a:t>UML comprend une série de langages pour modéliser  des systèmes, données, traitements, comportements, besoins, etc.</a:t>
            </a:r>
          </a:p>
          <a:p>
            <a:r>
              <a:rPr lang="fr-CH" dirty="0" smtClean="0"/>
              <a:t>Très populaire en informatique appliquée ….</a:t>
            </a:r>
            <a:endParaRPr lang="fr-CH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928670"/>
            <a:ext cx="3676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 bwMode="auto">
          <a:xfrm>
            <a:off x="4000496" y="5072074"/>
            <a:ext cx="3680816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Exemple</a:t>
            </a:r>
            <a:r>
              <a:rPr lang="en-US" sz="1400" dirty="0" smtClean="0"/>
              <a:t>: </a:t>
            </a:r>
            <a:r>
              <a:rPr lang="en-US" sz="1400" dirty="0" err="1" smtClean="0"/>
              <a:t>Diagramme</a:t>
            </a:r>
            <a:r>
              <a:rPr lang="en-US" sz="1400" dirty="0" smtClean="0"/>
              <a:t> </a:t>
            </a:r>
            <a:r>
              <a:rPr lang="en-US" sz="1400" dirty="0" err="1" smtClean="0"/>
              <a:t>d'activité</a:t>
            </a:r>
            <a:r>
              <a:rPr lang="en-US" sz="1400" dirty="0" smtClean="0"/>
              <a:t> (</a:t>
            </a:r>
            <a:r>
              <a:rPr lang="en-US" sz="1400" dirty="0" err="1" smtClean="0"/>
              <a:t>très</a:t>
            </a:r>
            <a:r>
              <a:rPr lang="en-US" sz="1400" dirty="0" smtClean="0"/>
              <a:t> simple)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CH" dirty="0" smtClean="0"/>
              <a:t>Cartes de conjectures selon </a:t>
            </a:r>
            <a:r>
              <a:rPr lang="fr-CH" dirty="0" err="1" smtClean="0"/>
              <a:t>Sandoval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1800" dirty="0" smtClean="0"/>
              <a:t>(associer conjectures théoriques, design, processus et résultats recherchés)</a:t>
            </a:r>
            <a:endParaRPr lang="fr-CH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29</a:t>
            </a:fld>
            <a:endParaRPr lang="fr-CH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001738" cy="49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 rot="19229361">
            <a:off x="493896" y="4239645"/>
            <a:ext cx="153599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Théorie générale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 rot="19577013">
            <a:off x="2563843" y="3193595"/>
            <a:ext cx="222528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Actions / implémentations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rot="19603428">
            <a:off x="4182448" y="2953038"/>
            <a:ext cx="277191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… qui influencent des processus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19736724">
            <a:off x="5872097" y="5041637"/>
            <a:ext cx="1906291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Résultats mesurables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rot="19826649">
            <a:off x="7069321" y="3053236"/>
            <a:ext cx="93166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Résultats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désirés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143768" y="6072206"/>
            <a:ext cx="1426673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Source: TECFA</a:t>
            </a:r>
            <a:endParaRPr lang="fr-CH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Origines, formes, usages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293096"/>
            <a:ext cx="7772400" cy="1470025"/>
          </a:xfrm>
        </p:spPr>
        <p:txBody>
          <a:bodyPr/>
          <a:lstStyle/>
          <a:p>
            <a:r>
              <a:rPr lang="fr-CH" sz="8000" dirty="0" smtClean="0"/>
              <a:t>Logiciels</a:t>
            </a:r>
            <a:endParaRPr lang="fr-CH" sz="8000" dirty="0"/>
          </a:p>
        </p:txBody>
      </p:sp>
    </p:spTree>
    <p:extLst>
      <p:ext uri="{BB962C8B-B14F-4D97-AF65-F5344CB8AC3E}">
        <p14:creationId xmlns:p14="http://schemas.microsoft.com/office/powerpoint/2010/main" val="9618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Taxonomie de quelques outils gratuits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112" y="6381750"/>
            <a:ext cx="3745135" cy="279400"/>
          </a:xfrm>
        </p:spPr>
        <p:txBody>
          <a:bodyPr/>
          <a:lstStyle/>
          <a:p>
            <a:pPr>
              <a:defRPr/>
            </a:pPr>
            <a:r>
              <a:rPr lang="fr-CH" dirty="0"/>
              <a:t>http://edutechwiki.unige.ch/fr/Carte_conceptuelle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31</a:t>
            </a:fld>
            <a:endParaRPr lang="fr-CH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1197317"/>
              </p:ext>
            </p:extLst>
          </p:nvPr>
        </p:nvGraphicFramePr>
        <p:xfrm>
          <a:off x="500063" y="765175"/>
          <a:ext cx="8536433" cy="554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3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CH" dirty="0" smtClean="0"/>
              <a:t>Cartes conceptuelles/heuristiques avec Powerpoint / Word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488" y="6286520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32</a:t>
            </a:fld>
            <a:endParaRPr lang="fr-CH" dirty="0"/>
          </a:p>
        </p:txBody>
      </p:sp>
      <p:sp>
        <p:nvSpPr>
          <p:cNvPr id="135" name="TextBox 134"/>
          <p:cNvSpPr txBox="1"/>
          <p:nvPr/>
        </p:nvSpPr>
        <p:spPr bwMode="auto">
          <a:xfrm>
            <a:off x="4071934" y="1714488"/>
            <a:ext cx="126989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Sous concept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38" name="Curved Connector 137"/>
          <p:cNvCxnSpPr>
            <a:stCxn id="169" idx="7"/>
            <a:endCxn id="135" idx="1"/>
          </p:cNvCxnSpPr>
          <p:nvPr/>
        </p:nvCxnSpPr>
        <p:spPr bwMode="auto">
          <a:xfrm rot="5400000" flipH="1" flipV="1">
            <a:off x="3313438" y="1732846"/>
            <a:ext cx="622964" cy="89402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38"/>
          <p:cNvSpPr txBox="1"/>
          <p:nvPr/>
        </p:nvSpPr>
        <p:spPr bwMode="auto">
          <a:xfrm>
            <a:off x="1071538" y="3714752"/>
            <a:ext cx="463588" cy="307777"/>
          </a:xfrm>
          <a:prstGeom prst="rect">
            <a:avLst/>
          </a:prstGeom>
          <a:solidFill>
            <a:srgbClr val="FFC000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lien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5780840" y="3454589"/>
            <a:ext cx="126989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Sous concept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42" name="Curved Connector 141"/>
          <p:cNvCxnSpPr>
            <a:stCxn id="169" idx="2"/>
            <a:endCxn id="139" idx="0"/>
          </p:cNvCxnSpPr>
          <p:nvPr/>
        </p:nvCxnSpPr>
        <p:spPr bwMode="auto">
          <a:xfrm rot="10800000" flipV="1">
            <a:off x="1303332" y="2814630"/>
            <a:ext cx="411148" cy="90012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Curved Connector 145"/>
          <p:cNvCxnSpPr>
            <a:stCxn id="169" idx="5"/>
            <a:endCxn id="140" idx="1"/>
          </p:cNvCxnSpPr>
          <p:nvPr/>
        </p:nvCxnSpPr>
        <p:spPr bwMode="auto">
          <a:xfrm rot="16200000" flipH="1">
            <a:off x="4244095" y="2071732"/>
            <a:ext cx="470559" cy="260293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TextBox 158"/>
          <p:cNvSpPr txBox="1"/>
          <p:nvPr/>
        </p:nvSpPr>
        <p:spPr bwMode="auto">
          <a:xfrm>
            <a:off x="5929322" y="2643182"/>
            <a:ext cx="126989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Sous concept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61" name="Curved Connector 160"/>
          <p:cNvCxnSpPr>
            <a:stCxn id="159" idx="1"/>
            <a:endCxn id="169" idx="6"/>
          </p:cNvCxnSpPr>
          <p:nvPr/>
        </p:nvCxnSpPr>
        <p:spPr bwMode="auto">
          <a:xfrm rot="10800000" flipV="1">
            <a:off x="3428992" y="2797070"/>
            <a:ext cx="2500330" cy="175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TextBox 161"/>
          <p:cNvSpPr txBox="1"/>
          <p:nvPr/>
        </p:nvSpPr>
        <p:spPr bwMode="auto">
          <a:xfrm>
            <a:off x="6286512" y="1071546"/>
            <a:ext cx="91082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Propriété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64" name="Curved Connector 163"/>
          <p:cNvCxnSpPr>
            <a:stCxn id="135" idx="3"/>
            <a:endCxn id="162" idx="1"/>
          </p:cNvCxnSpPr>
          <p:nvPr/>
        </p:nvCxnSpPr>
        <p:spPr bwMode="auto">
          <a:xfrm flipV="1">
            <a:off x="5341833" y="1225435"/>
            <a:ext cx="944679" cy="6429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TextBox 165"/>
          <p:cNvSpPr txBox="1"/>
          <p:nvPr/>
        </p:nvSpPr>
        <p:spPr bwMode="auto">
          <a:xfrm>
            <a:off x="6286512" y="1928802"/>
            <a:ext cx="91082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Propriété</a:t>
            </a:r>
            <a:endParaRPr lang="fr-CH" sz="1400" dirty="0">
              <a:solidFill>
                <a:schemeClr val="accent2"/>
              </a:solidFill>
            </a:endParaRPr>
          </a:p>
        </p:txBody>
      </p:sp>
      <p:cxnSp>
        <p:nvCxnSpPr>
          <p:cNvPr id="168" name="Curved Connector 167"/>
          <p:cNvCxnSpPr>
            <a:stCxn id="135" idx="3"/>
            <a:endCxn id="166" idx="1"/>
          </p:cNvCxnSpPr>
          <p:nvPr/>
        </p:nvCxnSpPr>
        <p:spPr bwMode="auto">
          <a:xfrm>
            <a:off x="5341833" y="1868377"/>
            <a:ext cx="944679" cy="21431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Oval 168"/>
          <p:cNvSpPr/>
          <p:nvPr/>
        </p:nvSpPr>
        <p:spPr bwMode="auto">
          <a:xfrm>
            <a:off x="1714480" y="2357430"/>
            <a:ext cx="17145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Concept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dirty="0" smtClean="0">
                <a:latin typeface="Arial" charset="0"/>
              </a:rPr>
              <a:t>central</a:t>
            </a: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3714744" y="5000636"/>
            <a:ext cx="4890891" cy="52322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Word et PPT (ou Libre Office) ont des bons outils de dessin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Par contre, </a:t>
            </a:r>
            <a:r>
              <a:rPr lang="fr-CH" sz="1400" smtClean="0">
                <a:solidFill>
                  <a:schemeClr val="accent2"/>
                </a:solidFill>
              </a:rPr>
              <a:t>dessiner prend </a:t>
            </a:r>
            <a:r>
              <a:rPr lang="fr-CH" sz="1400" dirty="0" smtClean="0">
                <a:solidFill>
                  <a:schemeClr val="accent2"/>
                </a:solidFill>
              </a:rPr>
              <a:t>plus de temps ….</a:t>
            </a:r>
            <a:endParaRPr lang="fr-CH" sz="1400" dirty="0">
              <a:solidFill>
                <a:schemeClr val="accent2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500034" y="4857760"/>
            <a:ext cx="1643074" cy="6429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Sous</a:t>
            </a:r>
            <a:r>
              <a:rPr kumimoji="0" lang="fr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concept</a:t>
            </a: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Curved Connector 191"/>
          <p:cNvCxnSpPr>
            <a:stCxn id="139" idx="2"/>
            <a:endCxn id="190" idx="0"/>
          </p:cNvCxnSpPr>
          <p:nvPr/>
        </p:nvCxnSpPr>
        <p:spPr bwMode="auto">
          <a:xfrm rot="16200000" flipH="1">
            <a:off x="894836" y="4431024"/>
            <a:ext cx="835231" cy="182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«HANDS ON»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104" y="961197"/>
            <a:ext cx="2087745" cy="594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enseigner avec du matériel multimédia 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001" y="949309"/>
            <a:ext cx="2027055" cy="861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275" b="1" dirty="0">
                <a:solidFill>
                  <a:srgbClr val="4472C4"/>
                </a:solidFill>
                <a:latin typeface="Rockwell" panose="02060603020205020403" pitchFamily="18" charset="0"/>
              </a:rPr>
              <a:t>Consignes: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300" b="1" dirty="0">
              <a:solidFill>
                <a:srgbClr val="4472C4"/>
              </a:solidFill>
              <a:latin typeface="Rockwell" panose="02060603020205020403" pitchFamily="18" charset="0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125" dirty="0">
                <a:solidFill>
                  <a:srgbClr val="4472C4"/>
                </a:solidFill>
                <a:latin typeface="Rockwell" panose="02060603020205020403" pitchFamily="18" charset="0"/>
              </a:rPr>
              <a:t>Placer les concepts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125" dirty="0">
                <a:solidFill>
                  <a:srgbClr val="4472C4"/>
                </a:solidFill>
                <a:latin typeface="Rockwell" panose="02060603020205020403" pitchFamily="18" charset="0"/>
              </a:rPr>
              <a:t>Tirer des liens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125" dirty="0">
                <a:solidFill>
                  <a:srgbClr val="4472C4"/>
                </a:solidFill>
                <a:latin typeface="Rockwell" panose="02060603020205020403" pitchFamily="18" charset="0"/>
              </a:rPr>
              <a:t>Nommer les liens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2478" y="4174605"/>
            <a:ext cx="2688578" cy="1761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275" b="1" dirty="0">
                <a:solidFill>
                  <a:srgbClr val="4472C4"/>
                </a:solidFill>
                <a:latin typeface="Rockwell" panose="02060603020205020403" pitchFamily="18" charset="0"/>
              </a:rPr>
              <a:t>Liste de concepts: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300" b="1" dirty="0">
              <a:solidFill>
                <a:srgbClr val="4472C4"/>
              </a:solidFill>
              <a:latin typeface="Rockwell" panose="02060603020205020403" pitchFamily="18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Référent d’étude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Descriptifs (textes..)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Figuratifs (image..)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Canal auditif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Canal visuel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Connaissances antérieurs/expertise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Mémoire de travail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Apprentissage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3403" y="3485527"/>
            <a:ext cx="1735742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00317" y="1873312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6834" y="1873312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Descriptifs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12853" y="982437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6834" y="2781622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00317" y="2772764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73405" y="5366751"/>
            <a:ext cx="1735742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 Effet: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73403" y="4480790"/>
            <a:ext cx="1735742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Mémoire de travail</a:t>
            </a:r>
          </a:p>
        </p:txBody>
      </p:sp>
      <p:cxnSp>
        <p:nvCxnSpPr>
          <p:cNvPr id="30" name="Straight Connector 29"/>
          <p:cNvCxnSpPr>
            <a:stCxn id="4" idx="3"/>
            <a:endCxn id="13" idx="1"/>
          </p:cNvCxnSpPr>
          <p:nvPr/>
        </p:nvCxnSpPr>
        <p:spPr>
          <a:xfrm>
            <a:off x="2184849" y="1258578"/>
            <a:ext cx="52800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79512" y="171000"/>
            <a:ext cx="8229600" cy="535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CH" dirty="0" smtClean="0"/>
              <a:t>Activité </a:t>
            </a:r>
            <a:r>
              <a:rPr lang="en-CH" dirty="0" smtClean="0"/>
              <a:t>–</a:t>
            </a:r>
            <a:r>
              <a:rPr lang="fr-CH" dirty="0" smtClean="0"/>
              <a:t> à compléter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7102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Deux Etudes de cas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03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63" y="2924944"/>
            <a:ext cx="7772400" cy="2808312"/>
          </a:xfrm>
        </p:spPr>
        <p:txBody>
          <a:bodyPr/>
          <a:lstStyle/>
          <a:p>
            <a:r>
              <a:rPr lang="fr-CH" cap="none" dirty="0" smtClean="0"/>
              <a:t>Cas 1. Utilisation de cartes conceptuelles et de vidéographies dans le cours «BASES»</a:t>
            </a:r>
            <a:endParaRPr lang="fr-CH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520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cours «BASES»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Bases psychopédagogiques des technologies </a:t>
            </a:r>
            <a:r>
              <a:rPr lang="fr-CH" b="1" dirty="0" smtClean="0"/>
              <a:t>éducatives – Master «MALTT» en technologie éducative (</a:t>
            </a:r>
            <a:r>
              <a:rPr lang="fr-CH" b="1" dirty="0" smtClean="0">
                <a:hlinkClick r:id="rId2"/>
              </a:rPr>
              <a:t>lien</a:t>
            </a:r>
            <a:r>
              <a:rPr lang="fr-CH" b="1" dirty="0" smtClean="0"/>
              <a:t>)</a:t>
            </a:r>
          </a:p>
          <a:p>
            <a:endParaRPr lang="fr-CH" b="1" dirty="0"/>
          </a:p>
          <a:p>
            <a:pPr marL="0" indent="0">
              <a:buNone/>
            </a:pPr>
            <a:r>
              <a:rPr lang="fr-CH" b="1" dirty="0" smtClean="0"/>
              <a:t>Contraintes matérielles du cours</a:t>
            </a:r>
            <a:endParaRPr lang="fr-CH" b="1" dirty="0"/>
          </a:p>
          <a:p>
            <a:r>
              <a:rPr lang="fr-CH" dirty="0" smtClean="0"/>
              <a:t>Entièrement en </a:t>
            </a:r>
            <a:r>
              <a:rPr lang="fr-CH" dirty="0" smtClean="0">
                <a:solidFill>
                  <a:srgbClr val="FF0000"/>
                </a:solidFill>
              </a:rPr>
              <a:t>auto-formation</a:t>
            </a:r>
            <a:r>
              <a:rPr lang="fr-CH" dirty="0" smtClean="0"/>
              <a:t> et </a:t>
            </a:r>
            <a:r>
              <a:rPr lang="fr-CH" dirty="0" smtClean="0">
                <a:solidFill>
                  <a:srgbClr val="FF0000"/>
                </a:solidFill>
              </a:rPr>
              <a:t>à distance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Low-cost </a:t>
            </a:r>
            <a:r>
              <a:rPr lang="fr-CH" dirty="0" smtClean="0"/>
              <a:t>(peu de matériel </a:t>
            </a:r>
            <a:r>
              <a:rPr lang="fr-CH" dirty="0" err="1" smtClean="0"/>
              <a:t>didactisé</a:t>
            </a:r>
            <a:r>
              <a:rPr lang="fr-CH" dirty="0" smtClean="0"/>
              <a:t>, sans tutorat, etc.)</a:t>
            </a:r>
            <a:endParaRPr lang="fr-CH" dirty="0"/>
          </a:p>
          <a:p>
            <a:pPr marL="0" indent="0">
              <a:buNone/>
            </a:pPr>
            <a:r>
              <a:rPr lang="fr-CH" b="1" dirty="0" smtClean="0"/>
              <a:t>Design de cours</a:t>
            </a:r>
          </a:p>
          <a:p>
            <a:r>
              <a:rPr lang="fr-CH" dirty="0" smtClean="0"/>
              <a:t>Une </a:t>
            </a:r>
            <a:r>
              <a:rPr lang="fr-CH" dirty="0" smtClean="0">
                <a:solidFill>
                  <a:srgbClr val="FF0000"/>
                </a:solidFill>
              </a:rPr>
              <a:t>pédagogie active</a:t>
            </a:r>
            <a:r>
              <a:rPr lang="fr-CH" dirty="0" smtClean="0"/>
              <a:t>: Les étudiant(e)s produisent des cartes conceptuelles et des vidéographies</a:t>
            </a:r>
          </a:p>
          <a:p>
            <a:r>
              <a:rPr lang="fr-CH" dirty="0" smtClean="0"/>
              <a:t>Ils s’entre aident: un </a:t>
            </a:r>
            <a:r>
              <a:rPr lang="fr-CH" dirty="0"/>
              <a:t>mécanisme de «</a:t>
            </a:r>
            <a:r>
              <a:rPr lang="fr-CH" dirty="0" err="1">
                <a:solidFill>
                  <a:srgbClr val="FF0000"/>
                </a:solidFill>
              </a:rPr>
              <a:t>peer-tutoring</a:t>
            </a:r>
            <a:r>
              <a:rPr lang="fr-CH" dirty="0"/>
              <a:t>»</a:t>
            </a:r>
          </a:p>
          <a:p>
            <a:r>
              <a:rPr lang="fr-CH" dirty="0" smtClean="0">
                <a:solidFill>
                  <a:srgbClr val="C00000"/>
                </a:solidFill>
              </a:rPr>
              <a:t>Réutilisation</a:t>
            </a:r>
            <a:r>
              <a:rPr lang="fr-CH" dirty="0" smtClean="0"/>
              <a:t> des productions d’étudiants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14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Double usage de cartes conceptuelles</a:t>
            </a:r>
            <a:endParaRPr lang="fr-C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263481"/>
              </p:ext>
            </p:extLst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38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Résumé des consignes (édition 2015/16)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39</a:t>
            </a:fld>
            <a:endParaRPr lang="fr-CH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9552" y="1353491"/>
            <a:ext cx="7776864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Chaque étudiant(e) doit:</a:t>
            </a:r>
          </a:p>
          <a:p>
            <a:pPr>
              <a:spcBef>
                <a:spcPct val="0"/>
              </a:spcBef>
            </a:pPr>
            <a:r>
              <a:rPr lang="fr-CH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Lire des résumés</a:t>
            </a:r>
            <a:r>
              <a:rPr lang="fr-CH" altLang="en-US" dirty="0" smtClean="0">
                <a:latin typeface="Arial" panose="020B0604020202020204" pitchFamily="34" charset="0"/>
              </a:rPr>
              <a:t> courts dans un wiki,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créer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3 productions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conceptuelles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vidéographies</a:t>
            </a:r>
            <a:r>
              <a:rPr lang="en-US" altLang="en-US" dirty="0" smtClean="0">
                <a:latin typeface="Arial" panose="020B0604020202020204" pitchFamily="34" charset="0"/>
              </a:rPr>
              <a:t>),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contribuer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discutant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vidéographies</a:t>
            </a:r>
            <a:r>
              <a:rPr lang="en-US" altLang="en-US" dirty="0">
                <a:latin typeface="Arial" panose="020B0604020202020204" pitchFamily="34" charset="0"/>
              </a:rPr>
              <a:t>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fr-CH" dirty="0" smtClean="0"/>
              <a:t>formuler </a:t>
            </a:r>
            <a:r>
              <a:rPr lang="fr-CH" dirty="0">
                <a:solidFill>
                  <a:srgbClr val="FF0000"/>
                </a:solidFill>
              </a:rPr>
              <a:t>une question centrale </a:t>
            </a:r>
            <a:r>
              <a:rPr lang="fr-CH" dirty="0"/>
              <a:t>intéressante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r>
              <a:rPr lang="fr-CH" dirty="0"/>
              <a:t>Une production doit porter sur une thématique abordée dans une page qui fait partie du cours, mais elle peut </a:t>
            </a:r>
            <a:r>
              <a:rPr lang="fr-CH" dirty="0" smtClean="0"/>
              <a:t>déborder.</a:t>
            </a:r>
            <a:endParaRPr lang="fr-CH" dirty="0"/>
          </a:p>
          <a:p>
            <a:endParaRPr lang="fr-CH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7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 I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Aristote (taxonomies, relations)</a:t>
            </a:r>
          </a:p>
          <a:p>
            <a:endParaRPr lang="fr-CH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6237288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25.09.07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804248" y="630553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5B320-1F6C-462E-BACB-0F604EAC50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7158" y="2571744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Porphyre,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philosophe grec (III siècle), </a:t>
            </a:r>
            <a:b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organisé les relations établies par Aristote dans des catégories: </a:t>
            </a: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réseau de type hiérarchique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porp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826000" cy="4286250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86512" y="564357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sz="1800" dirty="0"/>
              <a:t>L’arbre de Porphyre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</a:t>
            </a:r>
            <a:r>
              <a:rPr lang="fr-CH" dirty="0" smtClean="0"/>
              <a:t>ritères d’évaluation (notes données à la fin du cours)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Qualité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r-CH" dirty="0" smtClean="0">
                <a:solidFill>
                  <a:srgbClr val="FF0000"/>
                </a:solidFill>
              </a:rPr>
              <a:t>académique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du </a:t>
            </a:r>
            <a:r>
              <a:rPr lang="fr-CH" dirty="0" smtClean="0"/>
              <a:t>contenu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Qualité </a:t>
            </a:r>
            <a:r>
              <a:rPr lang="fr-CH" dirty="0">
                <a:solidFill>
                  <a:srgbClr val="FF0000"/>
                </a:solidFill>
              </a:rPr>
              <a:t>de la carte conceptuelle</a:t>
            </a:r>
            <a:r>
              <a:rPr lang="fr-CH" dirty="0"/>
              <a:t>: Organisation, qualité des liens, etc</a:t>
            </a:r>
            <a:r>
              <a:rPr lang="fr-CH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Richesse</a:t>
            </a:r>
            <a:r>
              <a:rPr lang="fr-CH" dirty="0"/>
              <a:t> de la </a:t>
            </a:r>
            <a:r>
              <a:rPr lang="fr-CH" dirty="0" smtClean="0"/>
              <a:t>contribution </a:t>
            </a:r>
            <a:r>
              <a:rPr lang="fr-CH" dirty="0"/>
              <a:t>(carte conceptuelle complexe</a:t>
            </a:r>
            <a:r>
              <a:rPr lang="fr-CH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Qualité technique de la vidéo</a:t>
            </a:r>
            <a:r>
              <a:rPr lang="fr-CH" dirty="0"/>
              <a:t>: </a:t>
            </a:r>
            <a:r>
              <a:rPr lang="fr-CH" dirty="0" err="1"/>
              <a:t>Framing</a:t>
            </a:r>
            <a:r>
              <a:rPr lang="fr-CH" dirty="0"/>
              <a:t>, peut-on voir des </a:t>
            </a:r>
            <a:r>
              <a:rPr lang="fr-CH" dirty="0" smtClean="0"/>
              <a:t>détails ?, </a:t>
            </a:r>
            <a:r>
              <a:rPr lang="fr-CH" dirty="0"/>
              <a:t>qualité audio, etc</a:t>
            </a:r>
            <a:r>
              <a:rPr lang="fr-CH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Qualité de la présentation</a:t>
            </a:r>
            <a:r>
              <a:rPr lang="fr-CH" dirty="0"/>
              <a:t>: Bonne introduction, structure, intéresse l'audience avec des questions, etc</a:t>
            </a:r>
            <a:r>
              <a:rPr lang="fr-CH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Qualité de la narration</a:t>
            </a:r>
            <a:r>
              <a:rPr lang="fr-CH" dirty="0"/>
              <a:t>: Fluidité, langage professionnel, </a:t>
            </a:r>
            <a:r>
              <a:rPr lang="fr-CH" dirty="0" smtClean="0"/>
              <a:t>etc.</a:t>
            </a:r>
          </a:p>
          <a:p>
            <a:pPr marL="457200" indent="-457200">
              <a:buFont typeface="+mj-lt"/>
              <a:buAutoNum type="arabicPeriod"/>
            </a:pPr>
            <a:endParaRPr lang="fr-CH" dirty="0" smtClean="0"/>
          </a:p>
          <a:p>
            <a:pPr marL="0" indent="0">
              <a:buNone/>
            </a:pPr>
            <a:r>
              <a:rPr lang="fr-CH" sz="2000" dirty="0" smtClean="0"/>
              <a:t>(</a:t>
            </a:r>
            <a:r>
              <a:rPr lang="fr-CH" sz="2000" dirty="0" smtClean="0">
                <a:hlinkClick r:id="rId2"/>
              </a:rPr>
              <a:t>lien</a:t>
            </a:r>
            <a:r>
              <a:rPr lang="fr-CH" sz="2000" dirty="0" smtClean="0"/>
              <a:t> verrouillé vers la grille)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010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41</a:t>
            </a:fld>
            <a:endParaRPr lang="fr-C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65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/>
            <a:r>
              <a:rPr lang="fr-CH" kern="0" dirty="0" smtClean="0"/>
              <a:t>Préparation: résumé de Novak, </a:t>
            </a:r>
            <a:r>
              <a:rPr lang="fr-CH" kern="0" dirty="0" err="1" smtClean="0"/>
              <a:t>y.c</a:t>
            </a:r>
            <a:r>
              <a:rPr lang="fr-CH" kern="0" dirty="0" smtClean="0"/>
              <a:t>. sa carte sur les cartes</a:t>
            </a:r>
            <a:endParaRPr lang="en-US" kern="0" dirty="0"/>
          </a:p>
        </p:txBody>
      </p:sp>
      <p:pic>
        <p:nvPicPr>
          <p:cNvPr id="1026" name="Picture 2" descr="Fichier:Concept-map-carte-conceptuel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8931"/>
            <a:ext cx="6768752" cy="55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275856" y="6278541"/>
            <a:ext cx="4980851" cy="369332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hlinkClick r:id="rId3"/>
              </a:rPr>
              <a:t>Théorie de Novak sur les cartes conceptuelles</a:t>
            </a:r>
            <a:r>
              <a:rPr lang="en-US" dirty="0" smtClean="0"/>
              <a:t>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135856" y="1521619"/>
            <a:ext cx="4479132" cy="3143250"/>
          </a:xfrm>
          <a:custGeom>
            <a:avLst/>
            <a:gdLst>
              <a:gd name="connsiteX0" fmla="*/ 0 w 4479132"/>
              <a:gd name="connsiteY0" fmla="*/ 1578769 h 3143250"/>
              <a:gd name="connsiteX1" fmla="*/ 35719 w 4479132"/>
              <a:gd name="connsiteY1" fmla="*/ 1564481 h 3143250"/>
              <a:gd name="connsiteX2" fmla="*/ 57150 w 4479132"/>
              <a:gd name="connsiteY2" fmla="*/ 1557337 h 3143250"/>
              <a:gd name="connsiteX3" fmla="*/ 85725 w 4479132"/>
              <a:gd name="connsiteY3" fmla="*/ 1535906 h 3143250"/>
              <a:gd name="connsiteX4" fmla="*/ 114300 w 4479132"/>
              <a:gd name="connsiteY4" fmla="*/ 1521619 h 3143250"/>
              <a:gd name="connsiteX5" fmla="*/ 150019 w 4479132"/>
              <a:gd name="connsiteY5" fmla="*/ 1500187 h 3143250"/>
              <a:gd name="connsiteX6" fmla="*/ 207169 w 4479132"/>
              <a:gd name="connsiteY6" fmla="*/ 1457325 h 3143250"/>
              <a:gd name="connsiteX7" fmla="*/ 250032 w 4479132"/>
              <a:gd name="connsiteY7" fmla="*/ 1428750 h 3143250"/>
              <a:gd name="connsiteX8" fmla="*/ 292894 w 4479132"/>
              <a:gd name="connsiteY8" fmla="*/ 1400175 h 3143250"/>
              <a:gd name="connsiteX9" fmla="*/ 314325 w 4479132"/>
              <a:gd name="connsiteY9" fmla="*/ 1385887 h 3143250"/>
              <a:gd name="connsiteX10" fmla="*/ 378619 w 4479132"/>
              <a:gd name="connsiteY10" fmla="*/ 1335881 h 3143250"/>
              <a:gd name="connsiteX11" fmla="*/ 421482 w 4479132"/>
              <a:gd name="connsiteY11" fmla="*/ 1307306 h 3143250"/>
              <a:gd name="connsiteX12" fmla="*/ 442913 w 4479132"/>
              <a:gd name="connsiteY12" fmla="*/ 1293019 h 3143250"/>
              <a:gd name="connsiteX13" fmla="*/ 535782 w 4479132"/>
              <a:gd name="connsiteY13" fmla="*/ 1228725 h 3143250"/>
              <a:gd name="connsiteX14" fmla="*/ 578644 w 4479132"/>
              <a:gd name="connsiteY14" fmla="*/ 1214437 h 3143250"/>
              <a:gd name="connsiteX15" fmla="*/ 628650 w 4479132"/>
              <a:gd name="connsiteY15" fmla="*/ 1200150 h 3143250"/>
              <a:gd name="connsiteX16" fmla="*/ 650082 w 4479132"/>
              <a:gd name="connsiteY16" fmla="*/ 1185862 h 3143250"/>
              <a:gd name="connsiteX17" fmla="*/ 671513 w 4479132"/>
              <a:gd name="connsiteY17" fmla="*/ 1178719 h 3143250"/>
              <a:gd name="connsiteX18" fmla="*/ 742950 w 4479132"/>
              <a:gd name="connsiteY18" fmla="*/ 1143000 h 3143250"/>
              <a:gd name="connsiteX19" fmla="*/ 742950 w 4479132"/>
              <a:gd name="connsiteY19" fmla="*/ 1143000 h 3143250"/>
              <a:gd name="connsiteX20" fmla="*/ 764382 w 4479132"/>
              <a:gd name="connsiteY20" fmla="*/ 1128712 h 3143250"/>
              <a:gd name="connsiteX21" fmla="*/ 821532 w 4479132"/>
              <a:gd name="connsiteY21" fmla="*/ 1114425 h 3143250"/>
              <a:gd name="connsiteX22" fmla="*/ 850107 w 4479132"/>
              <a:gd name="connsiteY22" fmla="*/ 1100137 h 3143250"/>
              <a:gd name="connsiteX23" fmla="*/ 878682 w 4479132"/>
              <a:gd name="connsiteY23" fmla="*/ 1092994 h 3143250"/>
              <a:gd name="connsiteX24" fmla="*/ 900113 w 4479132"/>
              <a:gd name="connsiteY24" fmla="*/ 1085850 h 3143250"/>
              <a:gd name="connsiteX25" fmla="*/ 928688 w 4479132"/>
              <a:gd name="connsiteY25" fmla="*/ 1078706 h 3143250"/>
              <a:gd name="connsiteX26" fmla="*/ 992982 w 4479132"/>
              <a:gd name="connsiteY26" fmla="*/ 1057275 h 3143250"/>
              <a:gd name="connsiteX27" fmla="*/ 1014413 w 4479132"/>
              <a:gd name="connsiteY27" fmla="*/ 1050131 h 3143250"/>
              <a:gd name="connsiteX28" fmla="*/ 1042988 w 4479132"/>
              <a:gd name="connsiteY28" fmla="*/ 1042987 h 3143250"/>
              <a:gd name="connsiteX29" fmla="*/ 1092994 w 4479132"/>
              <a:gd name="connsiteY29" fmla="*/ 1014412 h 3143250"/>
              <a:gd name="connsiteX30" fmla="*/ 1114425 w 4479132"/>
              <a:gd name="connsiteY30" fmla="*/ 1000125 h 3143250"/>
              <a:gd name="connsiteX31" fmla="*/ 1185863 w 4479132"/>
              <a:gd name="connsiteY31" fmla="*/ 978694 h 3143250"/>
              <a:gd name="connsiteX32" fmla="*/ 1221582 w 4479132"/>
              <a:gd name="connsiteY32" fmla="*/ 957262 h 3143250"/>
              <a:gd name="connsiteX33" fmla="*/ 1243013 w 4479132"/>
              <a:gd name="connsiteY33" fmla="*/ 950119 h 3143250"/>
              <a:gd name="connsiteX34" fmla="*/ 1278732 w 4479132"/>
              <a:gd name="connsiteY34" fmla="*/ 935831 h 3143250"/>
              <a:gd name="connsiteX35" fmla="*/ 1314450 w 4479132"/>
              <a:gd name="connsiteY35" fmla="*/ 914400 h 3143250"/>
              <a:gd name="connsiteX36" fmla="*/ 1335882 w 4479132"/>
              <a:gd name="connsiteY36" fmla="*/ 907256 h 3143250"/>
              <a:gd name="connsiteX37" fmla="*/ 1428750 w 4479132"/>
              <a:gd name="connsiteY37" fmla="*/ 850106 h 3143250"/>
              <a:gd name="connsiteX38" fmla="*/ 1457325 w 4479132"/>
              <a:gd name="connsiteY38" fmla="*/ 835819 h 3143250"/>
              <a:gd name="connsiteX39" fmla="*/ 1528763 w 4479132"/>
              <a:gd name="connsiteY39" fmla="*/ 807244 h 3143250"/>
              <a:gd name="connsiteX40" fmla="*/ 1564482 w 4479132"/>
              <a:gd name="connsiteY40" fmla="*/ 785812 h 3143250"/>
              <a:gd name="connsiteX41" fmla="*/ 1593057 w 4479132"/>
              <a:gd name="connsiteY41" fmla="*/ 771525 h 3143250"/>
              <a:gd name="connsiteX42" fmla="*/ 1657350 w 4479132"/>
              <a:gd name="connsiteY42" fmla="*/ 728662 h 3143250"/>
              <a:gd name="connsiteX43" fmla="*/ 1685925 w 4479132"/>
              <a:gd name="connsiteY43" fmla="*/ 714375 h 3143250"/>
              <a:gd name="connsiteX44" fmla="*/ 1764507 w 4479132"/>
              <a:gd name="connsiteY44" fmla="*/ 664369 h 3143250"/>
              <a:gd name="connsiteX45" fmla="*/ 1850232 w 4479132"/>
              <a:gd name="connsiteY45" fmla="*/ 607219 h 3143250"/>
              <a:gd name="connsiteX46" fmla="*/ 1921669 w 4479132"/>
              <a:gd name="connsiteY46" fmla="*/ 564356 h 3143250"/>
              <a:gd name="connsiteX47" fmla="*/ 1943100 w 4479132"/>
              <a:gd name="connsiteY47" fmla="*/ 550069 h 3143250"/>
              <a:gd name="connsiteX48" fmla="*/ 1971675 w 4479132"/>
              <a:gd name="connsiteY48" fmla="*/ 542925 h 3143250"/>
              <a:gd name="connsiteX49" fmla="*/ 2028825 w 4479132"/>
              <a:gd name="connsiteY49" fmla="*/ 521494 h 3143250"/>
              <a:gd name="connsiteX50" fmla="*/ 2064544 w 4479132"/>
              <a:gd name="connsiteY50" fmla="*/ 500062 h 3143250"/>
              <a:gd name="connsiteX51" fmla="*/ 2085975 w 4479132"/>
              <a:gd name="connsiteY51" fmla="*/ 492919 h 3143250"/>
              <a:gd name="connsiteX52" fmla="*/ 2121694 w 4479132"/>
              <a:gd name="connsiteY52" fmla="*/ 471487 h 3143250"/>
              <a:gd name="connsiteX53" fmla="*/ 2178844 w 4479132"/>
              <a:gd name="connsiteY53" fmla="*/ 450056 h 3143250"/>
              <a:gd name="connsiteX54" fmla="*/ 2228850 w 4479132"/>
              <a:gd name="connsiteY54" fmla="*/ 421481 h 3143250"/>
              <a:gd name="connsiteX55" fmla="*/ 2264569 w 4479132"/>
              <a:gd name="connsiteY55" fmla="*/ 400050 h 3143250"/>
              <a:gd name="connsiteX56" fmla="*/ 2300288 w 4479132"/>
              <a:gd name="connsiteY56" fmla="*/ 385762 h 3143250"/>
              <a:gd name="connsiteX57" fmla="*/ 2321719 w 4479132"/>
              <a:gd name="connsiteY57" fmla="*/ 371475 h 3143250"/>
              <a:gd name="connsiteX58" fmla="*/ 2357438 w 4479132"/>
              <a:gd name="connsiteY58" fmla="*/ 357187 h 3143250"/>
              <a:gd name="connsiteX59" fmla="*/ 2378869 w 4479132"/>
              <a:gd name="connsiteY59" fmla="*/ 342900 h 3143250"/>
              <a:gd name="connsiteX60" fmla="*/ 2457450 w 4479132"/>
              <a:gd name="connsiteY60" fmla="*/ 307181 h 3143250"/>
              <a:gd name="connsiteX61" fmla="*/ 2486025 w 4479132"/>
              <a:gd name="connsiteY61" fmla="*/ 300037 h 3143250"/>
              <a:gd name="connsiteX62" fmla="*/ 2550319 w 4479132"/>
              <a:gd name="connsiteY62" fmla="*/ 271462 h 3143250"/>
              <a:gd name="connsiteX63" fmla="*/ 2578894 w 4479132"/>
              <a:gd name="connsiteY63" fmla="*/ 257175 h 3143250"/>
              <a:gd name="connsiteX64" fmla="*/ 2650332 w 4479132"/>
              <a:gd name="connsiteY64" fmla="*/ 242887 h 3143250"/>
              <a:gd name="connsiteX65" fmla="*/ 2736057 w 4479132"/>
              <a:gd name="connsiteY65" fmla="*/ 214312 h 3143250"/>
              <a:gd name="connsiteX66" fmla="*/ 2786063 w 4479132"/>
              <a:gd name="connsiteY66" fmla="*/ 192881 h 3143250"/>
              <a:gd name="connsiteX67" fmla="*/ 2850357 w 4479132"/>
              <a:gd name="connsiteY67" fmla="*/ 178594 h 3143250"/>
              <a:gd name="connsiteX68" fmla="*/ 2893219 w 4479132"/>
              <a:gd name="connsiteY68" fmla="*/ 164306 h 3143250"/>
              <a:gd name="connsiteX69" fmla="*/ 2928938 w 4479132"/>
              <a:gd name="connsiteY69" fmla="*/ 157162 h 3143250"/>
              <a:gd name="connsiteX70" fmla="*/ 2964657 w 4479132"/>
              <a:gd name="connsiteY70" fmla="*/ 142875 h 3143250"/>
              <a:gd name="connsiteX71" fmla="*/ 2986088 w 4479132"/>
              <a:gd name="connsiteY71" fmla="*/ 135731 h 3143250"/>
              <a:gd name="connsiteX72" fmla="*/ 3007519 w 4479132"/>
              <a:gd name="connsiteY72" fmla="*/ 121444 h 3143250"/>
              <a:gd name="connsiteX73" fmla="*/ 3036094 w 4479132"/>
              <a:gd name="connsiteY73" fmla="*/ 114300 h 3143250"/>
              <a:gd name="connsiteX74" fmla="*/ 3057525 w 4479132"/>
              <a:gd name="connsiteY74" fmla="*/ 107156 h 3143250"/>
              <a:gd name="connsiteX75" fmla="*/ 3086100 w 4479132"/>
              <a:gd name="connsiteY75" fmla="*/ 100012 h 3143250"/>
              <a:gd name="connsiteX76" fmla="*/ 3136107 w 4479132"/>
              <a:gd name="connsiteY76" fmla="*/ 85725 h 3143250"/>
              <a:gd name="connsiteX77" fmla="*/ 3157538 w 4479132"/>
              <a:gd name="connsiteY77" fmla="*/ 71437 h 3143250"/>
              <a:gd name="connsiteX78" fmla="*/ 3221832 w 4479132"/>
              <a:gd name="connsiteY78" fmla="*/ 57150 h 3143250"/>
              <a:gd name="connsiteX79" fmla="*/ 3421857 w 4479132"/>
              <a:gd name="connsiteY79" fmla="*/ 35719 h 3143250"/>
              <a:gd name="connsiteX80" fmla="*/ 3464719 w 4479132"/>
              <a:gd name="connsiteY80" fmla="*/ 21431 h 3143250"/>
              <a:gd name="connsiteX81" fmla="*/ 3507582 w 4479132"/>
              <a:gd name="connsiteY81" fmla="*/ 0 h 3143250"/>
              <a:gd name="connsiteX82" fmla="*/ 3657600 w 4479132"/>
              <a:gd name="connsiteY82" fmla="*/ 7144 h 3143250"/>
              <a:gd name="connsiteX83" fmla="*/ 3679032 w 4479132"/>
              <a:gd name="connsiteY83" fmla="*/ 14287 h 3143250"/>
              <a:gd name="connsiteX84" fmla="*/ 3707607 w 4479132"/>
              <a:gd name="connsiteY84" fmla="*/ 21431 h 3143250"/>
              <a:gd name="connsiteX85" fmla="*/ 3750469 w 4479132"/>
              <a:gd name="connsiteY85" fmla="*/ 42862 h 3143250"/>
              <a:gd name="connsiteX86" fmla="*/ 3829050 w 4479132"/>
              <a:gd name="connsiteY86" fmla="*/ 78581 h 3143250"/>
              <a:gd name="connsiteX87" fmla="*/ 3914775 w 4479132"/>
              <a:gd name="connsiteY87" fmla="*/ 128587 h 3143250"/>
              <a:gd name="connsiteX88" fmla="*/ 3914775 w 4479132"/>
              <a:gd name="connsiteY88" fmla="*/ 128587 h 3143250"/>
              <a:gd name="connsiteX89" fmla="*/ 3936207 w 4479132"/>
              <a:gd name="connsiteY89" fmla="*/ 142875 h 3143250"/>
              <a:gd name="connsiteX90" fmla="*/ 3957638 w 4479132"/>
              <a:gd name="connsiteY90" fmla="*/ 150019 h 3143250"/>
              <a:gd name="connsiteX91" fmla="*/ 4050507 w 4479132"/>
              <a:gd name="connsiteY91" fmla="*/ 200025 h 3143250"/>
              <a:gd name="connsiteX92" fmla="*/ 4079082 w 4479132"/>
              <a:gd name="connsiteY92" fmla="*/ 214312 h 3143250"/>
              <a:gd name="connsiteX93" fmla="*/ 4129088 w 4479132"/>
              <a:gd name="connsiteY93" fmla="*/ 250031 h 3143250"/>
              <a:gd name="connsiteX94" fmla="*/ 4150519 w 4479132"/>
              <a:gd name="connsiteY94" fmla="*/ 271462 h 3143250"/>
              <a:gd name="connsiteX95" fmla="*/ 4200525 w 4479132"/>
              <a:gd name="connsiteY95" fmla="*/ 314325 h 3143250"/>
              <a:gd name="connsiteX96" fmla="*/ 4229100 w 4479132"/>
              <a:gd name="connsiteY96" fmla="*/ 357187 h 3143250"/>
              <a:gd name="connsiteX97" fmla="*/ 4271963 w 4479132"/>
              <a:gd name="connsiteY97" fmla="*/ 400050 h 3143250"/>
              <a:gd name="connsiteX98" fmla="*/ 4293394 w 4479132"/>
              <a:gd name="connsiteY98" fmla="*/ 421481 h 3143250"/>
              <a:gd name="connsiteX99" fmla="*/ 4307682 w 4479132"/>
              <a:gd name="connsiteY99" fmla="*/ 442912 h 3143250"/>
              <a:gd name="connsiteX100" fmla="*/ 4329113 w 4479132"/>
              <a:gd name="connsiteY100" fmla="*/ 457200 h 3143250"/>
              <a:gd name="connsiteX101" fmla="*/ 4364832 w 4479132"/>
              <a:gd name="connsiteY101" fmla="*/ 500062 h 3143250"/>
              <a:gd name="connsiteX102" fmla="*/ 4393407 w 4479132"/>
              <a:gd name="connsiteY102" fmla="*/ 521494 h 3143250"/>
              <a:gd name="connsiteX103" fmla="*/ 4407694 w 4479132"/>
              <a:gd name="connsiteY103" fmla="*/ 550069 h 3143250"/>
              <a:gd name="connsiteX104" fmla="*/ 4443413 w 4479132"/>
              <a:gd name="connsiteY104" fmla="*/ 592931 h 3143250"/>
              <a:gd name="connsiteX105" fmla="*/ 4450557 w 4479132"/>
              <a:gd name="connsiteY105" fmla="*/ 614362 h 3143250"/>
              <a:gd name="connsiteX106" fmla="*/ 4464844 w 4479132"/>
              <a:gd name="connsiteY106" fmla="*/ 635794 h 3143250"/>
              <a:gd name="connsiteX107" fmla="*/ 4479132 w 4479132"/>
              <a:gd name="connsiteY107" fmla="*/ 678656 h 3143250"/>
              <a:gd name="connsiteX108" fmla="*/ 4471988 w 4479132"/>
              <a:gd name="connsiteY108" fmla="*/ 864394 h 3143250"/>
              <a:gd name="connsiteX109" fmla="*/ 4464844 w 4479132"/>
              <a:gd name="connsiteY109" fmla="*/ 971550 h 3143250"/>
              <a:gd name="connsiteX110" fmla="*/ 4457700 w 4479132"/>
              <a:gd name="connsiteY110" fmla="*/ 1214437 h 3143250"/>
              <a:gd name="connsiteX111" fmla="*/ 4443413 w 4479132"/>
              <a:gd name="connsiteY111" fmla="*/ 1250156 h 3143250"/>
              <a:gd name="connsiteX112" fmla="*/ 4429125 w 4479132"/>
              <a:gd name="connsiteY112" fmla="*/ 1300162 h 3143250"/>
              <a:gd name="connsiteX113" fmla="*/ 4407694 w 4479132"/>
              <a:gd name="connsiteY113" fmla="*/ 1357312 h 3143250"/>
              <a:gd name="connsiteX114" fmla="*/ 4400550 w 4479132"/>
              <a:gd name="connsiteY114" fmla="*/ 1385887 h 3143250"/>
              <a:gd name="connsiteX115" fmla="*/ 4379119 w 4479132"/>
              <a:gd name="connsiteY115" fmla="*/ 1421606 h 3143250"/>
              <a:gd name="connsiteX116" fmla="*/ 4371975 w 4479132"/>
              <a:gd name="connsiteY116" fmla="*/ 1443037 h 3143250"/>
              <a:gd name="connsiteX117" fmla="*/ 4357688 w 4479132"/>
              <a:gd name="connsiteY117" fmla="*/ 1507331 h 3143250"/>
              <a:gd name="connsiteX118" fmla="*/ 4343400 w 4479132"/>
              <a:gd name="connsiteY118" fmla="*/ 1535906 h 3143250"/>
              <a:gd name="connsiteX119" fmla="*/ 4336257 w 4479132"/>
              <a:gd name="connsiteY119" fmla="*/ 1557337 h 3143250"/>
              <a:gd name="connsiteX120" fmla="*/ 4321969 w 4479132"/>
              <a:gd name="connsiteY120" fmla="*/ 1593056 h 3143250"/>
              <a:gd name="connsiteX121" fmla="*/ 4307682 w 4479132"/>
              <a:gd name="connsiteY121" fmla="*/ 1643062 h 3143250"/>
              <a:gd name="connsiteX122" fmla="*/ 4286250 w 4479132"/>
              <a:gd name="connsiteY122" fmla="*/ 1700212 h 3143250"/>
              <a:gd name="connsiteX123" fmla="*/ 4279107 w 4479132"/>
              <a:gd name="connsiteY123" fmla="*/ 1728787 h 3143250"/>
              <a:gd name="connsiteX124" fmla="*/ 4271963 w 4479132"/>
              <a:gd name="connsiteY124" fmla="*/ 1750219 h 3143250"/>
              <a:gd name="connsiteX125" fmla="*/ 4264819 w 4479132"/>
              <a:gd name="connsiteY125" fmla="*/ 1778794 h 3143250"/>
              <a:gd name="connsiteX126" fmla="*/ 4257675 w 4479132"/>
              <a:gd name="connsiteY126" fmla="*/ 1800225 h 3143250"/>
              <a:gd name="connsiteX127" fmla="*/ 4250532 w 4479132"/>
              <a:gd name="connsiteY127" fmla="*/ 1828800 h 3143250"/>
              <a:gd name="connsiteX128" fmla="*/ 4236244 w 4479132"/>
              <a:gd name="connsiteY128" fmla="*/ 1893094 h 3143250"/>
              <a:gd name="connsiteX129" fmla="*/ 4214813 w 4479132"/>
              <a:gd name="connsiteY129" fmla="*/ 1957387 h 3143250"/>
              <a:gd name="connsiteX130" fmla="*/ 4200525 w 4479132"/>
              <a:gd name="connsiteY130" fmla="*/ 2000250 h 3143250"/>
              <a:gd name="connsiteX131" fmla="*/ 4193382 w 4479132"/>
              <a:gd name="connsiteY131" fmla="*/ 2021681 h 3143250"/>
              <a:gd name="connsiteX132" fmla="*/ 4157663 w 4479132"/>
              <a:gd name="connsiteY132" fmla="*/ 2064544 h 3143250"/>
              <a:gd name="connsiteX133" fmla="*/ 4136232 w 4479132"/>
              <a:gd name="connsiteY133" fmla="*/ 2107406 h 3143250"/>
              <a:gd name="connsiteX134" fmla="*/ 4114800 w 4479132"/>
              <a:gd name="connsiteY134" fmla="*/ 2121694 h 3143250"/>
              <a:gd name="connsiteX135" fmla="*/ 4043363 w 4479132"/>
              <a:gd name="connsiteY135" fmla="*/ 2228850 h 3143250"/>
              <a:gd name="connsiteX136" fmla="*/ 4029075 w 4479132"/>
              <a:gd name="connsiteY136" fmla="*/ 2250281 h 3143250"/>
              <a:gd name="connsiteX137" fmla="*/ 4014788 w 4479132"/>
              <a:gd name="connsiteY137" fmla="*/ 2271712 h 3143250"/>
              <a:gd name="connsiteX138" fmla="*/ 3993357 w 4479132"/>
              <a:gd name="connsiteY138" fmla="*/ 2321719 h 3143250"/>
              <a:gd name="connsiteX139" fmla="*/ 3986213 w 4479132"/>
              <a:gd name="connsiteY139" fmla="*/ 2343150 h 3143250"/>
              <a:gd name="connsiteX140" fmla="*/ 3957638 w 4479132"/>
              <a:gd name="connsiteY140" fmla="*/ 2386012 h 3143250"/>
              <a:gd name="connsiteX141" fmla="*/ 3929063 w 4479132"/>
              <a:gd name="connsiteY141" fmla="*/ 2471737 h 3143250"/>
              <a:gd name="connsiteX142" fmla="*/ 3914775 w 4479132"/>
              <a:gd name="connsiteY142" fmla="*/ 2514600 h 3143250"/>
              <a:gd name="connsiteX143" fmla="*/ 3886200 w 4479132"/>
              <a:gd name="connsiteY143" fmla="*/ 2557462 h 3143250"/>
              <a:gd name="connsiteX144" fmla="*/ 3864769 w 4479132"/>
              <a:gd name="connsiteY144" fmla="*/ 2571750 h 3143250"/>
              <a:gd name="connsiteX145" fmla="*/ 3829050 w 4479132"/>
              <a:gd name="connsiteY145" fmla="*/ 2607469 h 3143250"/>
              <a:gd name="connsiteX146" fmla="*/ 3786188 w 4479132"/>
              <a:gd name="connsiteY146" fmla="*/ 2643187 h 3143250"/>
              <a:gd name="connsiteX147" fmla="*/ 3750469 w 4479132"/>
              <a:gd name="connsiteY147" fmla="*/ 2686050 h 3143250"/>
              <a:gd name="connsiteX148" fmla="*/ 3686175 w 4479132"/>
              <a:gd name="connsiteY148" fmla="*/ 2728912 h 3143250"/>
              <a:gd name="connsiteX149" fmla="*/ 3643313 w 4479132"/>
              <a:gd name="connsiteY149" fmla="*/ 2757487 h 3143250"/>
              <a:gd name="connsiteX150" fmla="*/ 3614738 w 4479132"/>
              <a:gd name="connsiteY150" fmla="*/ 2771775 h 3143250"/>
              <a:gd name="connsiteX151" fmla="*/ 3564732 w 4479132"/>
              <a:gd name="connsiteY151" fmla="*/ 2786062 h 3143250"/>
              <a:gd name="connsiteX152" fmla="*/ 3521869 w 4479132"/>
              <a:gd name="connsiteY152" fmla="*/ 2800350 h 3143250"/>
              <a:gd name="connsiteX153" fmla="*/ 3479007 w 4479132"/>
              <a:gd name="connsiteY153" fmla="*/ 2814637 h 3143250"/>
              <a:gd name="connsiteX154" fmla="*/ 3450432 w 4479132"/>
              <a:gd name="connsiteY154" fmla="*/ 2821781 h 3143250"/>
              <a:gd name="connsiteX155" fmla="*/ 3386138 w 4479132"/>
              <a:gd name="connsiteY155" fmla="*/ 2828925 h 3143250"/>
              <a:gd name="connsiteX156" fmla="*/ 3321844 w 4479132"/>
              <a:gd name="connsiteY156" fmla="*/ 2843212 h 3143250"/>
              <a:gd name="connsiteX157" fmla="*/ 3300413 w 4479132"/>
              <a:gd name="connsiteY157" fmla="*/ 2850356 h 3143250"/>
              <a:gd name="connsiteX158" fmla="*/ 3257550 w 4479132"/>
              <a:gd name="connsiteY158" fmla="*/ 2857500 h 3143250"/>
              <a:gd name="connsiteX159" fmla="*/ 3021807 w 4479132"/>
              <a:gd name="connsiteY159" fmla="*/ 2850356 h 3143250"/>
              <a:gd name="connsiteX160" fmla="*/ 2986088 w 4479132"/>
              <a:gd name="connsiteY160" fmla="*/ 2843212 h 3143250"/>
              <a:gd name="connsiteX161" fmla="*/ 2921794 w 4479132"/>
              <a:gd name="connsiteY161" fmla="*/ 2836069 h 3143250"/>
              <a:gd name="connsiteX162" fmla="*/ 2878932 w 4479132"/>
              <a:gd name="connsiteY162" fmla="*/ 2828925 h 3143250"/>
              <a:gd name="connsiteX163" fmla="*/ 2714625 w 4479132"/>
              <a:gd name="connsiteY163" fmla="*/ 2807494 h 3143250"/>
              <a:gd name="connsiteX164" fmla="*/ 2271713 w 4479132"/>
              <a:gd name="connsiteY164" fmla="*/ 2814637 h 3143250"/>
              <a:gd name="connsiteX165" fmla="*/ 2214563 w 4479132"/>
              <a:gd name="connsiteY165" fmla="*/ 2828925 h 3143250"/>
              <a:gd name="connsiteX166" fmla="*/ 2150269 w 4479132"/>
              <a:gd name="connsiteY166" fmla="*/ 2850356 h 3143250"/>
              <a:gd name="connsiteX167" fmla="*/ 2021682 w 4479132"/>
              <a:gd name="connsiteY167" fmla="*/ 2893219 h 3143250"/>
              <a:gd name="connsiteX168" fmla="*/ 1978819 w 4479132"/>
              <a:gd name="connsiteY168" fmla="*/ 2907506 h 3143250"/>
              <a:gd name="connsiteX169" fmla="*/ 1957388 w 4479132"/>
              <a:gd name="connsiteY169" fmla="*/ 2914650 h 3143250"/>
              <a:gd name="connsiteX170" fmla="*/ 1935957 w 4479132"/>
              <a:gd name="connsiteY170" fmla="*/ 2928937 h 3143250"/>
              <a:gd name="connsiteX171" fmla="*/ 1893094 w 4479132"/>
              <a:gd name="connsiteY171" fmla="*/ 2943225 h 3143250"/>
              <a:gd name="connsiteX172" fmla="*/ 1850232 w 4479132"/>
              <a:gd name="connsiteY172" fmla="*/ 2971800 h 3143250"/>
              <a:gd name="connsiteX173" fmla="*/ 1778794 w 4479132"/>
              <a:gd name="connsiteY173" fmla="*/ 3000375 h 3143250"/>
              <a:gd name="connsiteX174" fmla="*/ 1707357 w 4479132"/>
              <a:gd name="connsiteY174" fmla="*/ 3036094 h 3143250"/>
              <a:gd name="connsiteX175" fmla="*/ 1664494 w 4479132"/>
              <a:gd name="connsiteY175" fmla="*/ 3071812 h 3143250"/>
              <a:gd name="connsiteX176" fmla="*/ 1600200 w 4479132"/>
              <a:gd name="connsiteY176" fmla="*/ 3093244 h 3143250"/>
              <a:gd name="connsiteX177" fmla="*/ 1578769 w 4479132"/>
              <a:gd name="connsiteY177" fmla="*/ 3100387 h 3143250"/>
              <a:gd name="connsiteX178" fmla="*/ 1557338 w 4479132"/>
              <a:gd name="connsiteY178" fmla="*/ 3107531 h 3143250"/>
              <a:gd name="connsiteX179" fmla="*/ 1464469 w 4479132"/>
              <a:gd name="connsiteY179" fmla="*/ 3128962 h 3143250"/>
              <a:gd name="connsiteX180" fmla="*/ 1435894 w 4479132"/>
              <a:gd name="connsiteY180" fmla="*/ 3136106 h 3143250"/>
              <a:gd name="connsiteX181" fmla="*/ 1328738 w 4479132"/>
              <a:gd name="connsiteY181" fmla="*/ 3143250 h 3143250"/>
              <a:gd name="connsiteX182" fmla="*/ 1185863 w 4479132"/>
              <a:gd name="connsiteY182" fmla="*/ 3136106 h 3143250"/>
              <a:gd name="connsiteX183" fmla="*/ 1121569 w 4479132"/>
              <a:gd name="connsiteY183" fmla="*/ 3114675 h 3143250"/>
              <a:gd name="connsiteX184" fmla="*/ 1078707 w 4479132"/>
              <a:gd name="connsiteY184" fmla="*/ 3100387 h 3143250"/>
              <a:gd name="connsiteX185" fmla="*/ 1057275 w 4479132"/>
              <a:gd name="connsiteY185" fmla="*/ 3093244 h 3143250"/>
              <a:gd name="connsiteX186" fmla="*/ 1028700 w 4479132"/>
              <a:gd name="connsiteY186" fmla="*/ 3086100 h 3143250"/>
              <a:gd name="connsiteX187" fmla="*/ 957263 w 4479132"/>
              <a:gd name="connsiteY187" fmla="*/ 3064669 h 3143250"/>
              <a:gd name="connsiteX188" fmla="*/ 871538 w 4479132"/>
              <a:gd name="connsiteY188" fmla="*/ 3050381 h 3143250"/>
              <a:gd name="connsiteX189" fmla="*/ 842963 w 4479132"/>
              <a:gd name="connsiteY189" fmla="*/ 3043237 h 3143250"/>
              <a:gd name="connsiteX190" fmla="*/ 807244 w 4479132"/>
              <a:gd name="connsiteY190" fmla="*/ 3036094 h 3143250"/>
              <a:gd name="connsiteX191" fmla="*/ 785813 w 4479132"/>
              <a:gd name="connsiteY191" fmla="*/ 3028950 h 3143250"/>
              <a:gd name="connsiteX192" fmla="*/ 757238 w 4479132"/>
              <a:gd name="connsiteY192" fmla="*/ 3021806 h 3143250"/>
              <a:gd name="connsiteX193" fmla="*/ 735807 w 4479132"/>
              <a:gd name="connsiteY193" fmla="*/ 3014662 h 3143250"/>
              <a:gd name="connsiteX194" fmla="*/ 642938 w 4479132"/>
              <a:gd name="connsiteY194" fmla="*/ 2986087 h 3143250"/>
              <a:gd name="connsiteX195" fmla="*/ 614363 w 4479132"/>
              <a:gd name="connsiteY195" fmla="*/ 2971800 h 3143250"/>
              <a:gd name="connsiteX196" fmla="*/ 571500 w 4479132"/>
              <a:gd name="connsiteY196" fmla="*/ 2957512 h 3143250"/>
              <a:gd name="connsiteX197" fmla="*/ 550069 w 4479132"/>
              <a:gd name="connsiteY197" fmla="*/ 2943225 h 3143250"/>
              <a:gd name="connsiteX198" fmla="*/ 507207 w 4479132"/>
              <a:gd name="connsiteY198" fmla="*/ 2921794 h 3143250"/>
              <a:gd name="connsiteX199" fmla="*/ 478632 w 4479132"/>
              <a:gd name="connsiteY199" fmla="*/ 2878931 h 3143250"/>
              <a:gd name="connsiteX200" fmla="*/ 428625 w 4479132"/>
              <a:gd name="connsiteY200" fmla="*/ 2814637 h 3143250"/>
              <a:gd name="connsiteX201" fmla="*/ 414338 w 4479132"/>
              <a:gd name="connsiteY201" fmla="*/ 2793206 h 3143250"/>
              <a:gd name="connsiteX202" fmla="*/ 400050 w 4479132"/>
              <a:gd name="connsiteY202" fmla="*/ 2771775 h 3143250"/>
              <a:gd name="connsiteX203" fmla="*/ 385763 w 4479132"/>
              <a:gd name="connsiteY203" fmla="*/ 2721769 h 3143250"/>
              <a:gd name="connsiteX204" fmla="*/ 371475 w 4479132"/>
              <a:gd name="connsiteY204" fmla="*/ 2700337 h 3143250"/>
              <a:gd name="connsiteX205" fmla="*/ 357188 w 4479132"/>
              <a:gd name="connsiteY205" fmla="*/ 2657475 h 3143250"/>
              <a:gd name="connsiteX206" fmla="*/ 350044 w 4479132"/>
              <a:gd name="connsiteY206" fmla="*/ 2636044 h 3143250"/>
              <a:gd name="connsiteX207" fmla="*/ 335757 w 4479132"/>
              <a:gd name="connsiteY207" fmla="*/ 2614612 h 3143250"/>
              <a:gd name="connsiteX208" fmla="*/ 321469 w 4479132"/>
              <a:gd name="connsiteY208" fmla="*/ 2571750 h 3143250"/>
              <a:gd name="connsiteX209" fmla="*/ 314325 w 4479132"/>
              <a:gd name="connsiteY209" fmla="*/ 2550319 h 3143250"/>
              <a:gd name="connsiteX210" fmla="*/ 307182 w 4479132"/>
              <a:gd name="connsiteY210" fmla="*/ 2528887 h 3143250"/>
              <a:gd name="connsiteX211" fmla="*/ 292894 w 4479132"/>
              <a:gd name="connsiteY211" fmla="*/ 2507456 h 3143250"/>
              <a:gd name="connsiteX212" fmla="*/ 264319 w 4479132"/>
              <a:gd name="connsiteY212" fmla="*/ 2428875 h 3143250"/>
              <a:gd name="connsiteX213" fmla="*/ 257175 w 4479132"/>
              <a:gd name="connsiteY213" fmla="*/ 2400300 h 3143250"/>
              <a:gd name="connsiteX214" fmla="*/ 242888 w 4479132"/>
              <a:gd name="connsiteY214" fmla="*/ 2286000 h 3143250"/>
              <a:gd name="connsiteX215" fmla="*/ 228600 w 4479132"/>
              <a:gd name="connsiteY215" fmla="*/ 2235994 h 3143250"/>
              <a:gd name="connsiteX216" fmla="*/ 214313 w 4479132"/>
              <a:gd name="connsiteY216" fmla="*/ 2157412 h 3143250"/>
              <a:gd name="connsiteX217" fmla="*/ 207169 w 4479132"/>
              <a:gd name="connsiteY217" fmla="*/ 2128837 h 3143250"/>
              <a:gd name="connsiteX218" fmla="*/ 214313 w 4479132"/>
              <a:gd name="connsiteY218" fmla="*/ 1728787 h 3143250"/>
              <a:gd name="connsiteX219" fmla="*/ 235744 w 4479132"/>
              <a:gd name="connsiteY219" fmla="*/ 1664494 h 3143250"/>
              <a:gd name="connsiteX220" fmla="*/ 242888 w 4479132"/>
              <a:gd name="connsiteY220" fmla="*/ 1643062 h 3143250"/>
              <a:gd name="connsiteX221" fmla="*/ 257175 w 4479132"/>
              <a:gd name="connsiteY221" fmla="*/ 1621631 h 3143250"/>
              <a:gd name="connsiteX222" fmla="*/ 278607 w 4479132"/>
              <a:gd name="connsiteY222" fmla="*/ 1578769 h 3143250"/>
              <a:gd name="connsiteX223" fmla="*/ 307182 w 4479132"/>
              <a:gd name="connsiteY223" fmla="*/ 1514475 h 3143250"/>
              <a:gd name="connsiteX224" fmla="*/ 335757 w 4479132"/>
              <a:gd name="connsiteY224" fmla="*/ 1450181 h 3143250"/>
              <a:gd name="connsiteX225" fmla="*/ 342900 w 4479132"/>
              <a:gd name="connsiteY225" fmla="*/ 1428750 h 3143250"/>
              <a:gd name="connsiteX226" fmla="*/ 385763 w 4479132"/>
              <a:gd name="connsiteY226" fmla="*/ 1364456 h 3143250"/>
              <a:gd name="connsiteX227" fmla="*/ 400050 w 4479132"/>
              <a:gd name="connsiteY227" fmla="*/ 1343025 h 3143250"/>
              <a:gd name="connsiteX228" fmla="*/ 428625 w 4479132"/>
              <a:gd name="connsiteY228" fmla="*/ 1278731 h 3143250"/>
              <a:gd name="connsiteX229" fmla="*/ 464344 w 4479132"/>
              <a:gd name="connsiteY229" fmla="*/ 1214437 h 3143250"/>
              <a:gd name="connsiteX230" fmla="*/ 514350 w 4479132"/>
              <a:gd name="connsiteY230" fmla="*/ 1150144 h 3143250"/>
              <a:gd name="connsiteX231" fmla="*/ 528638 w 4479132"/>
              <a:gd name="connsiteY231" fmla="*/ 1128712 h 3143250"/>
              <a:gd name="connsiteX232" fmla="*/ 550069 w 4479132"/>
              <a:gd name="connsiteY232" fmla="*/ 1064419 h 3143250"/>
              <a:gd name="connsiteX233" fmla="*/ 557213 w 4479132"/>
              <a:gd name="connsiteY233" fmla="*/ 1042987 h 3143250"/>
              <a:gd name="connsiteX234" fmla="*/ 578644 w 4479132"/>
              <a:gd name="connsiteY234" fmla="*/ 1000125 h 3143250"/>
              <a:gd name="connsiteX235" fmla="*/ 592932 w 4479132"/>
              <a:gd name="connsiteY235" fmla="*/ 978694 h 3143250"/>
              <a:gd name="connsiteX236" fmla="*/ 600075 w 4479132"/>
              <a:gd name="connsiteY236" fmla="*/ 964406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4479132" h="3143250">
                <a:moveTo>
                  <a:pt x="0" y="1578769"/>
                </a:moveTo>
                <a:cubicBezTo>
                  <a:pt x="11906" y="1574006"/>
                  <a:pt x="23712" y="1568984"/>
                  <a:pt x="35719" y="1564481"/>
                </a:cubicBezTo>
                <a:cubicBezTo>
                  <a:pt x="42770" y="1561837"/>
                  <a:pt x="50612" y="1561073"/>
                  <a:pt x="57150" y="1557337"/>
                </a:cubicBezTo>
                <a:cubicBezTo>
                  <a:pt x="67487" y="1551430"/>
                  <a:pt x="75629" y="1542216"/>
                  <a:pt x="85725" y="1535906"/>
                </a:cubicBezTo>
                <a:cubicBezTo>
                  <a:pt x="94756" y="1530262"/>
                  <a:pt x="104991" y="1526791"/>
                  <a:pt x="114300" y="1521619"/>
                </a:cubicBezTo>
                <a:cubicBezTo>
                  <a:pt x="126438" y="1514876"/>
                  <a:pt x="138244" y="1507546"/>
                  <a:pt x="150019" y="1500187"/>
                </a:cubicBezTo>
                <a:cubicBezTo>
                  <a:pt x="187231" y="1476929"/>
                  <a:pt x="159251" y="1492174"/>
                  <a:pt x="207169" y="1457325"/>
                </a:cubicBezTo>
                <a:cubicBezTo>
                  <a:pt x="221056" y="1447225"/>
                  <a:pt x="235744" y="1438275"/>
                  <a:pt x="250032" y="1428750"/>
                </a:cubicBezTo>
                <a:lnTo>
                  <a:pt x="292894" y="1400175"/>
                </a:lnTo>
                <a:cubicBezTo>
                  <a:pt x="300038" y="1395412"/>
                  <a:pt x="307548" y="1391158"/>
                  <a:pt x="314325" y="1385887"/>
                </a:cubicBezTo>
                <a:cubicBezTo>
                  <a:pt x="335756" y="1369218"/>
                  <a:pt x="356028" y="1350941"/>
                  <a:pt x="378619" y="1335881"/>
                </a:cubicBezTo>
                <a:lnTo>
                  <a:pt x="421482" y="1307306"/>
                </a:lnTo>
                <a:cubicBezTo>
                  <a:pt x="428626" y="1302544"/>
                  <a:pt x="436045" y="1298170"/>
                  <a:pt x="442913" y="1293019"/>
                </a:cubicBezTo>
                <a:cubicBezTo>
                  <a:pt x="463779" y="1277369"/>
                  <a:pt x="507278" y="1241682"/>
                  <a:pt x="535782" y="1228725"/>
                </a:cubicBezTo>
                <a:cubicBezTo>
                  <a:pt x="549492" y="1222493"/>
                  <a:pt x="564357" y="1219199"/>
                  <a:pt x="578644" y="1214437"/>
                </a:cubicBezTo>
                <a:cubicBezTo>
                  <a:pt x="609378" y="1204192"/>
                  <a:pt x="592785" y="1209117"/>
                  <a:pt x="628650" y="1200150"/>
                </a:cubicBezTo>
                <a:cubicBezTo>
                  <a:pt x="635794" y="1195387"/>
                  <a:pt x="642402" y="1189702"/>
                  <a:pt x="650082" y="1185862"/>
                </a:cubicBezTo>
                <a:cubicBezTo>
                  <a:pt x="656817" y="1182495"/>
                  <a:pt x="664676" y="1181875"/>
                  <a:pt x="671513" y="1178719"/>
                </a:cubicBezTo>
                <a:cubicBezTo>
                  <a:pt x="695686" y="1167562"/>
                  <a:pt x="719138" y="1154906"/>
                  <a:pt x="742950" y="1143000"/>
                </a:cubicBezTo>
                <a:lnTo>
                  <a:pt x="742950" y="1143000"/>
                </a:lnTo>
                <a:cubicBezTo>
                  <a:pt x="750094" y="1138237"/>
                  <a:pt x="756313" y="1131646"/>
                  <a:pt x="764382" y="1128712"/>
                </a:cubicBezTo>
                <a:cubicBezTo>
                  <a:pt x="782836" y="1122002"/>
                  <a:pt x="803969" y="1123207"/>
                  <a:pt x="821532" y="1114425"/>
                </a:cubicBezTo>
                <a:cubicBezTo>
                  <a:pt x="831057" y="1109662"/>
                  <a:pt x="840136" y="1103876"/>
                  <a:pt x="850107" y="1100137"/>
                </a:cubicBezTo>
                <a:cubicBezTo>
                  <a:pt x="859300" y="1096690"/>
                  <a:pt x="869242" y="1095691"/>
                  <a:pt x="878682" y="1092994"/>
                </a:cubicBezTo>
                <a:cubicBezTo>
                  <a:pt x="885922" y="1090925"/>
                  <a:pt x="892873" y="1087919"/>
                  <a:pt x="900113" y="1085850"/>
                </a:cubicBezTo>
                <a:cubicBezTo>
                  <a:pt x="909553" y="1083153"/>
                  <a:pt x="919304" y="1081593"/>
                  <a:pt x="928688" y="1078706"/>
                </a:cubicBezTo>
                <a:cubicBezTo>
                  <a:pt x="950280" y="1072062"/>
                  <a:pt x="971551" y="1064419"/>
                  <a:pt x="992982" y="1057275"/>
                </a:cubicBezTo>
                <a:cubicBezTo>
                  <a:pt x="1000126" y="1054894"/>
                  <a:pt x="1007108" y="1051957"/>
                  <a:pt x="1014413" y="1050131"/>
                </a:cubicBezTo>
                <a:lnTo>
                  <a:pt x="1042988" y="1042987"/>
                </a:lnTo>
                <a:cubicBezTo>
                  <a:pt x="1095201" y="1008179"/>
                  <a:pt x="1029550" y="1050666"/>
                  <a:pt x="1092994" y="1014412"/>
                </a:cubicBezTo>
                <a:cubicBezTo>
                  <a:pt x="1100448" y="1010152"/>
                  <a:pt x="1106386" y="1003140"/>
                  <a:pt x="1114425" y="1000125"/>
                </a:cubicBezTo>
                <a:cubicBezTo>
                  <a:pt x="1194721" y="970014"/>
                  <a:pt x="1105072" y="1019090"/>
                  <a:pt x="1185863" y="978694"/>
                </a:cubicBezTo>
                <a:cubicBezTo>
                  <a:pt x="1198282" y="972484"/>
                  <a:pt x="1209163" y="963472"/>
                  <a:pt x="1221582" y="957262"/>
                </a:cubicBezTo>
                <a:cubicBezTo>
                  <a:pt x="1228317" y="953894"/>
                  <a:pt x="1235962" y="952763"/>
                  <a:pt x="1243013" y="950119"/>
                </a:cubicBezTo>
                <a:cubicBezTo>
                  <a:pt x="1255020" y="945616"/>
                  <a:pt x="1267262" y="941566"/>
                  <a:pt x="1278732" y="935831"/>
                </a:cubicBezTo>
                <a:cubicBezTo>
                  <a:pt x="1291151" y="929622"/>
                  <a:pt x="1302031" y="920609"/>
                  <a:pt x="1314450" y="914400"/>
                </a:cubicBezTo>
                <a:cubicBezTo>
                  <a:pt x="1321185" y="911032"/>
                  <a:pt x="1329319" y="910948"/>
                  <a:pt x="1335882" y="907256"/>
                </a:cubicBezTo>
                <a:cubicBezTo>
                  <a:pt x="1367562" y="889436"/>
                  <a:pt x="1396239" y="866361"/>
                  <a:pt x="1428750" y="850106"/>
                </a:cubicBezTo>
                <a:cubicBezTo>
                  <a:pt x="1438275" y="845344"/>
                  <a:pt x="1447437" y="839774"/>
                  <a:pt x="1457325" y="835819"/>
                </a:cubicBezTo>
                <a:cubicBezTo>
                  <a:pt x="1511743" y="814052"/>
                  <a:pt x="1485691" y="831173"/>
                  <a:pt x="1528763" y="807244"/>
                </a:cubicBezTo>
                <a:cubicBezTo>
                  <a:pt x="1540901" y="800501"/>
                  <a:pt x="1552344" y="792555"/>
                  <a:pt x="1564482" y="785812"/>
                </a:cubicBezTo>
                <a:cubicBezTo>
                  <a:pt x="1573791" y="780640"/>
                  <a:pt x="1583988" y="777106"/>
                  <a:pt x="1593057" y="771525"/>
                </a:cubicBezTo>
                <a:cubicBezTo>
                  <a:pt x="1614993" y="758026"/>
                  <a:pt x="1634312" y="740181"/>
                  <a:pt x="1657350" y="728662"/>
                </a:cubicBezTo>
                <a:cubicBezTo>
                  <a:pt x="1666875" y="723900"/>
                  <a:pt x="1677064" y="720282"/>
                  <a:pt x="1685925" y="714375"/>
                </a:cubicBezTo>
                <a:cubicBezTo>
                  <a:pt x="1764892" y="661730"/>
                  <a:pt x="1715490" y="680706"/>
                  <a:pt x="1764507" y="664369"/>
                </a:cubicBezTo>
                <a:cubicBezTo>
                  <a:pt x="1828879" y="616088"/>
                  <a:pt x="1749353" y="674473"/>
                  <a:pt x="1850232" y="607219"/>
                </a:cubicBezTo>
                <a:cubicBezTo>
                  <a:pt x="1955071" y="537326"/>
                  <a:pt x="1844794" y="608285"/>
                  <a:pt x="1921669" y="564356"/>
                </a:cubicBezTo>
                <a:cubicBezTo>
                  <a:pt x="1929123" y="560096"/>
                  <a:pt x="1935209" y="553451"/>
                  <a:pt x="1943100" y="550069"/>
                </a:cubicBezTo>
                <a:cubicBezTo>
                  <a:pt x="1952124" y="546201"/>
                  <a:pt x="1962482" y="546372"/>
                  <a:pt x="1971675" y="542925"/>
                </a:cubicBezTo>
                <a:cubicBezTo>
                  <a:pt x="2046378" y="514911"/>
                  <a:pt x="1955488" y="539826"/>
                  <a:pt x="2028825" y="521494"/>
                </a:cubicBezTo>
                <a:cubicBezTo>
                  <a:pt x="2040731" y="514350"/>
                  <a:pt x="2052125" y="506272"/>
                  <a:pt x="2064544" y="500062"/>
                </a:cubicBezTo>
                <a:cubicBezTo>
                  <a:pt x="2071279" y="496694"/>
                  <a:pt x="2079240" y="496287"/>
                  <a:pt x="2085975" y="492919"/>
                </a:cubicBezTo>
                <a:cubicBezTo>
                  <a:pt x="2098394" y="486709"/>
                  <a:pt x="2109275" y="477697"/>
                  <a:pt x="2121694" y="471487"/>
                </a:cubicBezTo>
                <a:cubicBezTo>
                  <a:pt x="2138772" y="462948"/>
                  <a:pt x="2160300" y="456238"/>
                  <a:pt x="2178844" y="450056"/>
                </a:cubicBezTo>
                <a:cubicBezTo>
                  <a:pt x="2247938" y="398236"/>
                  <a:pt x="2174308" y="448752"/>
                  <a:pt x="2228850" y="421481"/>
                </a:cubicBezTo>
                <a:cubicBezTo>
                  <a:pt x="2241269" y="415271"/>
                  <a:pt x="2252150" y="406260"/>
                  <a:pt x="2264569" y="400050"/>
                </a:cubicBezTo>
                <a:cubicBezTo>
                  <a:pt x="2276039" y="394315"/>
                  <a:pt x="2288818" y="391497"/>
                  <a:pt x="2300288" y="385762"/>
                </a:cubicBezTo>
                <a:cubicBezTo>
                  <a:pt x="2307967" y="381922"/>
                  <a:pt x="2314040" y="375315"/>
                  <a:pt x="2321719" y="371475"/>
                </a:cubicBezTo>
                <a:cubicBezTo>
                  <a:pt x="2333189" y="365740"/>
                  <a:pt x="2345968" y="362922"/>
                  <a:pt x="2357438" y="357187"/>
                </a:cubicBezTo>
                <a:cubicBezTo>
                  <a:pt x="2365117" y="353347"/>
                  <a:pt x="2371332" y="347011"/>
                  <a:pt x="2378869" y="342900"/>
                </a:cubicBezTo>
                <a:cubicBezTo>
                  <a:pt x="2409981" y="325930"/>
                  <a:pt x="2427401" y="315767"/>
                  <a:pt x="2457450" y="307181"/>
                </a:cubicBezTo>
                <a:cubicBezTo>
                  <a:pt x="2466890" y="304484"/>
                  <a:pt x="2476500" y="302418"/>
                  <a:pt x="2486025" y="300037"/>
                </a:cubicBezTo>
                <a:cubicBezTo>
                  <a:pt x="2527258" y="272550"/>
                  <a:pt x="2486560" y="296966"/>
                  <a:pt x="2550319" y="271462"/>
                </a:cubicBezTo>
                <a:cubicBezTo>
                  <a:pt x="2560207" y="267507"/>
                  <a:pt x="2568655" y="260101"/>
                  <a:pt x="2578894" y="257175"/>
                </a:cubicBezTo>
                <a:cubicBezTo>
                  <a:pt x="2602244" y="250504"/>
                  <a:pt x="2650332" y="242887"/>
                  <a:pt x="2650332" y="242887"/>
                </a:cubicBezTo>
                <a:cubicBezTo>
                  <a:pt x="2700129" y="217990"/>
                  <a:pt x="2661830" y="234555"/>
                  <a:pt x="2736057" y="214312"/>
                </a:cubicBezTo>
                <a:cubicBezTo>
                  <a:pt x="2779428" y="202484"/>
                  <a:pt x="2734013" y="212401"/>
                  <a:pt x="2786063" y="192881"/>
                </a:cubicBezTo>
                <a:cubicBezTo>
                  <a:pt x="2803179" y="186462"/>
                  <a:pt x="2833749" y="183123"/>
                  <a:pt x="2850357" y="178594"/>
                </a:cubicBezTo>
                <a:cubicBezTo>
                  <a:pt x="2864887" y="174631"/>
                  <a:pt x="2878451" y="167260"/>
                  <a:pt x="2893219" y="164306"/>
                </a:cubicBezTo>
                <a:cubicBezTo>
                  <a:pt x="2905125" y="161925"/>
                  <a:pt x="2917308" y="160651"/>
                  <a:pt x="2928938" y="157162"/>
                </a:cubicBezTo>
                <a:cubicBezTo>
                  <a:pt x="2941221" y="153477"/>
                  <a:pt x="2952650" y="147378"/>
                  <a:pt x="2964657" y="142875"/>
                </a:cubicBezTo>
                <a:cubicBezTo>
                  <a:pt x="2971708" y="140231"/>
                  <a:pt x="2979353" y="139099"/>
                  <a:pt x="2986088" y="135731"/>
                </a:cubicBezTo>
                <a:cubicBezTo>
                  <a:pt x="2993767" y="131891"/>
                  <a:pt x="2999628" y="124826"/>
                  <a:pt x="3007519" y="121444"/>
                </a:cubicBezTo>
                <a:cubicBezTo>
                  <a:pt x="3016543" y="117576"/>
                  <a:pt x="3026654" y="116997"/>
                  <a:pt x="3036094" y="114300"/>
                </a:cubicBezTo>
                <a:cubicBezTo>
                  <a:pt x="3043334" y="112231"/>
                  <a:pt x="3050285" y="109225"/>
                  <a:pt x="3057525" y="107156"/>
                </a:cubicBezTo>
                <a:cubicBezTo>
                  <a:pt x="3066965" y="104459"/>
                  <a:pt x="3076660" y="102709"/>
                  <a:pt x="3086100" y="100012"/>
                </a:cubicBezTo>
                <a:cubicBezTo>
                  <a:pt x="3157840" y="79516"/>
                  <a:pt x="3046778" y="108058"/>
                  <a:pt x="3136107" y="85725"/>
                </a:cubicBezTo>
                <a:cubicBezTo>
                  <a:pt x="3143251" y="80962"/>
                  <a:pt x="3149646" y="74819"/>
                  <a:pt x="3157538" y="71437"/>
                </a:cubicBezTo>
                <a:cubicBezTo>
                  <a:pt x="3164923" y="68272"/>
                  <a:pt x="3217260" y="57658"/>
                  <a:pt x="3221832" y="57150"/>
                </a:cubicBezTo>
                <a:cubicBezTo>
                  <a:pt x="3455843" y="31148"/>
                  <a:pt x="3309917" y="54373"/>
                  <a:pt x="3421857" y="35719"/>
                </a:cubicBezTo>
                <a:cubicBezTo>
                  <a:pt x="3436144" y="30956"/>
                  <a:pt x="3452188" y="29785"/>
                  <a:pt x="3464719" y="21431"/>
                </a:cubicBezTo>
                <a:cubicBezTo>
                  <a:pt x="3492416" y="2967"/>
                  <a:pt x="3478005" y="9859"/>
                  <a:pt x="3507582" y="0"/>
                </a:cubicBezTo>
                <a:cubicBezTo>
                  <a:pt x="3557588" y="2381"/>
                  <a:pt x="3607710" y="2987"/>
                  <a:pt x="3657600" y="7144"/>
                </a:cubicBezTo>
                <a:cubicBezTo>
                  <a:pt x="3665104" y="7769"/>
                  <a:pt x="3671791" y="12218"/>
                  <a:pt x="3679032" y="14287"/>
                </a:cubicBezTo>
                <a:cubicBezTo>
                  <a:pt x="3688472" y="16984"/>
                  <a:pt x="3698082" y="19050"/>
                  <a:pt x="3707607" y="21431"/>
                </a:cubicBezTo>
                <a:cubicBezTo>
                  <a:pt x="3754574" y="52744"/>
                  <a:pt x="3703992" y="21736"/>
                  <a:pt x="3750469" y="42862"/>
                </a:cubicBezTo>
                <a:cubicBezTo>
                  <a:pt x="3838320" y="82794"/>
                  <a:pt x="3778940" y="61877"/>
                  <a:pt x="3829050" y="78581"/>
                </a:cubicBezTo>
                <a:cubicBezTo>
                  <a:pt x="3874664" y="112791"/>
                  <a:pt x="3846976" y="94687"/>
                  <a:pt x="3914775" y="128587"/>
                </a:cubicBezTo>
                <a:lnTo>
                  <a:pt x="3914775" y="128587"/>
                </a:lnTo>
                <a:cubicBezTo>
                  <a:pt x="3921919" y="133350"/>
                  <a:pt x="3928527" y="139035"/>
                  <a:pt x="3936207" y="142875"/>
                </a:cubicBezTo>
                <a:cubicBezTo>
                  <a:pt x="3942942" y="146243"/>
                  <a:pt x="3950783" y="146903"/>
                  <a:pt x="3957638" y="150019"/>
                </a:cubicBezTo>
                <a:cubicBezTo>
                  <a:pt x="4032342" y="183975"/>
                  <a:pt x="3993177" y="168176"/>
                  <a:pt x="4050507" y="200025"/>
                </a:cubicBezTo>
                <a:cubicBezTo>
                  <a:pt x="4059816" y="205197"/>
                  <a:pt x="4069836" y="209028"/>
                  <a:pt x="4079082" y="214312"/>
                </a:cubicBezTo>
                <a:cubicBezTo>
                  <a:pt x="4090385" y="220771"/>
                  <a:pt x="4121427" y="243464"/>
                  <a:pt x="4129088" y="250031"/>
                </a:cubicBezTo>
                <a:cubicBezTo>
                  <a:pt x="4136759" y="256606"/>
                  <a:pt x="4142758" y="264994"/>
                  <a:pt x="4150519" y="271462"/>
                </a:cubicBezTo>
                <a:cubicBezTo>
                  <a:pt x="4182963" y="298499"/>
                  <a:pt x="4166185" y="271400"/>
                  <a:pt x="4200525" y="314325"/>
                </a:cubicBezTo>
                <a:cubicBezTo>
                  <a:pt x="4211252" y="327733"/>
                  <a:pt x="4216958" y="345045"/>
                  <a:pt x="4229100" y="357187"/>
                </a:cubicBezTo>
                <a:lnTo>
                  <a:pt x="4271963" y="400050"/>
                </a:lnTo>
                <a:cubicBezTo>
                  <a:pt x="4279107" y="407194"/>
                  <a:pt x="4287790" y="413075"/>
                  <a:pt x="4293394" y="421481"/>
                </a:cubicBezTo>
                <a:cubicBezTo>
                  <a:pt x="4298157" y="428625"/>
                  <a:pt x="4301611" y="436841"/>
                  <a:pt x="4307682" y="442912"/>
                </a:cubicBezTo>
                <a:cubicBezTo>
                  <a:pt x="4313753" y="448983"/>
                  <a:pt x="4322517" y="451703"/>
                  <a:pt x="4329113" y="457200"/>
                </a:cubicBezTo>
                <a:cubicBezTo>
                  <a:pt x="4399330" y="515715"/>
                  <a:pt x="4308639" y="443869"/>
                  <a:pt x="4364832" y="500062"/>
                </a:cubicBezTo>
                <a:cubicBezTo>
                  <a:pt x="4373251" y="508481"/>
                  <a:pt x="4383882" y="514350"/>
                  <a:pt x="4393407" y="521494"/>
                </a:cubicBezTo>
                <a:cubicBezTo>
                  <a:pt x="4398169" y="531019"/>
                  <a:pt x="4401504" y="541403"/>
                  <a:pt x="4407694" y="550069"/>
                </a:cubicBezTo>
                <a:cubicBezTo>
                  <a:pt x="4434027" y="586936"/>
                  <a:pt x="4424514" y="555136"/>
                  <a:pt x="4443413" y="592931"/>
                </a:cubicBezTo>
                <a:cubicBezTo>
                  <a:pt x="4446781" y="599666"/>
                  <a:pt x="4447189" y="607627"/>
                  <a:pt x="4450557" y="614362"/>
                </a:cubicBezTo>
                <a:cubicBezTo>
                  <a:pt x="4454397" y="622041"/>
                  <a:pt x="4461357" y="627948"/>
                  <a:pt x="4464844" y="635794"/>
                </a:cubicBezTo>
                <a:cubicBezTo>
                  <a:pt x="4470961" y="649556"/>
                  <a:pt x="4479132" y="678656"/>
                  <a:pt x="4479132" y="678656"/>
                </a:cubicBezTo>
                <a:cubicBezTo>
                  <a:pt x="4476751" y="740569"/>
                  <a:pt x="4475007" y="802509"/>
                  <a:pt x="4471988" y="864394"/>
                </a:cubicBezTo>
                <a:cubicBezTo>
                  <a:pt x="4470244" y="900149"/>
                  <a:pt x="4466304" y="935782"/>
                  <a:pt x="4464844" y="971550"/>
                </a:cubicBezTo>
                <a:cubicBezTo>
                  <a:pt x="4461541" y="1052480"/>
                  <a:pt x="4463912" y="1133678"/>
                  <a:pt x="4457700" y="1214437"/>
                </a:cubicBezTo>
                <a:cubicBezTo>
                  <a:pt x="4456716" y="1227223"/>
                  <a:pt x="4447468" y="1237991"/>
                  <a:pt x="4443413" y="1250156"/>
                </a:cubicBezTo>
                <a:cubicBezTo>
                  <a:pt x="4420893" y="1317716"/>
                  <a:pt x="4449766" y="1245120"/>
                  <a:pt x="4429125" y="1300162"/>
                </a:cubicBezTo>
                <a:cubicBezTo>
                  <a:pt x="4420071" y="1324306"/>
                  <a:pt x="4414178" y="1334618"/>
                  <a:pt x="4407694" y="1357312"/>
                </a:cubicBezTo>
                <a:cubicBezTo>
                  <a:pt x="4404997" y="1366752"/>
                  <a:pt x="4404538" y="1376915"/>
                  <a:pt x="4400550" y="1385887"/>
                </a:cubicBezTo>
                <a:cubicBezTo>
                  <a:pt x="4394911" y="1398575"/>
                  <a:pt x="4385329" y="1409187"/>
                  <a:pt x="4379119" y="1421606"/>
                </a:cubicBezTo>
                <a:cubicBezTo>
                  <a:pt x="4375751" y="1428341"/>
                  <a:pt x="4373801" y="1435732"/>
                  <a:pt x="4371975" y="1443037"/>
                </a:cubicBezTo>
                <a:cubicBezTo>
                  <a:pt x="4368578" y="1456625"/>
                  <a:pt x="4363191" y="1492657"/>
                  <a:pt x="4357688" y="1507331"/>
                </a:cubicBezTo>
                <a:cubicBezTo>
                  <a:pt x="4353949" y="1517302"/>
                  <a:pt x="4347595" y="1526118"/>
                  <a:pt x="4343400" y="1535906"/>
                </a:cubicBezTo>
                <a:cubicBezTo>
                  <a:pt x="4340434" y="1542827"/>
                  <a:pt x="4338901" y="1550286"/>
                  <a:pt x="4336257" y="1557337"/>
                </a:cubicBezTo>
                <a:cubicBezTo>
                  <a:pt x="4331754" y="1569344"/>
                  <a:pt x="4326472" y="1581049"/>
                  <a:pt x="4321969" y="1593056"/>
                </a:cubicBezTo>
                <a:cubicBezTo>
                  <a:pt x="4301327" y="1648099"/>
                  <a:pt x="4330202" y="1575501"/>
                  <a:pt x="4307682" y="1643062"/>
                </a:cubicBezTo>
                <a:cubicBezTo>
                  <a:pt x="4292590" y="1688339"/>
                  <a:pt x="4296279" y="1665108"/>
                  <a:pt x="4286250" y="1700212"/>
                </a:cubicBezTo>
                <a:cubicBezTo>
                  <a:pt x="4283553" y="1709652"/>
                  <a:pt x="4281804" y="1719347"/>
                  <a:pt x="4279107" y="1728787"/>
                </a:cubicBezTo>
                <a:cubicBezTo>
                  <a:pt x="4277038" y="1736028"/>
                  <a:pt x="4274032" y="1742978"/>
                  <a:pt x="4271963" y="1750219"/>
                </a:cubicBezTo>
                <a:cubicBezTo>
                  <a:pt x="4269266" y="1759659"/>
                  <a:pt x="4267516" y="1769354"/>
                  <a:pt x="4264819" y="1778794"/>
                </a:cubicBezTo>
                <a:cubicBezTo>
                  <a:pt x="4262750" y="1786034"/>
                  <a:pt x="4259744" y="1792985"/>
                  <a:pt x="4257675" y="1800225"/>
                </a:cubicBezTo>
                <a:cubicBezTo>
                  <a:pt x="4254978" y="1809665"/>
                  <a:pt x="4252662" y="1819216"/>
                  <a:pt x="4250532" y="1828800"/>
                </a:cubicBezTo>
                <a:cubicBezTo>
                  <a:pt x="4244706" y="1855020"/>
                  <a:pt x="4243711" y="1868205"/>
                  <a:pt x="4236244" y="1893094"/>
                </a:cubicBezTo>
                <a:cubicBezTo>
                  <a:pt x="4236232" y="1893134"/>
                  <a:pt x="4218391" y="1946652"/>
                  <a:pt x="4214813" y="1957387"/>
                </a:cubicBezTo>
                <a:lnTo>
                  <a:pt x="4200525" y="2000250"/>
                </a:lnTo>
                <a:cubicBezTo>
                  <a:pt x="4198144" y="2007394"/>
                  <a:pt x="4198707" y="2016357"/>
                  <a:pt x="4193382" y="2021681"/>
                </a:cubicBezTo>
                <a:cubicBezTo>
                  <a:pt x="4177579" y="2037483"/>
                  <a:pt x="4167610" y="2044649"/>
                  <a:pt x="4157663" y="2064544"/>
                </a:cubicBezTo>
                <a:cubicBezTo>
                  <a:pt x="4146044" y="2087782"/>
                  <a:pt x="4156702" y="2086936"/>
                  <a:pt x="4136232" y="2107406"/>
                </a:cubicBezTo>
                <a:cubicBezTo>
                  <a:pt x="4130161" y="2113477"/>
                  <a:pt x="4121944" y="2116931"/>
                  <a:pt x="4114800" y="2121694"/>
                </a:cubicBezTo>
                <a:lnTo>
                  <a:pt x="4043363" y="2228850"/>
                </a:lnTo>
                <a:lnTo>
                  <a:pt x="4029075" y="2250281"/>
                </a:lnTo>
                <a:lnTo>
                  <a:pt x="4014788" y="2271712"/>
                </a:lnTo>
                <a:cubicBezTo>
                  <a:pt x="3999920" y="2331180"/>
                  <a:pt x="4018023" y="2272386"/>
                  <a:pt x="3993357" y="2321719"/>
                </a:cubicBezTo>
                <a:cubicBezTo>
                  <a:pt x="3989989" y="2328454"/>
                  <a:pt x="3989870" y="2336568"/>
                  <a:pt x="3986213" y="2343150"/>
                </a:cubicBezTo>
                <a:cubicBezTo>
                  <a:pt x="3977874" y="2358160"/>
                  <a:pt x="3963068" y="2369722"/>
                  <a:pt x="3957638" y="2386012"/>
                </a:cubicBezTo>
                <a:lnTo>
                  <a:pt x="3929063" y="2471737"/>
                </a:lnTo>
                <a:cubicBezTo>
                  <a:pt x="3929063" y="2471738"/>
                  <a:pt x="3914776" y="2514599"/>
                  <a:pt x="3914775" y="2514600"/>
                </a:cubicBezTo>
                <a:cubicBezTo>
                  <a:pt x="3905250" y="2528887"/>
                  <a:pt x="3900487" y="2547937"/>
                  <a:pt x="3886200" y="2557462"/>
                </a:cubicBezTo>
                <a:lnTo>
                  <a:pt x="3864769" y="2571750"/>
                </a:lnTo>
                <a:cubicBezTo>
                  <a:pt x="3838576" y="2611040"/>
                  <a:pt x="3864769" y="2577703"/>
                  <a:pt x="3829050" y="2607469"/>
                </a:cubicBezTo>
                <a:cubicBezTo>
                  <a:pt x="3774047" y="2653304"/>
                  <a:pt x="3839396" y="2607716"/>
                  <a:pt x="3786188" y="2643187"/>
                </a:cubicBezTo>
                <a:cubicBezTo>
                  <a:pt x="3773488" y="2662237"/>
                  <a:pt x="3769509" y="2671241"/>
                  <a:pt x="3750469" y="2686050"/>
                </a:cubicBezTo>
                <a:cubicBezTo>
                  <a:pt x="3750437" y="2686075"/>
                  <a:pt x="3696907" y="2721757"/>
                  <a:pt x="3686175" y="2728912"/>
                </a:cubicBezTo>
                <a:cubicBezTo>
                  <a:pt x="3686168" y="2728917"/>
                  <a:pt x="3643321" y="2757483"/>
                  <a:pt x="3643313" y="2757487"/>
                </a:cubicBezTo>
                <a:cubicBezTo>
                  <a:pt x="3633788" y="2762250"/>
                  <a:pt x="3624526" y="2767580"/>
                  <a:pt x="3614738" y="2771775"/>
                </a:cubicBezTo>
                <a:cubicBezTo>
                  <a:pt x="3596059" y="2779781"/>
                  <a:pt x="3584880" y="2780018"/>
                  <a:pt x="3564732" y="2786062"/>
                </a:cubicBezTo>
                <a:cubicBezTo>
                  <a:pt x="3550307" y="2790390"/>
                  <a:pt x="3536157" y="2795587"/>
                  <a:pt x="3521869" y="2800350"/>
                </a:cubicBezTo>
                <a:lnTo>
                  <a:pt x="3479007" y="2814637"/>
                </a:lnTo>
                <a:cubicBezTo>
                  <a:pt x="3469482" y="2817018"/>
                  <a:pt x="3460136" y="2820288"/>
                  <a:pt x="3450432" y="2821781"/>
                </a:cubicBezTo>
                <a:cubicBezTo>
                  <a:pt x="3429120" y="2825060"/>
                  <a:pt x="3407484" y="2825875"/>
                  <a:pt x="3386138" y="2828925"/>
                </a:cubicBezTo>
                <a:cubicBezTo>
                  <a:pt x="3371416" y="2831028"/>
                  <a:pt x="3337436" y="2838757"/>
                  <a:pt x="3321844" y="2843212"/>
                </a:cubicBezTo>
                <a:cubicBezTo>
                  <a:pt x="3314604" y="2845281"/>
                  <a:pt x="3307764" y="2848722"/>
                  <a:pt x="3300413" y="2850356"/>
                </a:cubicBezTo>
                <a:cubicBezTo>
                  <a:pt x="3286273" y="2853498"/>
                  <a:pt x="3271838" y="2855119"/>
                  <a:pt x="3257550" y="2857500"/>
                </a:cubicBezTo>
                <a:cubicBezTo>
                  <a:pt x="3178969" y="2855119"/>
                  <a:pt x="3100315" y="2854488"/>
                  <a:pt x="3021807" y="2850356"/>
                </a:cubicBezTo>
                <a:cubicBezTo>
                  <a:pt x="3009682" y="2849718"/>
                  <a:pt x="2998108" y="2844929"/>
                  <a:pt x="2986088" y="2843212"/>
                </a:cubicBezTo>
                <a:cubicBezTo>
                  <a:pt x="2964742" y="2840163"/>
                  <a:pt x="2943168" y="2838919"/>
                  <a:pt x="2921794" y="2836069"/>
                </a:cubicBezTo>
                <a:cubicBezTo>
                  <a:pt x="2907437" y="2834155"/>
                  <a:pt x="2893256" y="2831074"/>
                  <a:pt x="2878932" y="2828925"/>
                </a:cubicBezTo>
                <a:cubicBezTo>
                  <a:pt x="2779856" y="2814063"/>
                  <a:pt x="2798121" y="2816770"/>
                  <a:pt x="2714625" y="2807494"/>
                </a:cubicBezTo>
                <a:cubicBezTo>
                  <a:pt x="2566988" y="2809875"/>
                  <a:pt x="2419234" y="2808315"/>
                  <a:pt x="2271713" y="2814637"/>
                </a:cubicBezTo>
                <a:cubicBezTo>
                  <a:pt x="2252095" y="2815478"/>
                  <a:pt x="2233192" y="2822716"/>
                  <a:pt x="2214563" y="2828925"/>
                </a:cubicBezTo>
                <a:lnTo>
                  <a:pt x="2150269" y="2850356"/>
                </a:lnTo>
                <a:lnTo>
                  <a:pt x="2021682" y="2893219"/>
                </a:lnTo>
                <a:lnTo>
                  <a:pt x="1978819" y="2907506"/>
                </a:lnTo>
                <a:cubicBezTo>
                  <a:pt x="1971675" y="2909887"/>
                  <a:pt x="1963653" y="2910473"/>
                  <a:pt x="1957388" y="2914650"/>
                </a:cubicBezTo>
                <a:cubicBezTo>
                  <a:pt x="1950244" y="2919412"/>
                  <a:pt x="1943803" y="2925450"/>
                  <a:pt x="1935957" y="2928937"/>
                </a:cubicBezTo>
                <a:cubicBezTo>
                  <a:pt x="1922194" y="2935054"/>
                  <a:pt x="1905625" y="2934871"/>
                  <a:pt x="1893094" y="2943225"/>
                </a:cubicBezTo>
                <a:cubicBezTo>
                  <a:pt x="1878807" y="2952750"/>
                  <a:pt x="1866522" y="2966370"/>
                  <a:pt x="1850232" y="2971800"/>
                </a:cubicBezTo>
                <a:cubicBezTo>
                  <a:pt x="1819560" y="2982023"/>
                  <a:pt x="1805075" y="2984606"/>
                  <a:pt x="1778794" y="3000375"/>
                </a:cubicBezTo>
                <a:cubicBezTo>
                  <a:pt x="1718043" y="3036826"/>
                  <a:pt x="1758148" y="3023396"/>
                  <a:pt x="1707357" y="3036094"/>
                </a:cubicBezTo>
                <a:cubicBezTo>
                  <a:pt x="1693898" y="3049552"/>
                  <a:pt x="1682396" y="3063855"/>
                  <a:pt x="1664494" y="3071812"/>
                </a:cubicBezTo>
                <a:cubicBezTo>
                  <a:pt x="1664490" y="3071814"/>
                  <a:pt x="1610917" y="3089672"/>
                  <a:pt x="1600200" y="3093244"/>
                </a:cubicBezTo>
                <a:lnTo>
                  <a:pt x="1578769" y="3100387"/>
                </a:lnTo>
                <a:cubicBezTo>
                  <a:pt x="1571625" y="3102768"/>
                  <a:pt x="1564643" y="3105705"/>
                  <a:pt x="1557338" y="3107531"/>
                </a:cubicBezTo>
                <a:cubicBezTo>
                  <a:pt x="1417285" y="3142545"/>
                  <a:pt x="1563422" y="3106973"/>
                  <a:pt x="1464469" y="3128962"/>
                </a:cubicBezTo>
                <a:cubicBezTo>
                  <a:pt x="1454885" y="3131092"/>
                  <a:pt x="1445658" y="3135078"/>
                  <a:pt x="1435894" y="3136106"/>
                </a:cubicBezTo>
                <a:cubicBezTo>
                  <a:pt x="1400293" y="3139854"/>
                  <a:pt x="1364457" y="3140869"/>
                  <a:pt x="1328738" y="3143250"/>
                </a:cubicBezTo>
                <a:cubicBezTo>
                  <a:pt x="1281113" y="3140869"/>
                  <a:pt x="1233233" y="3141572"/>
                  <a:pt x="1185863" y="3136106"/>
                </a:cubicBezTo>
                <a:cubicBezTo>
                  <a:pt x="1185856" y="3136105"/>
                  <a:pt x="1132288" y="3118248"/>
                  <a:pt x="1121569" y="3114675"/>
                </a:cubicBezTo>
                <a:lnTo>
                  <a:pt x="1078707" y="3100387"/>
                </a:lnTo>
                <a:cubicBezTo>
                  <a:pt x="1071563" y="3098006"/>
                  <a:pt x="1064580" y="3095070"/>
                  <a:pt x="1057275" y="3093244"/>
                </a:cubicBezTo>
                <a:cubicBezTo>
                  <a:pt x="1047750" y="3090863"/>
                  <a:pt x="1038140" y="3088797"/>
                  <a:pt x="1028700" y="3086100"/>
                </a:cubicBezTo>
                <a:cubicBezTo>
                  <a:pt x="965189" y="3067953"/>
                  <a:pt x="1073524" y="3093734"/>
                  <a:pt x="957263" y="3064669"/>
                </a:cubicBezTo>
                <a:cubicBezTo>
                  <a:pt x="917771" y="3054796"/>
                  <a:pt x="915901" y="3058447"/>
                  <a:pt x="871538" y="3050381"/>
                </a:cubicBezTo>
                <a:cubicBezTo>
                  <a:pt x="861878" y="3048625"/>
                  <a:pt x="852547" y="3045367"/>
                  <a:pt x="842963" y="3043237"/>
                </a:cubicBezTo>
                <a:cubicBezTo>
                  <a:pt x="831110" y="3040603"/>
                  <a:pt x="819024" y="3039039"/>
                  <a:pt x="807244" y="3036094"/>
                </a:cubicBezTo>
                <a:cubicBezTo>
                  <a:pt x="799939" y="3034268"/>
                  <a:pt x="793053" y="3031019"/>
                  <a:pt x="785813" y="3028950"/>
                </a:cubicBezTo>
                <a:cubicBezTo>
                  <a:pt x="776373" y="3026253"/>
                  <a:pt x="766678" y="3024503"/>
                  <a:pt x="757238" y="3021806"/>
                </a:cubicBezTo>
                <a:cubicBezTo>
                  <a:pt x="749998" y="3019737"/>
                  <a:pt x="743020" y="3016826"/>
                  <a:pt x="735807" y="3014662"/>
                </a:cubicBezTo>
                <a:cubicBezTo>
                  <a:pt x="723594" y="3010998"/>
                  <a:pt x="656834" y="2993035"/>
                  <a:pt x="642938" y="2986087"/>
                </a:cubicBezTo>
                <a:cubicBezTo>
                  <a:pt x="633413" y="2981325"/>
                  <a:pt x="624251" y="2975755"/>
                  <a:pt x="614363" y="2971800"/>
                </a:cubicBezTo>
                <a:cubicBezTo>
                  <a:pt x="600380" y="2966207"/>
                  <a:pt x="584031" y="2965866"/>
                  <a:pt x="571500" y="2957512"/>
                </a:cubicBezTo>
                <a:cubicBezTo>
                  <a:pt x="564356" y="2952750"/>
                  <a:pt x="557748" y="2947065"/>
                  <a:pt x="550069" y="2943225"/>
                </a:cubicBezTo>
                <a:cubicBezTo>
                  <a:pt x="490917" y="2913649"/>
                  <a:pt x="568625" y="2962738"/>
                  <a:pt x="507207" y="2921794"/>
                </a:cubicBezTo>
                <a:cubicBezTo>
                  <a:pt x="497682" y="2907506"/>
                  <a:pt x="490774" y="2891073"/>
                  <a:pt x="478632" y="2878931"/>
                </a:cubicBezTo>
                <a:cubicBezTo>
                  <a:pt x="445058" y="2845358"/>
                  <a:pt x="462804" y="2865906"/>
                  <a:pt x="428625" y="2814637"/>
                </a:cubicBezTo>
                <a:lnTo>
                  <a:pt x="414338" y="2793206"/>
                </a:lnTo>
                <a:lnTo>
                  <a:pt x="400050" y="2771775"/>
                </a:lnTo>
                <a:cubicBezTo>
                  <a:pt x="397760" y="2762615"/>
                  <a:pt x="390889" y="2732021"/>
                  <a:pt x="385763" y="2721769"/>
                </a:cubicBezTo>
                <a:cubicBezTo>
                  <a:pt x="381923" y="2714089"/>
                  <a:pt x="376238" y="2707481"/>
                  <a:pt x="371475" y="2700337"/>
                </a:cubicBezTo>
                <a:lnTo>
                  <a:pt x="357188" y="2657475"/>
                </a:lnTo>
                <a:cubicBezTo>
                  <a:pt x="354807" y="2650331"/>
                  <a:pt x="354221" y="2642310"/>
                  <a:pt x="350044" y="2636044"/>
                </a:cubicBezTo>
                <a:cubicBezTo>
                  <a:pt x="345282" y="2628900"/>
                  <a:pt x="339244" y="2622458"/>
                  <a:pt x="335757" y="2614612"/>
                </a:cubicBezTo>
                <a:cubicBezTo>
                  <a:pt x="329640" y="2600850"/>
                  <a:pt x="326232" y="2586037"/>
                  <a:pt x="321469" y="2571750"/>
                </a:cubicBezTo>
                <a:lnTo>
                  <a:pt x="314325" y="2550319"/>
                </a:lnTo>
                <a:cubicBezTo>
                  <a:pt x="311944" y="2543175"/>
                  <a:pt x="311359" y="2535153"/>
                  <a:pt x="307182" y="2528887"/>
                </a:cubicBezTo>
                <a:lnTo>
                  <a:pt x="292894" y="2507456"/>
                </a:lnTo>
                <a:cubicBezTo>
                  <a:pt x="276525" y="2441977"/>
                  <a:pt x="289500" y="2466644"/>
                  <a:pt x="264319" y="2428875"/>
                </a:cubicBezTo>
                <a:cubicBezTo>
                  <a:pt x="261938" y="2419350"/>
                  <a:pt x="258631" y="2410010"/>
                  <a:pt x="257175" y="2400300"/>
                </a:cubicBezTo>
                <a:cubicBezTo>
                  <a:pt x="251479" y="2362328"/>
                  <a:pt x="252201" y="2323250"/>
                  <a:pt x="242888" y="2286000"/>
                </a:cubicBezTo>
                <a:cubicBezTo>
                  <a:pt x="233918" y="2250120"/>
                  <a:pt x="238849" y="2266739"/>
                  <a:pt x="228600" y="2235994"/>
                </a:cubicBezTo>
                <a:cubicBezTo>
                  <a:pt x="223429" y="2204966"/>
                  <a:pt x="220971" y="2187374"/>
                  <a:pt x="214313" y="2157412"/>
                </a:cubicBezTo>
                <a:cubicBezTo>
                  <a:pt x="212183" y="2147828"/>
                  <a:pt x="209550" y="2138362"/>
                  <a:pt x="207169" y="2128837"/>
                </a:cubicBezTo>
                <a:cubicBezTo>
                  <a:pt x="209550" y="1995487"/>
                  <a:pt x="207867" y="1862002"/>
                  <a:pt x="214313" y="1728787"/>
                </a:cubicBezTo>
                <a:cubicBezTo>
                  <a:pt x="214313" y="1728782"/>
                  <a:pt x="232171" y="1675212"/>
                  <a:pt x="235744" y="1664494"/>
                </a:cubicBezTo>
                <a:cubicBezTo>
                  <a:pt x="238125" y="1657350"/>
                  <a:pt x="238711" y="1649328"/>
                  <a:pt x="242888" y="1643062"/>
                </a:cubicBezTo>
                <a:cubicBezTo>
                  <a:pt x="247650" y="1635918"/>
                  <a:pt x="253335" y="1629310"/>
                  <a:pt x="257175" y="1621631"/>
                </a:cubicBezTo>
                <a:cubicBezTo>
                  <a:pt x="286747" y="1562487"/>
                  <a:pt x="237666" y="1640178"/>
                  <a:pt x="278607" y="1578769"/>
                </a:cubicBezTo>
                <a:cubicBezTo>
                  <a:pt x="295609" y="1527761"/>
                  <a:pt x="284540" y="1548437"/>
                  <a:pt x="307182" y="1514475"/>
                </a:cubicBezTo>
                <a:cubicBezTo>
                  <a:pt x="324184" y="1463467"/>
                  <a:pt x="313115" y="1484143"/>
                  <a:pt x="335757" y="1450181"/>
                </a:cubicBezTo>
                <a:cubicBezTo>
                  <a:pt x="338138" y="1443037"/>
                  <a:pt x="339243" y="1435332"/>
                  <a:pt x="342900" y="1428750"/>
                </a:cubicBezTo>
                <a:cubicBezTo>
                  <a:pt x="342912" y="1428728"/>
                  <a:pt x="378612" y="1375182"/>
                  <a:pt x="385763" y="1364456"/>
                </a:cubicBezTo>
                <a:cubicBezTo>
                  <a:pt x="390525" y="1357312"/>
                  <a:pt x="397335" y="1351170"/>
                  <a:pt x="400050" y="1343025"/>
                </a:cubicBezTo>
                <a:cubicBezTo>
                  <a:pt x="436911" y="1232444"/>
                  <a:pt x="394664" y="1346654"/>
                  <a:pt x="428625" y="1278731"/>
                </a:cubicBezTo>
                <a:cubicBezTo>
                  <a:pt x="446590" y="1242800"/>
                  <a:pt x="419298" y="1259483"/>
                  <a:pt x="464344" y="1214437"/>
                </a:cubicBezTo>
                <a:cubicBezTo>
                  <a:pt x="497917" y="1180864"/>
                  <a:pt x="480171" y="1201412"/>
                  <a:pt x="514350" y="1150144"/>
                </a:cubicBezTo>
                <a:cubicBezTo>
                  <a:pt x="519113" y="1143000"/>
                  <a:pt x="525923" y="1136857"/>
                  <a:pt x="528638" y="1128712"/>
                </a:cubicBezTo>
                <a:lnTo>
                  <a:pt x="550069" y="1064419"/>
                </a:lnTo>
                <a:cubicBezTo>
                  <a:pt x="552450" y="1057275"/>
                  <a:pt x="553036" y="1049253"/>
                  <a:pt x="557213" y="1042987"/>
                </a:cubicBezTo>
                <a:cubicBezTo>
                  <a:pt x="598164" y="981560"/>
                  <a:pt x="549063" y="1059285"/>
                  <a:pt x="578644" y="1000125"/>
                </a:cubicBezTo>
                <a:cubicBezTo>
                  <a:pt x="582484" y="992446"/>
                  <a:pt x="588515" y="986056"/>
                  <a:pt x="592932" y="978694"/>
                </a:cubicBezTo>
                <a:cubicBezTo>
                  <a:pt x="595671" y="974128"/>
                  <a:pt x="597694" y="969169"/>
                  <a:pt x="600075" y="964406"/>
                </a:cubicBezTo>
              </a:path>
            </a:pathLst>
          </a:custGeom>
          <a:noFill/>
          <a:ln w="28575" cap="flat" cmpd="sng" algn="ctr">
            <a:solidFill>
              <a:srgbClr val="FF0000">
                <a:alpha val="1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Consignes (rappel)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89" y="908349"/>
            <a:ext cx="8229600" cy="57607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/>
              <a:t>Élaborez </a:t>
            </a:r>
            <a:r>
              <a:rPr lang="fr-CH" dirty="0"/>
              <a:t>d’abord </a:t>
            </a:r>
            <a:r>
              <a:rPr lang="fr-CH" dirty="0">
                <a:solidFill>
                  <a:srgbClr val="FF0000"/>
                </a:solidFill>
              </a:rPr>
              <a:t>une question </a:t>
            </a:r>
            <a:r>
              <a:rPr lang="fr-CH" dirty="0"/>
              <a:t>à laquelle le réseau de concepts tentera de répondre (concept central).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Recenser </a:t>
            </a:r>
            <a:r>
              <a:rPr lang="fr-CH" dirty="0"/>
              <a:t>d’abord les </a:t>
            </a:r>
            <a:r>
              <a:rPr lang="fr-CH" dirty="0">
                <a:solidFill>
                  <a:srgbClr val="FF0000"/>
                </a:solidFill>
              </a:rPr>
              <a:t>concepts clefs les plus généraux </a:t>
            </a:r>
            <a:r>
              <a:rPr lang="fr-CH" dirty="0" smtClean="0">
                <a:solidFill>
                  <a:srgbClr val="FF0000"/>
                </a:solidFill>
              </a:rPr>
              <a:t>associés </a:t>
            </a:r>
            <a:r>
              <a:rPr lang="fr-CH" dirty="0">
                <a:solidFill>
                  <a:srgbClr val="FF0000"/>
                </a:solidFill>
              </a:rPr>
              <a:t>à la question de départ</a:t>
            </a:r>
            <a:r>
              <a:rPr lang="fr-CH" dirty="0"/>
              <a:t>. Ensuite, établissez la liste des concepts plus spécifiques (en profondeur).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Regroupez </a:t>
            </a:r>
            <a:r>
              <a:rPr lang="fr-CH" dirty="0">
                <a:solidFill>
                  <a:srgbClr val="FF0000"/>
                </a:solidFill>
              </a:rPr>
              <a:t>et hiérarchisez </a:t>
            </a:r>
            <a:r>
              <a:rPr lang="fr-CH" dirty="0"/>
              <a:t>les concepts selon l’organisation naturelle de ceux-ci.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Reliez </a:t>
            </a:r>
            <a:r>
              <a:rPr lang="fr-CH" dirty="0">
                <a:solidFill>
                  <a:srgbClr val="FF0000"/>
                </a:solidFill>
              </a:rPr>
              <a:t>les concepts </a:t>
            </a:r>
            <a:r>
              <a:rPr lang="fr-CH" dirty="0"/>
              <a:t>entre eux pour former des propositions (liens proches et liens éloignés</a:t>
            </a:r>
            <a:r>
              <a:rPr lang="fr-CH" dirty="0" smtClean="0"/>
              <a:t>) […]</a:t>
            </a:r>
            <a:endParaRPr lang="fr-CH" dirty="0"/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Ajouter </a:t>
            </a:r>
            <a:r>
              <a:rPr lang="fr-CH" dirty="0">
                <a:solidFill>
                  <a:srgbClr val="FF0000"/>
                </a:solidFill>
              </a:rPr>
              <a:t>des ressources </a:t>
            </a:r>
            <a:r>
              <a:rPr lang="fr-CH" dirty="0"/>
              <a:t>au besoin (URL, vidéo, images, textes, etc.) ou des exemples.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Réviser </a:t>
            </a:r>
            <a:r>
              <a:rPr lang="fr-CH" dirty="0">
                <a:solidFill>
                  <a:srgbClr val="FF0000"/>
                </a:solidFill>
              </a:rPr>
              <a:t>votre travail </a:t>
            </a:r>
            <a:r>
              <a:rPr lang="fr-CH" dirty="0"/>
              <a:t>(ajout de sous concepts et de relations, couleur, police). </a:t>
            </a:r>
            <a:endParaRPr lang="fr-CH" dirty="0" smtClean="0"/>
          </a:p>
          <a:p>
            <a:pPr marL="0" indent="0">
              <a:buNone/>
            </a:pPr>
            <a:r>
              <a:rPr lang="fr-CH" sz="1800" dirty="0" smtClean="0"/>
              <a:t>(La méthode de Novak selon A. Laflamme)</a:t>
            </a:r>
            <a:endParaRPr lang="fr-CH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1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90537"/>
          </a:xfrm>
        </p:spPr>
        <p:txBody>
          <a:bodyPr/>
          <a:lstStyle/>
          <a:p>
            <a:r>
              <a:rPr lang="fr-CH" dirty="0" smtClean="0"/>
              <a:t>Exemples /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43</a:t>
            </a:fld>
            <a:endParaRPr lang="fr-CH" dirty="0"/>
          </a:p>
        </p:txBody>
      </p:sp>
      <p:pic>
        <p:nvPicPr>
          <p:cNvPr id="1026" name="Picture 2" descr="http://edutechwiki.unige.ch/fmediawiki/images/0/0b/LydieBOUFFLERS_CSCLscri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4" y="765174"/>
            <a:ext cx="4777423" cy="57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5796136" y="802524"/>
            <a:ext cx="2520279" cy="2369880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2400" dirty="0" smtClean="0">
                <a:hlinkClick r:id="rId3"/>
              </a:rPr>
              <a:t>Script collaboratif - Processus cognitifs et apprentissage </a:t>
            </a:r>
            <a:r>
              <a:rPr lang="en-US" sz="1400" dirty="0" smtClean="0"/>
              <a:t>(</a:t>
            </a:r>
            <a:r>
              <a:rPr lang="en-US" sz="1400" dirty="0"/>
              <a:t>1:00-2:00)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/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4705"/>
            <a:ext cx="7499176" cy="1034717"/>
          </a:xfrm>
        </p:spPr>
        <p:txBody>
          <a:bodyPr/>
          <a:lstStyle/>
          <a:p>
            <a:pPr marL="0" indent="0">
              <a:buNone/>
            </a:pPr>
            <a:r>
              <a:rPr lang="fr-CH" sz="2000" dirty="0" smtClean="0">
                <a:hlinkClick r:id="rId2"/>
              </a:rPr>
              <a:t>Mesurer et représenter le flow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sans video)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44</a:t>
            </a:fld>
            <a:endParaRPr lang="fr-CH" dirty="0"/>
          </a:p>
        </p:txBody>
      </p:sp>
      <p:pic>
        <p:nvPicPr>
          <p:cNvPr id="3074" name="Picture 2" descr="http://edutechwiki.unige.ch/fmediawiki/images/8/89/BASE_flow_72dpi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6" y="944858"/>
            <a:ext cx="8033466" cy="45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/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45</a:t>
            </a:fld>
            <a:endParaRPr lang="fr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9106" y="174621"/>
            <a:ext cx="2805382" cy="30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fr-CH" b="1" dirty="0" smtClean="0">
                <a:hlinkClick r:id="rId2"/>
              </a:rPr>
              <a:t>Comment l'approche FEASP peut-elle améliorer l'apprentissage </a:t>
            </a:r>
            <a:r>
              <a:rPr lang="fr-CH" b="1" dirty="0" smtClean="0"/>
              <a:t>?</a:t>
            </a:r>
            <a:endParaRPr lang="fr-FR" b="1" dirty="0"/>
          </a:p>
          <a:p>
            <a:pPr marL="0" indent="0" defTabSz="914400">
              <a:buNone/>
            </a:pPr>
            <a:r>
              <a:rPr lang="en-US" kern="0" dirty="0" smtClean="0"/>
              <a:t>(2:40-&gt;)</a:t>
            </a:r>
            <a:endParaRPr lang="en-US" kern="0" dirty="0"/>
          </a:p>
        </p:txBody>
      </p:sp>
      <p:pic>
        <p:nvPicPr>
          <p:cNvPr id="2050" name="Picture 2" descr="http://edutechwiki.unige.ch/fmediawiki/images/e/e6/FEASP_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175"/>
            <a:ext cx="5979594" cy="54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/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46</a:t>
            </a:fld>
            <a:endParaRPr lang="fr-CH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79512" y="5838091"/>
            <a:ext cx="8064896" cy="830997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hlinkClick r:id="rId3"/>
              </a:rPr>
              <a:t>Que sont les tactiques pédagogiques et lesquelles utiliser dans un contexte de e-learning</a:t>
            </a:r>
            <a:r>
              <a:rPr lang="fr-FR" sz="2400" b="1" dirty="0" smtClean="0">
                <a:hlinkClick r:id="rId3"/>
              </a:rPr>
              <a:t>? </a:t>
            </a:r>
            <a:r>
              <a:rPr lang="fr-FR" sz="2400" b="1" dirty="0" smtClean="0"/>
              <a:t>(0:0 – 3:00)</a:t>
            </a:r>
            <a:endParaRPr lang="fr-FR" sz="2400" b="1" dirty="0"/>
          </a:p>
        </p:txBody>
      </p:sp>
      <p:pic>
        <p:nvPicPr>
          <p:cNvPr id="6146" name="Picture 2" descr="http://edutechwiki.unige.ch/fmediawiki/images/a/af/Bases3.1_tactiquespe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372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490537"/>
          </a:xfrm>
        </p:spPr>
        <p:txBody>
          <a:bodyPr/>
          <a:lstStyle/>
          <a:p>
            <a:r>
              <a:rPr lang="fr-CH" dirty="0" smtClean="0"/>
              <a:t>Le </a:t>
            </a:r>
            <a:r>
              <a:rPr lang="fr-CH" dirty="0" err="1" smtClean="0"/>
              <a:t>peer</a:t>
            </a:r>
            <a:r>
              <a:rPr lang="fr-CH" dirty="0" smtClean="0"/>
              <a:t> </a:t>
            </a:r>
            <a:r>
              <a:rPr lang="fr-CH" dirty="0" err="1" smtClean="0"/>
              <a:t>tutoring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47</a:t>
            </a:fld>
            <a:endParaRPr lang="fr-CH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40256" y="836712"/>
            <a:ext cx="7908111" cy="1569660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2 étudiant(e)s donnent des conseils aux autres, utilisant une interface structurée. Exemple</a:t>
            </a:r>
            <a:r>
              <a:rPr lang="fr-CH" sz="2400" dirty="0"/>
              <a:t>: </a:t>
            </a:r>
            <a:r>
              <a:rPr lang="fr-CH" sz="2400" dirty="0" smtClean="0">
                <a:hlinkClick r:id="rId2"/>
              </a:rPr>
              <a:t>http</a:t>
            </a:r>
            <a:r>
              <a:rPr lang="fr-CH" sz="2400" dirty="0">
                <a:hlinkClick r:id="rId2"/>
              </a:rPr>
              <a:t>://edutechwiki.unige.ch/fr/Script_collaboratif_(Kaleidoscope)/</a:t>
            </a:r>
            <a:r>
              <a:rPr lang="fr-CH" sz="2400" dirty="0" smtClean="0">
                <a:hlinkClick r:id="rId2"/>
              </a:rPr>
              <a:t>Production2_bases1516</a:t>
            </a:r>
            <a:r>
              <a:rPr lang="fr-CH" sz="2400" dirty="0" smtClean="0"/>
              <a:t> </a:t>
            </a:r>
            <a:endParaRPr lang="en-US" sz="2400" dirty="0">
              <a:hlinkClick r:id="rId3"/>
            </a:endParaRPr>
          </a:p>
        </p:txBody>
      </p:sp>
      <p:pic>
        <p:nvPicPr>
          <p:cNvPr id="7170" name="Picture 2" descr="Carte scripts collaborati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884439" cy="23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dutechwiki.unige.ch/fmediawiki/images/b/b1/Carte_vide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40" y="3736886"/>
            <a:ext cx="4476112" cy="19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635896" y="4293096"/>
            <a:ext cx="864096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395536" y="5122952"/>
            <a:ext cx="1469313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400" dirty="0" smtClean="0"/>
              <a:t>Version 1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627712" y="5890411"/>
            <a:ext cx="1469313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400" dirty="0" smtClean="0"/>
              <a:t>Version 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97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Résultats </a:t>
            </a:r>
            <a:r>
              <a:rPr lang="fr-CH" dirty="0" smtClean="0"/>
              <a:t>positifs </a:t>
            </a:r>
            <a:r>
              <a:rPr lang="fr-CH" dirty="0"/>
              <a:t>(pour un cours «</a:t>
            </a: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cost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 smtClean="0"/>
              <a:t>Qualité des productions: </a:t>
            </a:r>
          </a:p>
          <a:p>
            <a:r>
              <a:rPr lang="fr-CH" b="1" dirty="0" smtClean="0">
                <a:solidFill>
                  <a:srgbClr val="FF0000"/>
                </a:solidFill>
              </a:rPr>
              <a:t>Bonnes</a:t>
            </a:r>
            <a:r>
              <a:rPr lang="fr-CH" dirty="0" smtClean="0"/>
              <a:t> (pour des novices), à améliorer: </a:t>
            </a:r>
          </a:p>
          <a:p>
            <a:pPr lvl="1"/>
            <a:r>
              <a:rPr lang="fr-CH" dirty="0" smtClean="0"/>
              <a:t>Simplifier ! Eliminer des détails non-pertinents, souvent des </a:t>
            </a:r>
            <a:r>
              <a:rPr lang="fr-CH" dirty="0" err="1" smtClean="0"/>
              <a:t>noeuds</a:t>
            </a:r>
            <a:r>
              <a:rPr lang="fr-CH" dirty="0" smtClean="0"/>
              <a:t> qui contiennent des verbes</a:t>
            </a:r>
          </a:p>
          <a:p>
            <a:pPr lvl="1"/>
            <a:r>
              <a:rPr lang="fr-CH" dirty="0" smtClean="0"/>
              <a:t>Technique (qualité du son, zoom, manque de sous-cartes)</a:t>
            </a:r>
          </a:p>
          <a:p>
            <a:pPr lvl="1"/>
            <a:r>
              <a:rPr lang="fr-CH" dirty="0" smtClean="0"/>
              <a:t>Manque de structure (hiérarchisation, «</a:t>
            </a:r>
            <a:r>
              <a:rPr lang="fr-CH" dirty="0" err="1" smtClean="0"/>
              <a:t>driving</a:t>
            </a:r>
            <a:r>
              <a:rPr lang="fr-CH" dirty="0" smtClean="0"/>
              <a:t> question», etc.)</a:t>
            </a:r>
          </a:p>
          <a:p>
            <a:pPr lvl="1"/>
            <a:r>
              <a:rPr lang="fr-CH" dirty="0" smtClean="0"/>
              <a:t>Ancrage académique </a:t>
            </a:r>
            <a:r>
              <a:rPr lang="en-US" dirty="0" smtClean="0"/>
              <a:t>(</a:t>
            </a:r>
            <a:r>
              <a:rPr lang="fr-CH" dirty="0" smtClean="0"/>
              <a:t>manque</a:t>
            </a:r>
            <a:r>
              <a:rPr lang="en-US" dirty="0" smtClean="0"/>
              <a:t> </a:t>
            </a:r>
            <a:r>
              <a:rPr lang="fr-CH" dirty="0" smtClean="0"/>
              <a:t>de références</a:t>
            </a:r>
            <a:r>
              <a:rPr lang="en-US" dirty="0" smtClean="0"/>
              <a:t>)</a:t>
            </a:r>
            <a:endParaRPr lang="fr-CH" dirty="0" smtClean="0"/>
          </a:p>
          <a:p>
            <a:pPr marL="0" indent="0">
              <a:buNone/>
            </a:pPr>
            <a:r>
              <a:rPr lang="fr-CH" b="1" dirty="0" smtClean="0"/>
              <a:t>Peer </a:t>
            </a:r>
            <a:r>
              <a:rPr lang="fr-CH" b="1" dirty="0" err="1" smtClean="0"/>
              <a:t>tutoring</a:t>
            </a:r>
            <a:endParaRPr lang="fr-CH" b="1" dirty="0" smtClean="0"/>
          </a:p>
          <a:p>
            <a:r>
              <a:rPr lang="fr-CH" b="1" dirty="0" smtClean="0">
                <a:solidFill>
                  <a:srgbClr val="FF0000"/>
                </a:solidFill>
              </a:rPr>
              <a:t>Marche globalement </a:t>
            </a:r>
            <a:r>
              <a:rPr lang="fr-CH" b="1" dirty="0" smtClean="0"/>
              <a:t>(</a:t>
            </a:r>
            <a:r>
              <a:rPr lang="fr-CH" dirty="0" err="1" smtClean="0"/>
              <a:t>qqs</a:t>
            </a:r>
            <a:r>
              <a:rPr lang="fr-CH" dirty="0" smtClean="0"/>
              <a:t>. problèmes de coordination, gestion de retardataires, certain feedback trop superficiel</a:t>
            </a:r>
            <a:r>
              <a:rPr lang="fr-CH" b="1" dirty="0" smtClean="0"/>
              <a:t>)</a:t>
            </a:r>
          </a:p>
          <a:p>
            <a:pPr marL="0" indent="0">
              <a:buNone/>
            </a:pPr>
            <a:r>
              <a:rPr lang="fr-CH" b="1" dirty="0" smtClean="0"/>
              <a:t>Satisfaction des étudiants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Bonne</a:t>
            </a:r>
            <a:r>
              <a:rPr lang="fr-CH" dirty="0" smtClean="0"/>
              <a:t> (globalement)</a:t>
            </a:r>
          </a:p>
          <a:p>
            <a:pPr marL="0" indent="0">
              <a:buNone/>
            </a:pPr>
            <a:r>
              <a:rPr lang="fr-CH" b="1" dirty="0" smtClean="0"/>
              <a:t>Dispositif technique fragile </a:t>
            </a:r>
            <a:r>
              <a:rPr lang="fr-CH" dirty="0" smtClean="0"/>
              <a:t>(prototype)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51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63" y="980728"/>
            <a:ext cx="7772400" cy="4392488"/>
          </a:xfrm>
        </p:spPr>
        <p:txBody>
          <a:bodyPr/>
          <a:lstStyle/>
          <a:p>
            <a:r>
              <a:rPr lang="fr-CH" sz="3200" cap="none" dirty="0" smtClean="0"/>
              <a:t>Cas 2. Le site d’information</a:t>
            </a:r>
            <a:br>
              <a:rPr lang="fr-CH" sz="3200" cap="none" dirty="0" smtClean="0"/>
            </a:br>
            <a:r>
              <a:rPr lang="fr-CH" sz="3200" cap="none" dirty="0" smtClean="0"/>
              <a:t/>
            </a:r>
            <a:br>
              <a:rPr lang="fr-CH" sz="3200" cap="none" dirty="0" smtClean="0"/>
            </a:br>
            <a:r>
              <a:rPr lang="en-US" sz="3200" b="0" cap="none" dirty="0" smtClean="0"/>
              <a:t/>
            </a:r>
            <a:br>
              <a:rPr lang="en-US" sz="3200" b="0" cap="none" dirty="0" smtClean="0"/>
            </a:br>
            <a:r>
              <a:rPr lang="en-US" sz="3200" b="0" cap="none" dirty="0"/>
              <a:t>P</a:t>
            </a:r>
            <a:r>
              <a:rPr lang="en-US" sz="3200" b="0" cap="none" dirty="0" smtClean="0"/>
              <a:t>aula </a:t>
            </a:r>
            <a:r>
              <a:rPr lang="en-US" sz="3200" b="0" cap="none" dirty="0" err="1"/>
              <a:t>R</a:t>
            </a:r>
            <a:r>
              <a:rPr lang="en-US" sz="3200" b="0" cap="none" dirty="0" err="1" smtClean="0"/>
              <a:t>attu</a:t>
            </a:r>
            <a:r>
              <a:rPr lang="en-US" sz="3200" b="0" cap="none" dirty="0" smtClean="0"/>
              <a:t> (2014)</a:t>
            </a:r>
            <a:br>
              <a:rPr lang="en-US" sz="3200" b="0" cap="none" dirty="0" smtClean="0"/>
            </a:br>
            <a:r>
              <a:rPr lang="fr-CH" sz="3200" cap="none" dirty="0" smtClean="0"/>
              <a:t>la cartographie de la connaissance : quelle méthode de conception </a:t>
            </a:r>
            <a:r>
              <a:rPr lang="fr-CH" sz="3200" cap="none" dirty="0"/>
              <a:t>? </a:t>
            </a:r>
            <a:r>
              <a:rPr lang="fr-CH" sz="3200" cap="none" dirty="0" smtClean="0"/>
              <a:t/>
            </a:r>
            <a:br>
              <a:rPr lang="fr-CH" sz="3200" cap="none" dirty="0" smtClean="0"/>
            </a:br>
            <a:r>
              <a:rPr lang="fr-CH" sz="3200" cap="none" dirty="0" smtClean="0"/>
              <a:t>Travail de master MALTT</a:t>
            </a:r>
            <a:br>
              <a:rPr lang="fr-CH" sz="3200" cap="none" dirty="0" smtClean="0"/>
            </a:br>
            <a:r>
              <a:rPr lang="fr-CH" sz="3200" cap="none" dirty="0"/>
              <a:t/>
            </a:r>
            <a:br>
              <a:rPr lang="fr-CH" sz="3200" cap="none" dirty="0"/>
            </a:br>
            <a:r>
              <a:rPr lang="fr-CH" sz="2800" cap="none" dirty="0">
                <a:hlinkClick r:id="rId2"/>
              </a:rPr>
              <a:t>https://</a:t>
            </a:r>
            <a:r>
              <a:rPr lang="fr-CH" sz="2800" cap="none" dirty="0" smtClean="0">
                <a:hlinkClick r:id="rId2"/>
              </a:rPr>
              <a:t>archive-ouverte.unige.ch/unige:74538</a:t>
            </a:r>
            <a:r>
              <a:rPr lang="fr-CH" sz="2800" cap="none" dirty="0" smtClean="0"/>
              <a:t> </a:t>
            </a:r>
            <a:r>
              <a:rPr lang="fr-CH" sz="3200" b="0" cap="none" dirty="0" smtClean="0"/>
              <a:t>	</a:t>
            </a:r>
            <a:br>
              <a:rPr lang="fr-CH" sz="3200" b="0" cap="none" dirty="0" smtClean="0"/>
            </a:br>
            <a:r>
              <a:rPr lang="fr-CH" sz="3200" cap="none" dirty="0" smtClean="0"/>
              <a:t/>
            </a:r>
            <a:br>
              <a:rPr lang="fr-CH" sz="3200" cap="none" dirty="0" smtClean="0"/>
            </a:br>
            <a:r>
              <a:rPr lang="fr-CH" sz="3200" cap="none" dirty="0" smtClean="0"/>
              <a:t/>
            </a:r>
            <a:br>
              <a:rPr lang="fr-CH" sz="3200" cap="none" dirty="0" smtClean="0"/>
            </a:br>
            <a:endParaRPr lang="fr-CH" sz="3200" cap="none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49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56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 II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7163" y="935797"/>
            <a:ext cx="3573465" cy="5157028"/>
          </a:xfrm>
          <a:noFill/>
          <a:ln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3800" y="1484313"/>
            <a:ext cx="31686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dirty="0" smtClean="0"/>
              <a:t>Dessins</a:t>
            </a:r>
          </a:p>
          <a:p>
            <a:pPr algn="l">
              <a:spcBef>
                <a:spcPct val="50000"/>
              </a:spcBef>
            </a:pPr>
            <a:endParaRPr lang="fr-FR" dirty="0"/>
          </a:p>
          <a:p>
            <a:pPr algn="l">
              <a:spcBef>
                <a:spcPct val="50000"/>
              </a:spcBef>
            </a:pPr>
            <a:r>
              <a:rPr lang="fr-FR" dirty="0" smtClean="0"/>
              <a:t>Le </a:t>
            </a:r>
            <a:r>
              <a:rPr lang="fr-FR" dirty="0"/>
              <a:t>chevalier contre les vices, (</a:t>
            </a:r>
            <a:r>
              <a:rPr lang="fr-FR" dirty="0" err="1"/>
              <a:t>Summa</a:t>
            </a:r>
            <a:r>
              <a:rPr lang="fr-FR" dirty="0"/>
              <a:t> de </a:t>
            </a:r>
            <a:r>
              <a:rPr lang="fr-FR" dirty="0" err="1"/>
              <a:t>vitiis</a:t>
            </a:r>
            <a:r>
              <a:rPr lang="fr-FR" dirty="0"/>
              <a:t>, Guillaume </a:t>
            </a:r>
            <a:r>
              <a:rPr lang="fr-FR" dirty="0" err="1"/>
              <a:t>Peyraut</a:t>
            </a:r>
            <a:r>
              <a:rPr lang="fr-FR" dirty="0"/>
              <a:t>, env. 1250)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 hypertexte hiérarchique composé de cartes et de pages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50</a:t>
            </a:fld>
            <a:endParaRPr lang="fr-CH" dirty="0"/>
          </a:p>
        </p:txBody>
      </p:sp>
      <p:pic>
        <p:nvPicPr>
          <p:cNvPr id="5122" name="Picture 2" descr="http://tecfaetu.unige.ch/perso/maltt/rattu4/cartasthme/asthme-index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9" y="1196752"/>
            <a:ext cx="4564310" cy="283595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5126" name="Picture 6" descr="http://tecfaetu.unige.ch/perso/maltt/rattu4/cartasthme/asthme_introdu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99" y="796642"/>
            <a:ext cx="3192289" cy="2396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ecfaetu.unige.ch/perso/maltt/rattu4/cartasthme/systeme_respiratoi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7" y="3723304"/>
            <a:ext cx="4128393" cy="2454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>
            <a:endCxn id="5126" idx="1"/>
          </p:cNvCxnSpPr>
          <p:nvPr/>
        </p:nvCxnSpPr>
        <p:spPr bwMode="auto">
          <a:xfrm>
            <a:off x="4499992" y="1472625"/>
            <a:ext cx="958007" cy="522377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0" name="Curved Connector 9"/>
          <p:cNvCxnSpPr>
            <a:endCxn id="5128" idx="1"/>
          </p:cNvCxnSpPr>
          <p:nvPr/>
        </p:nvCxnSpPr>
        <p:spPr bwMode="auto">
          <a:xfrm rot="16200000" flipH="1">
            <a:off x="3137768" y="3529688"/>
            <a:ext cx="2494830" cy="346448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 bwMode="auto">
          <a:xfrm>
            <a:off x="207679" y="4032710"/>
            <a:ext cx="1981633" cy="40011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accent2"/>
                </a:solidFill>
              </a:rPr>
              <a:t>Carte principale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583488" y="765175"/>
            <a:ext cx="1423788" cy="40011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accent2"/>
                </a:solidFill>
              </a:rPr>
              <a:t>Sous-carte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263012" y="3705799"/>
            <a:ext cx="1423788" cy="40011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accent2"/>
                </a:solidFill>
              </a:rPr>
              <a:t>Sous-carte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63" y="6342391"/>
            <a:ext cx="8657238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2400" dirty="0">
                <a:hlinkClick r:id="rId5"/>
              </a:rPr>
              <a:t>http://tecfaetu.unige.ch/perso/maltt/rattu4/cartasthme</a:t>
            </a:r>
            <a:r>
              <a:rPr lang="fr-CH" sz="2400" dirty="0" smtClean="0">
                <a:hlinkClick r:id="rId5"/>
              </a:rPr>
              <a:t>/</a:t>
            </a:r>
            <a:r>
              <a:rPr lang="fr-CH" sz="2400" dirty="0" smtClean="0"/>
              <a:t>  (démo)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Faire sortir l’essentiel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51</a:t>
            </a:fld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" y="790314"/>
            <a:ext cx="6748037" cy="3313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81" y="3444370"/>
            <a:ext cx="5192629" cy="3411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 bwMode="auto">
          <a:xfrm>
            <a:off x="7092280" y="1124744"/>
            <a:ext cx="93140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Version 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11760" y="5661248"/>
            <a:ext cx="93140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Version 2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Quelques résultats du travail / conseils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Des contenus complexes à afficher sur le web nécessitent une </a:t>
            </a:r>
            <a:r>
              <a:rPr lang="fr-CH" sz="2800" dirty="0" smtClean="0">
                <a:solidFill>
                  <a:srgbClr val="C00000"/>
                </a:solidFill>
              </a:rPr>
              <a:t>segmentation/hiérarchisation</a:t>
            </a:r>
          </a:p>
          <a:p>
            <a:r>
              <a:rPr lang="fr-CH" sz="2800" dirty="0" smtClean="0"/>
              <a:t>La conception d’une bonne carte nécessite plusieurs versions avec des </a:t>
            </a:r>
            <a:r>
              <a:rPr lang="fr-CH" sz="2800" dirty="0" smtClean="0">
                <a:solidFill>
                  <a:srgbClr val="C00000"/>
                </a:solidFill>
              </a:rPr>
              <a:t>tests utilisateurs</a:t>
            </a:r>
          </a:p>
          <a:p>
            <a:r>
              <a:rPr lang="fr-CH" sz="2800" dirty="0" smtClean="0"/>
              <a:t>Il faut </a:t>
            </a:r>
            <a:r>
              <a:rPr lang="fr-CH" sz="2800" dirty="0" smtClean="0">
                <a:solidFill>
                  <a:srgbClr val="C00000"/>
                </a:solidFill>
              </a:rPr>
              <a:t>ajouter d’autres formats </a:t>
            </a:r>
            <a:r>
              <a:rPr lang="fr-CH" sz="2800" dirty="0" smtClean="0"/>
              <a:t>à un dispositif (textes, dessins, vidéos, etc.)</a:t>
            </a:r>
          </a:p>
          <a:p>
            <a:r>
              <a:rPr lang="fr-CH" sz="2800" dirty="0" smtClean="0">
                <a:solidFill>
                  <a:srgbClr val="C00000"/>
                </a:solidFill>
              </a:rPr>
              <a:t>Adoptez des codes </a:t>
            </a:r>
            <a:r>
              <a:rPr lang="fr-CH" sz="2800" dirty="0" smtClean="0"/>
              <a:t>(formes, couleurs, </a:t>
            </a:r>
            <a:r>
              <a:rPr lang="fr-CH" sz="2800" dirty="0" err="1" smtClean="0"/>
              <a:t>etc</a:t>
            </a:r>
            <a:r>
              <a:rPr lang="fr-CH" sz="2800" dirty="0" smtClean="0"/>
              <a:t>,)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18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fr-CH" dirty="0" smtClean="0"/>
              <a:t>Conclusion et DISCUSSION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38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787" y="1446443"/>
            <a:ext cx="2087745" cy="594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enseigner avec du matériel multimédia 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5684" y="1434555"/>
            <a:ext cx="2027055" cy="861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275" b="1" dirty="0">
                <a:solidFill>
                  <a:srgbClr val="4472C4"/>
                </a:solidFill>
                <a:latin typeface="Rockwell" panose="02060603020205020403" pitchFamily="18" charset="0"/>
              </a:rPr>
              <a:t>Consignes: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300" b="1" dirty="0">
              <a:solidFill>
                <a:srgbClr val="4472C4"/>
              </a:solidFill>
              <a:latin typeface="Rockwell" panose="02060603020205020403" pitchFamily="18" charset="0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125" dirty="0">
                <a:solidFill>
                  <a:srgbClr val="4472C4"/>
                </a:solidFill>
                <a:latin typeface="Rockwell" panose="02060603020205020403" pitchFamily="18" charset="0"/>
              </a:rPr>
              <a:t>Placer les concepts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125" dirty="0">
                <a:solidFill>
                  <a:srgbClr val="4472C4"/>
                </a:solidFill>
                <a:latin typeface="Rockwell" panose="02060603020205020403" pitchFamily="18" charset="0"/>
              </a:rPr>
              <a:t>Tirer des liens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125" dirty="0">
                <a:solidFill>
                  <a:srgbClr val="4472C4"/>
                </a:solidFill>
                <a:latin typeface="Rockwell" panose="02060603020205020403" pitchFamily="18" charset="0"/>
              </a:rPr>
              <a:t>Nommer les liens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4161" y="4659851"/>
            <a:ext cx="2688578" cy="1761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275" b="1" dirty="0">
                <a:solidFill>
                  <a:srgbClr val="4472C4"/>
                </a:solidFill>
                <a:latin typeface="Rockwell" panose="02060603020205020403" pitchFamily="18" charset="0"/>
              </a:rPr>
              <a:t>Liste de concepts: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sz="300" b="1" dirty="0">
              <a:solidFill>
                <a:srgbClr val="4472C4"/>
              </a:solidFill>
              <a:latin typeface="Rockwell" panose="02060603020205020403" pitchFamily="18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Référent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Descriptifs (textes..)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Figuratifs (image..)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Canal auditif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Canal visuel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Connaissances antérieurs/expertise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Mémoire de travail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4472C4"/>
                </a:solidFill>
                <a:latin typeface="Rockwell" panose="02060603020205020403" pitchFamily="18" charset="0"/>
              </a:rPr>
              <a:t>Apprentissage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47376" y="4107326"/>
            <a:ext cx="1735742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Connaissances antérieures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2564904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Figuratifs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8517" y="2564904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Descriptifs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4536" y="1467683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Référent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8517" y="3473214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>
                <a:solidFill>
                  <a:prstClr val="black"/>
                </a:solidFill>
                <a:latin typeface="Calibri" panose="020F0502020204030204"/>
              </a:rPr>
              <a:t>Canal auditif </a:t>
            </a: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3464356"/>
            <a:ext cx="1656845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Canal visuel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45088" y="5851997"/>
            <a:ext cx="1735742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Effet: Apprentissage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45086" y="5026726"/>
            <a:ext cx="1735742" cy="5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Mémoire de travail</a:t>
            </a:r>
          </a:p>
        </p:txBody>
      </p:sp>
      <p:cxnSp>
        <p:nvCxnSpPr>
          <p:cNvPr id="30" name="Straight Connector 29"/>
          <p:cNvCxnSpPr>
            <a:stCxn id="4" idx="3"/>
            <a:endCxn id="13" idx="1"/>
          </p:cNvCxnSpPr>
          <p:nvPr/>
        </p:nvCxnSpPr>
        <p:spPr>
          <a:xfrm>
            <a:off x="2156532" y="1743824"/>
            <a:ext cx="52800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12" idx="2"/>
            <a:endCxn id="14" idx="0"/>
          </p:cNvCxnSpPr>
          <p:nvPr/>
        </p:nvCxnSpPr>
        <p:spPr>
          <a:xfrm>
            <a:off x="1576940" y="3117186"/>
            <a:ext cx="0" cy="35602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01578" y="3074494"/>
            <a:ext cx="2185556" cy="40614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5" idx="0"/>
          </p:cNvCxnSpPr>
          <p:nvPr/>
        </p:nvCxnSpPr>
        <p:spPr>
          <a:xfrm>
            <a:off x="5400422" y="3117186"/>
            <a:ext cx="0" cy="34717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17" idx="0"/>
          </p:cNvCxnSpPr>
          <p:nvPr/>
        </p:nvCxnSpPr>
        <p:spPr>
          <a:xfrm flipH="1">
            <a:off x="3512958" y="4659608"/>
            <a:ext cx="2290" cy="36711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  <a:endCxn id="16" idx="0"/>
          </p:cNvCxnSpPr>
          <p:nvPr/>
        </p:nvCxnSpPr>
        <p:spPr>
          <a:xfrm>
            <a:off x="3512957" y="5579007"/>
            <a:ext cx="2" cy="27299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 rot="653960">
            <a:off x="3101750" y="3036092"/>
            <a:ext cx="7681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>
                <a:solidFill>
                  <a:srgbClr val="ED7D31"/>
                </a:solidFill>
                <a:latin typeface="Calibri" panose="020F0502020204030204"/>
                <a:cs typeface="+mn-cs"/>
              </a:rPr>
              <a:t>Traités </a:t>
            </a: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par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728577" y="5026726"/>
            <a:ext cx="7889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intégration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1" y="5026726"/>
            <a:ext cx="7889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intégration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3499889" y="4680913"/>
            <a:ext cx="7889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intégration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706335" y="3525942"/>
            <a:ext cx="147668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Séparés mais utilisables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fr-CH" sz="150" dirty="0">
              <a:solidFill>
                <a:srgbClr val="ED7D31"/>
              </a:solidFill>
              <a:latin typeface="Calibri" panose="020F0502020204030204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en même temps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400423" y="3162493"/>
            <a:ext cx="7681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Traités par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878225" y="3157288"/>
            <a:ext cx="7681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Traités par</a:t>
            </a:r>
          </a:p>
        </p:txBody>
      </p:sp>
      <p:cxnSp>
        <p:nvCxnSpPr>
          <p:cNvPr id="8" name="Elbow Connector 7"/>
          <p:cNvCxnSpPr>
            <a:stCxn id="13" idx="2"/>
            <a:endCxn id="12" idx="0"/>
          </p:cNvCxnSpPr>
          <p:nvPr/>
        </p:nvCxnSpPr>
        <p:spPr>
          <a:xfrm rot="5400000">
            <a:off x="2272480" y="1324425"/>
            <a:ext cx="544939" cy="1936019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2"/>
            <a:endCxn id="11" idx="0"/>
          </p:cNvCxnSpPr>
          <p:nvPr/>
        </p:nvCxnSpPr>
        <p:spPr>
          <a:xfrm rot="16200000" flipH="1">
            <a:off x="4184221" y="1348702"/>
            <a:ext cx="544939" cy="1887464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5" idx="1"/>
          </p:cNvCxnSpPr>
          <p:nvPr/>
        </p:nvCxnSpPr>
        <p:spPr>
          <a:xfrm>
            <a:off x="2405362" y="3733692"/>
            <a:ext cx="2166638" cy="680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4" idx="2"/>
            <a:endCxn id="17" idx="1"/>
          </p:cNvCxnSpPr>
          <p:nvPr/>
        </p:nvCxnSpPr>
        <p:spPr>
          <a:xfrm rot="16200000" flipH="1">
            <a:off x="1472328" y="4130108"/>
            <a:ext cx="1277371" cy="1068146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5" idx="2"/>
            <a:endCxn id="17" idx="3"/>
          </p:cNvCxnSpPr>
          <p:nvPr/>
        </p:nvCxnSpPr>
        <p:spPr>
          <a:xfrm rot="5400000">
            <a:off x="4247512" y="4149956"/>
            <a:ext cx="1286228" cy="1019594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 bwMode="auto">
          <a:xfrm>
            <a:off x="2074161" y="2040769"/>
            <a:ext cx="11929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est représenté par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3977238" y="2022423"/>
            <a:ext cx="11929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>
                <a:solidFill>
                  <a:srgbClr val="ED7D31"/>
                </a:solidFill>
                <a:latin typeface="Calibri" panose="020F0502020204030204"/>
                <a:cs typeface="+mn-cs"/>
              </a:rPr>
              <a:t>est représenté par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7104" y="182787"/>
            <a:ext cx="8229600" cy="535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</a:rPr>
              <a:t>Activité </a:t>
            </a:r>
            <a:r>
              <a:rPr lang="en-CH" sz="24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</a:rPr>
              <a:t> solution possible</a:t>
            </a:r>
          </a:p>
        </p:txBody>
      </p:sp>
    </p:spTree>
    <p:extLst>
      <p:ext uri="{BB962C8B-B14F-4D97-AF65-F5344CB8AC3E}">
        <p14:creationId xmlns:p14="http://schemas.microsoft.com/office/powerpoint/2010/main" val="8566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Résumé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Les cartes conceptuels ont des </a:t>
            </a:r>
            <a:r>
              <a:rPr lang="fr-CH" sz="2800" dirty="0" smtClean="0">
                <a:solidFill>
                  <a:srgbClr val="C00000"/>
                </a:solidFill>
              </a:rPr>
              <a:t>usages multiples</a:t>
            </a:r>
          </a:p>
          <a:p>
            <a:r>
              <a:rPr lang="fr-CH" sz="2800" dirty="0"/>
              <a:t>L</a:t>
            </a:r>
            <a:r>
              <a:rPr lang="fr-CH" sz="2800" dirty="0" smtClean="0"/>
              <a:t>’outil doit être </a:t>
            </a:r>
            <a:r>
              <a:rPr lang="fr-CH" sz="2800" dirty="0" smtClean="0">
                <a:solidFill>
                  <a:srgbClr val="C00000"/>
                </a:solidFill>
              </a:rPr>
              <a:t>adapté à chaque usage</a:t>
            </a:r>
          </a:p>
          <a:p>
            <a:r>
              <a:rPr lang="fr-CH" sz="2800" dirty="0" smtClean="0"/>
              <a:t>Il faut permettre des </a:t>
            </a:r>
            <a:r>
              <a:rPr lang="fr-CH" sz="2800" dirty="0" smtClean="0">
                <a:solidFill>
                  <a:srgbClr val="C00000"/>
                </a:solidFill>
              </a:rPr>
              <a:t>styles personnels</a:t>
            </a:r>
          </a:p>
          <a:p>
            <a:r>
              <a:rPr lang="fr-CH" sz="2800" dirty="0" smtClean="0"/>
              <a:t>Difficultés de </a:t>
            </a:r>
            <a:r>
              <a:rPr lang="fr-CH" sz="2800" dirty="0" smtClean="0">
                <a:solidFill>
                  <a:srgbClr val="C00000"/>
                </a:solidFill>
              </a:rPr>
              <a:t>visualiser l’essentiel </a:t>
            </a:r>
            <a:endParaRPr lang="fr-CH" sz="2800" dirty="0"/>
          </a:p>
          <a:p>
            <a:pPr lvl="1"/>
            <a:r>
              <a:rPr lang="fr-CH" dirty="0" smtClean="0"/>
              <a:t>Le tout doit être hiérarchisé, être organisé par </a:t>
            </a:r>
            <a:r>
              <a:rPr lang="fr-CH" dirty="0" smtClean="0">
                <a:solidFill>
                  <a:srgbClr val="C00000"/>
                </a:solidFill>
              </a:rPr>
              <a:t>une problématique centrale</a:t>
            </a:r>
            <a:r>
              <a:rPr lang="fr-CH" dirty="0"/>
              <a:t> </a:t>
            </a:r>
            <a:r>
              <a:rPr lang="fr-CH" dirty="0" smtClean="0"/>
              <a:t>(«</a:t>
            </a:r>
            <a:r>
              <a:rPr lang="fr-CH" dirty="0" err="1" smtClean="0"/>
              <a:t>driving</a:t>
            </a:r>
            <a:r>
              <a:rPr lang="fr-CH" dirty="0" smtClean="0"/>
              <a:t> question»). etc.</a:t>
            </a:r>
          </a:p>
          <a:p>
            <a:r>
              <a:rPr lang="fr-CH" sz="2800" dirty="0" smtClean="0"/>
              <a:t>Il s’agit </a:t>
            </a:r>
            <a:r>
              <a:rPr lang="fr-CH" sz="2800" dirty="0" smtClean="0">
                <a:solidFill>
                  <a:srgbClr val="C00000"/>
                </a:solidFill>
              </a:rPr>
              <a:t>d’un langage qui doit être appris</a:t>
            </a:r>
          </a:p>
          <a:p>
            <a:pPr lvl="1"/>
            <a:r>
              <a:rPr lang="fr-CH" sz="2400" dirty="0" smtClean="0"/>
              <a:t>il faut former les utilisateurs, par ex. faire faire des versions et leur donner du feedback</a:t>
            </a:r>
          </a:p>
          <a:p>
            <a:r>
              <a:rPr lang="fr-CH" sz="2800" dirty="0" smtClean="0"/>
              <a:t>Affichage </a:t>
            </a:r>
            <a:r>
              <a:rPr lang="fr-CH" sz="2800" dirty="0" smtClean="0">
                <a:solidFill>
                  <a:srgbClr val="C00000"/>
                </a:solidFill>
              </a:rPr>
              <a:t>écran ou impression papier difficile </a:t>
            </a:r>
            <a:r>
              <a:rPr lang="fr-CH" sz="2800" dirty="0" smtClean="0"/>
              <a:t>à gérer (pensez à segmenter)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06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8425308" cy="5544591"/>
          </a:xfrm>
        </p:spPr>
        <p:txBody>
          <a:bodyPr/>
          <a:lstStyle/>
          <a:p>
            <a:r>
              <a:rPr lang="fr-CH" dirty="0" smtClean="0"/>
              <a:t>Merci !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Q/R</a:t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dirty="0">
                <a:solidFill>
                  <a:srgbClr val="000000"/>
                </a:solidFill>
              </a:rPr>
              <a:t>Transparents: </a:t>
            </a:r>
            <a:r>
              <a:rPr lang="fr-CH" sz="24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fr-CH" sz="2400" dirty="0" smtClean="0">
                <a:solidFill>
                  <a:srgbClr val="000000"/>
                </a:solidFill>
                <a:hlinkClick r:id="rId2"/>
              </a:rPr>
              <a:t>tecfa.unige.ch/tecfa/talks/schneide/intro-cartes-2018</a:t>
            </a:r>
            <a:r>
              <a:rPr lang="fr-CH" sz="2400" dirty="0" smtClean="0">
                <a:solidFill>
                  <a:srgbClr val="000000"/>
                </a:solidFill>
              </a:rPr>
              <a:t> </a:t>
            </a:r>
            <a:r>
              <a:rPr lang="fr-CH" sz="2400" dirty="0">
                <a:solidFill>
                  <a:srgbClr val="000000"/>
                </a:solidFill>
              </a:rPr>
              <a:t/>
            </a:r>
            <a:br>
              <a:rPr lang="fr-CH" sz="2400" dirty="0">
                <a:solidFill>
                  <a:srgbClr val="000000"/>
                </a:solidFill>
              </a:rPr>
            </a:br>
            <a:r>
              <a:rPr lang="fr-CH" sz="2400" dirty="0">
                <a:solidFill>
                  <a:srgbClr val="000000"/>
                </a:solidFill>
              </a:rPr>
              <a:t>URL court: </a:t>
            </a:r>
            <a:r>
              <a:rPr lang="fr-CH" sz="2400" dirty="0">
                <a:hlinkClick r:id="rId3"/>
              </a:rPr>
              <a:t>https://</a:t>
            </a:r>
            <a:r>
              <a:rPr lang="fr-CH" sz="2400" dirty="0" smtClean="0">
                <a:hlinkClick r:id="rId3"/>
              </a:rPr>
              <a:t>goo.gl/4br8uC</a:t>
            </a:r>
            <a:r>
              <a:rPr lang="fr-CH" sz="2400" dirty="0" smtClean="0"/>
              <a:t> 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4575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Origines III – cartes heuristiques et cognitives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521346"/>
          </a:xfrm>
        </p:spPr>
        <p:txBody>
          <a:bodyPr/>
          <a:lstStyle/>
          <a:p>
            <a:r>
              <a:rPr lang="fr-CH" dirty="0" smtClean="0"/>
              <a:t>1971 </a:t>
            </a:r>
            <a:r>
              <a:rPr lang="fr-CH" b="1" dirty="0" smtClean="0"/>
              <a:t>Tony </a:t>
            </a:r>
            <a:r>
              <a:rPr lang="fr-CH" b="1" dirty="0" err="1" smtClean="0"/>
              <a:t>Buzan</a:t>
            </a:r>
            <a:r>
              <a:rPr lang="fr-CH" b="1" dirty="0" smtClean="0"/>
              <a:t>: Cartes heuristiques</a:t>
            </a:r>
            <a:r>
              <a:rPr lang="fr-CH" dirty="0" smtClean="0"/>
              <a:t> (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) basée sur une </a:t>
            </a:r>
            <a:r>
              <a:rPr lang="fr-CH" b="1" dirty="0" smtClean="0"/>
              <a:t>théorie des hémisphères du cerveau</a:t>
            </a:r>
          </a:p>
          <a:p>
            <a:r>
              <a:rPr lang="fr-CH" b="1" dirty="0" smtClean="0"/>
              <a:t>1995 Novak: Cartes conceptuelles (concept </a:t>
            </a:r>
            <a:r>
              <a:rPr lang="fr-CH" b="1" dirty="0" err="1" smtClean="0"/>
              <a:t>maps</a:t>
            </a:r>
            <a:r>
              <a:rPr lang="fr-CH" b="1" dirty="0" smtClean="0"/>
              <a:t>) </a:t>
            </a:r>
            <a:r>
              <a:rPr lang="fr-CH" dirty="0"/>
              <a:t>basée sur </a:t>
            </a:r>
            <a:r>
              <a:rPr lang="fr-CH" b="1" dirty="0"/>
              <a:t>l’apprentissage </a:t>
            </a:r>
            <a:r>
              <a:rPr lang="fr-CH" b="1" dirty="0" smtClean="0"/>
              <a:t>significatif</a:t>
            </a:r>
            <a:r>
              <a:rPr lang="fr-CH" dirty="0" smtClean="0"/>
              <a:t> de </a:t>
            </a:r>
            <a:r>
              <a:rPr lang="fr-CH" dirty="0" err="1" smtClean="0"/>
              <a:t>Ausubel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L’apprentissage consiste en «</a:t>
            </a:r>
            <a:r>
              <a:rPr lang="fr-FR" dirty="0" smtClean="0"/>
              <a:t> l'assimilation de nouveaux concepts et de nouvelles propositions dans les structures conceptuelles ou propositionnelles existantes de l'apprenant » (Novak, 1995). </a:t>
            </a:r>
          </a:p>
          <a:p>
            <a:pPr>
              <a:buNone/>
            </a:pPr>
            <a:r>
              <a:rPr lang="fr-CH" b="1" dirty="0" smtClean="0"/>
              <a:t>Traductions différentes vers le français:</a:t>
            </a:r>
          </a:p>
          <a:p>
            <a:r>
              <a:rPr lang="fr-CH" dirty="0" smtClean="0"/>
              <a:t>La carte, le schéma, le modèle ???</a:t>
            </a:r>
          </a:p>
          <a:p>
            <a:r>
              <a:rPr lang="fr-CH" dirty="0" smtClean="0"/>
              <a:t>Carte/schéma/modèle mental(e), heuristique, de connaissances, conceptuel(le) ???</a:t>
            </a:r>
          </a:p>
          <a:p>
            <a:r>
              <a:rPr lang="fr-CH" dirty="0" smtClean="0"/>
              <a:t>Et encore: </a:t>
            </a:r>
            <a:r>
              <a:rPr lang="fr-CH" dirty="0" err="1" smtClean="0"/>
              <a:t>topogramme</a:t>
            </a:r>
            <a:r>
              <a:rPr lang="fr-CH" dirty="0" smtClean="0"/>
              <a:t>, diagramme, ….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Aujourd'hui: Quatre formes principales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39195"/>
              </p:ext>
            </p:extLst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Utilité multiple </a:t>
            </a:r>
            <a:r>
              <a:rPr lang="fr-CH" dirty="0" smtClean="0"/>
              <a:t>des diverses cartes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5018880"/>
              </p:ext>
            </p:extLst>
          </p:nvPr>
        </p:nvGraphicFramePr>
        <p:xfrm>
          <a:off x="500063" y="910156"/>
          <a:ext cx="8063788" cy="544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2617787" y="2853382"/>
            <a:ext cx="36004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617787" y="4077072"/>
            <a:ext cx="36004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cartes heuristiques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(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et autres cartes simples)</a:t>
            </a:r>
            <a:endParaRPr lang="fr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19.11.2019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0066">
            <a:alpha val="10000"/>
          </a:srgbClr>
        </a:solidFill>
        <a:ln w="9525">
          <a:solidFill>
            <a:srgbClr val="FF0000"/>
          </a:solidFill>
          <a:miter lim="800000"/>
          <a:headEnd/>
          <a:tailEnd/>
        </a:ln>
      </a:spPr>
      <a:bodyPr>
        <a:spAutoFit/>
      </a:bodyPr>
      <a:lstStyle>
        <a:defPPr>
          <a:defRPr sz="1400" dirty="0">
            <a:solidFill>
              <a:schemeClr val="accent2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D98DA024-365D-4214-9389-D1063C828F1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2325</Words>
  <Application>Microsoft Office PowerPoint</Application>
  <PresentationFormat>On-screen Show (4:3)</PresentationFormat>
  <Paragraphs>526</Paragraphs>
  <Slides>56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Arial Unicode MS</vt:lpstr>
      <vt:lpstr>Bradley Hand ITC TT-Bold</vt:lpstr>
      <vt:lpstr>Calibri</vt:lpstr>
      <vt:lpstr>Calibri Light</vt:lpstr>
      <vt:lpstr>Helvetica</vt:lpstr>
      <vt:lpstr>Perpetua</vt:lpstr>
      <vt:lpstr>Rockwell</vt:lpstr>
      <vt:lpstr>StarSymbol</vt:lpstr>
      <vt:lpstr>Times New Roman</vt:lpstr>
      <vt:lpstr>Trebuchet MS</vt:lpstr>
      <vt:lpstr>Zapf Dingbats</vt:lpstr>
      <vt:lpstr>1_Custom Design</vt:lpstr>
      <vt:lpstr>Office Theme</vt:lpstr>
      <vt:lpstr>1_Office Theme</vt:lpstr>
      <vt:lpstr>PowerPoint Presentation</vt:lpstr>
      <vt:lpstr>PowerPoint Presentation</vt:lpstr>
      <vt:lpstr>Origines, formes, usages</vt:lpstr>
      <vt:lpstr>Origines I</vt:lpstr>
      <vt:lpstr>Origines II</vt:lpstr>
      <vt:lpstr>Origines III – cartes heuristiques et cognitives</vt:lpstr>
      <vt:lpstr>Aujourd'hui: Quatre formes principales</vt:lpstr>
      <vt:lpstr>Utilité multiple des diverses cartes</vt:lpstr>
      <vt:lpstr>Les cartes heuristiques</vt:lpstr>
      <vt:lpstr>Usages et utilité de cartes heuristiques</vt:lpstr>
      <vt:lpstr>Exemple d’une carte heuristique</vt:lpstr>
      <vt:lpstr>Principes pour réaliser des «mind maps» type Buzan.</vt:lpstr>
      <vt:lpstr>Exemple 3: Une mind map large </vt:lpstr>
      <vt:lpstr>Les mind maps dessinés sur papier</vt:lpstr>
      <vt:lpstr>Les cartes conceptuelles</vt:lpstr>
      <vt:lpstr>Exemple: Une carte conceptuelle sur l’effet de serre</vt:lpstr>
      <vt:lpstr>Quelques usages des cartes conceptuelles</vt:lpstr>
      <vt:lpstr>Exemple: Une carte conceptuelle sur les cartes conceptuelles</vt:lpstr>
      <vt:lpstr>Exemple: Une carte conceptuelle sur les cartes conceptuelles</vt:lpstr>
      <vt:lpstr>Créer une carte conceptuelle (Novak) – principes de base </vt:lpstr>
      <vt:lpstr>Carte conceptuelle = propositions</vt:lpstr>
      <vt:lpstr>Exemple de consignes à donner pour créer de cartes</vt:lpstr>
      <vt:lpstr>Exemple: Effets de la conception de l’apprentissage</vt:lpstr>
      <vt:lpstr>PowerPoint Presentation</vt:lpstr>
      <vt:lpstr>Autres langages visuels</vt:lpstr>
      <vt:lpstr>Diagramme de type business process model</vt:lpstr>
      <vt:lpstr>Design d’un scénario pédagogique avec  CompendiumLD</vt:lpstr>
      <vt:lpstr>Exemple: Unified Modeling Language (UML)</vt:lpstr>
      <vt:lpstr>Cartes de conjectures selon Sandoval (associer conjectures théoriques, design, processus et résultats recherchés)</vt:lpstr>
      <vt:lpstr>Logiciels</vt:lpstr>
      <vt:lpstr>Taxonomie de quelques outils gratuits</vt:lpstr>
      <vt:lpstr>Cartes conceptuelles/heuristiques avec Powerpoint / Word </vt:lpstr>
      <vt:lpstr>«HANDS ON»</vt:lpstr>
      <vt:lpstr>PowerPoint Presentation</vt:lpstr>
      <vt:lpstr>Deux Etudes de cas</vt:lpstr>
      <vt:lpstr>Cas 1. Utilisation de cartes conceptuelles et de vidéographies dans le cours «BASES»</vt:lpstr>
      <vt:lpstr>Le cours «BASES»</vt:lpstr>
      <vt:lpstr>Double usage de cartes conceptuelles</vt:lpstr>
      <vt:lpstr>Résumé des consignes (édition 2015/16)</vt:lpstr>
      <vt:lpstr>Critères d’évaluation (notes données à la fin du cours)</vt:lpstr>
      <vt:lpstr>PowerPoint Presentation</vt:lpstr>
      <vt:lpstr>Consignes (rappel)</vt:lpstr>
      <vt:lpstr>Exemples / 1</vt:lpstr>
      <vt:lpstr>Exemples / 2</vt:lpstr>
      <vt:lpstr>Exemples / 3</vt:lpstr>
      <vt:lpstr>Exemples / 4</vt:lpstr>
      <vt:lpstr>Le peer tutoring</vt:lpstr>
      <vt:lpstr>Résultats positifs (pour un cours «low cost)</vt:lpstr>
      <vt:lpstr>Cas 2. Le site d’information   Paula Rattu (2014) la cartographie de la connaissance : quelle méthode de conception ?  Travail de master MALTT  https://archive-ouverte.unige.ch/unige:74538     </vt:lpstr>
      <vt:lpstr>Un hypertexte hiérarchique composé de cartes et de pages</vt:lpstr>
      <vt:lpstr>Faire sortir l’essentiel</vt:lpstr>
      <vt:lpstr>Quelques résultats du travail / conseils</vt:lpstr>
      <vt:lpstr>Conclusion et DISCUSSION </vt:lpstr>
      <vt:lpstr>PowerPoint Presentation</vt:lpstr>
      <vt:lpstr>Résumé</vt:lpstr>
      <vt:lpstr>Merci !  Q/R  Transparents: http://tecfa.unige.ch/tecfa/talks/schneide/intro-cartes-2018  URL court: https://goo.gl/4br8uC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Schneider</dc:creator>
  <cp:lastModifiedBy>Daniel K. Schneider</cp:lastModifiedBy>
  <cp:revision>482</cp:revision>
  <cp:lastPrinted>2017-11-14T10:17:39Z</cp:lastPrinted>
  <dcterms:modified xsi:type="dcterms:W3CDTF">2019-11-19T10:11:19Z</dcterms:modified>
</cp:coreProperties>
</file>