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336" r:id="rId4"/>
    <p:sldId id="337" r:id="rId5"/>
    <p:sldId id="331" r:id="rId6"/>
    <p:sldId id="365" r:id="rId7"/>
    <p:sldId id="374" r:id="rId8"/>
    <p:sldId id="371" r:id="rId9"/>
    <p:sldId id="378" r:id="rId10"/>
    <p:sldId id="379" r:id="rId11"/>
    <p:sldId id="391" r:id="rId12"/>
    <p:sldId id="390" r:id="rId13"/>
    <p:sldId id="375" r:id="rId14"/>
    <p:sldId id="376" r:id="rId15"/>
    <p:sldId id="377" r:id="rId16"/>
    <p:sldId id="387" r:id="rId17"/>
    <p:sldId id="389" r:id="rId18"/>
    <p:sldId id="380" r:id="rId19"/>
    <p:sldId id="383" r:id="rId20"/>
    <p:sldId id="381" r:id="rId21"/>
    <p:sldId id="384" r:id="rId22"/>
    <p:sldId id="385" r:id="rId23"/>
    <p:sldId id="372" r:id="rId24"/>
    <p:sldId id="386" r:id="rId25"/>
    <p:sldId id="392" r:id="rId26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8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CC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2" autoAdjust="0"/>
    <p:restoredTop sz="86221" autoAdjust="0"/>
  </p:normalViewPr>
  <p:slideViewPr>
    <p:cSldViewPr>
      <p:cViewPr varScale="1">
        <p:scale>
          <a:sx n="77" d="100"/>
          <a:sy n="77" d="100"/>
        </p:scale>
        <p:origin x="4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6" d="100"/>
          <a:sy n="76" d="100"/>
        </p:scale>
        <p:origin x="-1914" y="-84"/>
      </p:cViewPr>
      <p:guideLst>
        <p:guide orient="horz" pos="287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14C47-BE9C-44AD-A136-331C7EE91020}" type="doc">
      <dgm:prSet loTypeId="urn:microsoft.com/office/officeart/2005/8/layout/radial5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A826A82-B364-4090-8723-29D1C5544DAF}">
      <dgm:prSet phldrT="[Text]" custT="1"/>
      <dgm:spPr/>
      <dgm:t>
        <a:bodyPr/>
        <a:lstStyle/>
        <a:p>
          <a:r>
            <a:rPr lang="fr-CH" sz="1600" noProof="0" dirty="0" smtClean="0"/>
            <a:t>Cartes conceptuelles, cartes heuristiques, schémas, ….</a:t>
          </a:r>
          <a:endParaRPr lang="fr-CH" sz="1600" noProof="0" dirty="0"/>
        </a:p>
      </dgm:t>
    </dgm:pt>
    <dgm:pt modelId="{29312CB0-22DC-4F03-8C08-BA6DCCF1C664}" type="parTrans" cxnId="{1F676C81-A661-4FCB-BFEC-EBF0A138468B}">
      <dgm:prSet/>
      <dgm:spPr/>
      <dgm:t>
        <a:bodyPr/>
        <a:lstStyle/>
        <a:p>
          <a:endParaRPr lang="en-US"/>
        </a:p>
      </dgm:t>
    </dgm:pt>
    <dgm:pt modelId="{A34B0BEB-C16B-4567-AA5A-F09AEBACC495}" type="sibTrans" cxnId="{1F676C81-A661-4FCB-BFEC-EBF0A138468B}">
      <dgm:prSet/>
      <dgm:spPr/>
      <dgm:t>
        <a:bodyPr/>
        <a:lstStyle/>
        <a:p>
          <a:endParaRPr lang="en-US"/>
        </a:p>
      </dgm:t>
    </dgm:pt>
    <dgm:pt modelId="{E9E85055-49A0-4A6A-920D-1199B364A3B0}">
      <dgm:prSet phldrT="[Text]" custT="1"/>
      <dgm:spPr/>
      <dgm:t>
        <a:bodyPr/>
        <a:lstStyle/>
        <a:p>
          <a:r>
            <a:rPr lang="fr-CH" sz="1600" noProof="0" dirty="0" smtClean="0"/>
            <a:t>3. Autres « langages » informels </a:t>
          </a:r>
          <a:endParaRPr lang="fr-CH" sz="1600" noProof="0" dirty="0"/>
        </a:p>
      </dgm:t>
    </dgm:pt>
    <dgm:pt modelId="{179F7801-ACA8-4CC5-90A3-F68A965A93F1}" type="parTrans" cxnId="{D92B1A49-FB07-42D5-8EED-ADE7CC276F02}">
      <dgm:prSet custT="1"/>
      <dgm:spPr/>
      <dgm:t>
        <a:bodyPr/>
        <a:lstStyle/>
        <a:p>
          <a:endParaRPr lang="fr-CH" sz="1600" noProof="0"/>
        </a:p>
      </dgm:t>
    </dgm:pt>
    <dgm:pt modelId="{6EBBC9AF-0B56-445B-812E-92E3BCF480B8}" type="sibTrans" cxnId="{D92B1A49-FB07-42D5-8EED-ADE7CC276F02}">
      <dgm:prSet/>
      <dgm:spPr/>
      <dgm:t>
        <a:bodyPr/>
        <a:lstStyle/>
        <a:p>
          <a:endParaRPr lang="en-US"/>
        </a:p>
      </dgm:t>
    </dgm:pt>
    <dgm:pt modelId="{31747C35-2C99-4172-A254-D35132BCC07C}">
      <dgm:prSet phldrT="[Text]" custT="1"/>
      <dgm:spPr/>
      <dgm:t>
        <a:bodyPr/>
        <a:lstStyle/>
        <a:p>
          <a:r>
            <a:rPr lang="fr-CH" sz="1600" noProof="0" dirty="0" smtClean="0"/>
            <a:t>4. Diagrammes visuels (semi) formels</a:t>
          </a:r>
          <a:endParaRPr lang="fr-CH" sz="1600" noProof="0" dirty="0"/>
        </a:p>
      </dgm:t>
    </dgm:pt>
    <dgm:pt modelId="{95551003-1BF9-40C3-B451-B2FAA5DD971E}" type="parTrans" cxnId="{E3B31B18-8D61-4BE3-8338-594989C6E326}">
      <dgm:prSet custT="1"/>
      <dgm:spPr/>
      <dgm:t>
        <a:bodyPr/>
        <a:lstStyle/>
        <a:p>
          <a:endParaRPr lang="fr-CH" sz="1600" noProof="0"/>
        </a:p>
      </dgm:t>
    </dgm:pt>
    <dgm:pt modelId="{E635A08F-F47B-4B42-BA40-37A3C0CB3F2F}" type="sibTrans" cxnId="{E3B31B18-8D61-4BE3-8338-594989C6E326}">
      <dgm:prSet/>
      <dgm:spPr/>
      <dgm:t>
        <a:bodyPr/>
        <a:lstStyle/>
        <a:p>
          <a:endParaRPr lang="en-US"/>
        </a:p>
      </dgm:t>
    </dgm:pt>
    <dgm:pt modelId="{EF3696A4-04F2-49F8-A6B4-1832798357FE}">
      <dgm:prSet phldrT="[Text]" custT="1"/>
      <dgm:spPr/>
      <dgm:t>
        <a:bodyPr/>
        <a:lstStyle/>
        <a:p>
          <a:r>
            <a:rPr lang="fr-CH" sz="1600" noProof="0" dirty="0" smtClean="0"/>
            <a:t>1. Cartes heuristiques (</a:t>
          </a:r>
          <a:r>
            <a:rPr lang="fr-CH" sz="1600" noProof="0" dirty="0" err="1" smtClean="0"/>
            <a:t>mind</a:t>
          </a:r>
          <a:r>
            <a:rPr lang="fr-CH" sz="1600" noProof="0" dirty="0" smtClean="0"/>
            <a:t> </a:t>
          </a:r>
          <a:r>
            <a:rPr lang="fr-CH" sz="1600" noProof="0" dirty="0" err="1" smtClean="0"/>
            <a:t>maps</a:t>
          </a:r>
          <a:r>
            <a:rPr lang="fr-CH" sz="1600" noProof="0" dirty="0" smtClean="0"/>
            <a:t>)</a:t>
          </a:r>
          <a:endParaRPr lang="fr-CH" sz="1600" noProof="0" dirty="0"/>
        </a:p>
      </dgm:t>
    </dgm:pt>
    <dgm:pt modelId="{E0024144-6A07-4390-B7D6-F9B9550B2359}" type="parTrans" cxnId="{CD4A073E-72C8-4D37-BBA7-3E521EA334BA}">
      <dgm:prSet custT="1"/>
      <dgm:spPr/>
      <dgm:t>
        <a:bodyPr/>
        <a:lstStyle/>
        <a:p>
          <a:endParaRPr lang="fr-CH" sz="1600" noProof="0"/>
        </a:p>
      </dgm:t>
    </dgm:pt>
    <dgm:pt modelId="{D2312266-7088-4C7B-B364-891C0F4D2EB1}" type="sibTrans" cxnId="{CD4A073E-72C8-4D37-BBA7-3E521EA334BA}">
      <dgm:prSet/>
      <dgm:spPr/>
      <dgm:t>
        <a:bodyPr/>
        <a:lstStyle/>
        <a:p>
          <a:endParaRPr lang="en-US"/>
        </a:p>
      </dgm:t>
    </dgm:pt>
    <dgm:pt modelId="{B25B3E09-58E2-4E4B-81D4-10AA3845DBDE}">
      <dgm:prSet phldrT="[Text]" custT="1"/>
      <dgm:spPr/>
      <dgm:t>
        <a:bodyPr/>
        <a:lstStyle/>
        <a:p>
          <a:r>
            <a:rPr lang="fr-CH" sz="1600" noProof="0" dirty="0" smtClean="0"/>
            <a:t>2. Cartes conceptuelles </a:t>
          </a:r>
          <a:br>
            <a:rPr lang="fr-CH" sz="1600" noProof="0" dirty="0" smtClean="0"/>
          </a:br>
          <a:r>
            <a:rPr lang="fr-CH" sz="1600" noProof="0" dirty="0" smtClean="0"/>
            <a:t>(au sens étroit)</a:t>
          </a:r>
          <a:endParaRPr lang="fr-CH" sz="1600" noProof="0" dirty="0"/>
        </a:p>
      </dgm:t>
    </dgm:pt>
    <dgm:pt modelId="{7CDCED9B-DF6B-480A-874C-FDCACEDA1802}" type="parTrans" cxnId="{353D781B-AB54-4C94-A88A-0F02AB4140CE}">
      <dgm:prSet/>
      <dgm:spPr/>
      <dgm:t>
        <a:bodyPr/>
        <a:lstStyle/>
        <a:p>
          <a:endParaRPr lang="fr-CH"/>
        </a:p>
      </dgm:t>
    </dgm:pt>
    <dgm:pt modelId="{7334476F-7A51-4F94-A1D0-C0FEC315B82F}" type="sibTrans" cxnId="{353D781B-AB54-4C94-A88A-0F02AB4140CE}">
      <dgm:prSet/>
      <dgm:spPr/>
      <dgm:t>
        <a:bodyPr/>
        <a:lstStyle/>
        <a:p>
          <a:endParaRPr lang="fr-CH"/>
        </a:p>
      </dgm:t>
    </dgm:pt>
    <dgm:pt modelId="{1B3EB0B4-2D75-4F2C-8DD9-8BC5946E7D0D}" type="pres">
      <dgm:prSet presAssocID="{7BB14C47-BE9C-44AD-A136-331C7EE910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50229FAF-1115-4D73-B8EC-B55A54DE4B49}" type="pres">
      <dgm:prSet presAssocID="{1A826A82-B364-4090-8723-29D1C5544DAF}" presName="centerShape" presStyleLbl="node0" presStyleIdx="0" presStyleCnt="1" custScaleX="177652" custLinFactNeighborX="-7297" custLinFactNeighborY="102"/>
      <dgm:spPr/>
      <dgm:t>
        <a:bodyPr/>
        <a:lstStyle/>
        <a:p>
          <a:endParaRPr lang="fr-CH"/>
        </a:p>
      </dgm:t>
    </dgm:pt>
    <dgm:pt modelId="{8EF940EC-C639-4D7E-9F90-6B6642DDCA26}" type="pres">
      <dgm:prSet presAssocID="{E0024144-6A07-4390-B7D6-F9B9550B2359}" presName="parTrans" presStyleLbl="sibTrans2D1" presStyleIdx="0" presStyleCnt="4"/>
      <dgm:spPr/>
      <dgm:t>
        <a:bodyPr/>
        <a:lstStyle/>
        <a:p>
          <a:endParaRPr lang="fr-CH"/>
        </a:p>
      </dgm:t>
    </dgm:pt>
    <dgm:pt modelId="{3D1715FF-5D94-448A-82C7-0C5AE200446D}" type="pres">
      <dgm:prSet presAssocID="{E0024144-6A07-4390-B7D6-F9B9550B2359}" presName="connectorText" presStyleLbl="sibTrans2D1" presStyleIdx="0" presStyleCnt="4"/>
      <dgm:spPr/>
      <dgm:t>
        <a:bodyPr/>
        <a:lstStyle/>
        <a:p>
          <a:endParaRPr lang="fr-CH"/>
        </a:p>
      </dgm:t>
    </dgm:pt>
    <dgm:pt modelId="{DBEC718D-94A7-4498-99D8-423E21389153}" type="pres">
      <dgm:prSet presAssocID="{EF3696A4-04F2-49F8-A6B4-1832798357FE}" presName="node" presStyleLbl="node1" presStyleIdx="0" presStyleCnt="4" custScaleX="160028" custRadScaleRad="100857" custRadScaleInc="-1848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A4EA3834-049E-4C23-8D87-3373E38F27F7}" type="pres">
      <dgm:prSet presAssocID="{7CDCED9B-DF6B-480A-874C-FDCACEDA1802}" presName="parTrans" presStyleLbl="sibTrans2D1" presStyleIdx="1" presStyleCnt="4"/>
      <dgm:spPr/>
      <dgm:t>
        <a:bodyPr/>
        <a:lstStyle/>
        <a:p>
          <a:endParaRPr lang="fr-CH"/>
        </a:p>
      </dgm:t>
    </dgm:pt>
    <dgm:pt modelId="{D90387C7-DA5E-4FAA-8F38-AF893DA46141}" type="pres">
      <dgm:prSet presAssocID="{7CDCED9B-DF6B-480A-874C-FDCACEDA1802}" presName="connectorText" presStyleLbl="sibTrans2D1" presStyleIdx="1" presStyleCnt="4"/>
      <dgm:spPr/>
      <dgm:t>
        <a:bodyPr/>
        <a:lstStyle/>
        <a:p>
          <a:endParaRPr lang="fr-CH"/>
        </a:p>
      </dgm:t>
    </dgm:pt>
    <dgm:pt modelId="{529EDB17-5DA2-4EC4-A4BC-96299EDE1425}" type="pres">
      <dgm:prSet presAssocID="{B25B3E09-58E2-4E4B-81D4-10AA3845DBDE}" presName="node" presStyleLbl="node1" presStyleIdx="1" presStyleCnt="4" custScaleX="139824" custRadScaleRad="132893" custRadScaleInc="196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D3554E1-FA5E-4A3C-9012-4B614E095766}" type="pres">
      <dgm:prSet presAssocID="{179F7801-ACA8-4CC5-90A3-F68A965A93F1}" presName="parTrans" presStyleLbl="sibTrans2D1" presStyleIdx="2" presStyleCnt="4"/>
      <dgm:spPr/>
      <dgm:t>
        <a:bodyPr/>
        <a:lstStyle/>
        <a:p>
          <a:endParaRPr lang="fr-CH"/>
        </a:p>
      </dgm:t>
    </dgm:pt>
    <dgm:pt modelId="{0C7F1C62-B868-4C35-880D-98C325564DE3}" type="pres">
      <dgm:prSet presAssocID="{179F7801-ACA8-4CC5-90A3-F68A965A93F1}" presName="connectorText" presStyleLbl="sibTrans2D1" presStyleIdx="2" presStyleCnt="4"/>
      <dgm:spPr/>
      <dgm:t>
        <a:bodyPr/>
        <a:lstStyle/>
        <a:p>
          <a:endParaRPr lang="fr-CH"/>
        </a:p>
      </dgm:t>
    </dgm:pt>
    <dgm:pt modelId="{61C0CE7D-BC57-453E-812A-16F2B988ADEA}" type="pres">
      <dgm:prSet presAssocID="{E9E85055-49A0-4A6A-920D-1199B364A3B0}" presName="node" presStyleLbl="node1" presStyleIdx="2" presStyleCnt="4" custScaleX="169960" custRadScaleRad="101261" custRadScaleInc="1841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9B15D1A-6738-47FF-8457-7DCDB21F3582}" type="pres">
      <dgm:prSet presAssocID="{95551003-1BF9-40C3-B451-B2FAA5DD971E}" presName="parTrans" presStyleLbl="sibTrans2D1" presStyleIdx="3" presStyleCnt="4"/>
      <dgm:spPr/>
      <dgm:t>
        <a:bodyPr/>
        <a:lstStyle/>
        <a:p>
          <a:endParaRPr lang="fr-CH"/>
        </a:p>
      </dgm:t>
    </dgm:pt>
    <dgm:pt modelId="{95DA2F6A-4410-4CEA-8B70-A900AC55E08E}" type="pres">
      <dgm:prSet presAssocID="{95551003-1BF9-40C3-B451-B2FAA5DD971E}" presName="connectorText" presStyleLbl="sibTrans2D1" presStyleIdx="3" presStyleCnt="4"/>
      <dgm:spPr/>
      <dgm:t>
        <a:bodyPr/>
        <a:lstStyle/>
        <a:p>
          <a:endParaRPr lang="fr-CH"/>
        </a:p>
      </dgm:t>
    </dgm:pt>
    <dgm:pt modelId="{4BB4B2D3-AEF7-4E34-9A27-6C603D8A2ECB}" type="pres">
      <dgm:prSet presAssocID="{31747C35-2C99-4172-A254-D35132BCC07C}" presName="node" presStyleLbl="node1" presStyleIdx="3" presStyleCnt="4" custScaleX="137681" custRadScaleRad="155933" custRadScaleInc="-3065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AE33FBB9-B906-4CFC-BC89-EE575875E1E4}" type="presOf" srcId="{179F7801-ACA8-4CC5-90A3-F68A965A93F1}" destId="{0C7F1C62-B868-4C35-880D-98C325564DE3}" srcOrd="1" destOrd="0" presId="urn:microsoft.com/office/officeart/2005/8/layout/radial5"/>
    <dgm:cxn modelId="{7472799B-7DF0-498E-800B-E0099F15091D}" type="presOf" srcId="{E0024144-6A07-4390-B7D6-F9B9550B2359}" destId="{3D1715FF-5D94-448A-82C7-0C5AE200446D}" srcOrd="1" destOrd="0" presId="urn:microsoft.com/office/officeart/2005/8/layout/radial5"/>
    <dgm:cxn modelId="{EF77D48C-AB7D-415F-8734-49A9ACE2773C}" type="presOf" srcId="{E0024144-6A07-4390-B7D6-F9B9550B2359}" destId="{8EF940EC-C639-4D7E-9F90-6B6642DDCA26}" srcOrd="0" destOrd="0" presId="urn:microsoft.com/office/officeart/2005/8/layout/radial5"/>
    <dgm:cxn modelId="{D0D98C5A-5891-4A63-8171-68958D5FA244}" type="presOf" srcId="{EF3696A4-04F2-49F8-A6B4-1832798357FE}" destId="{DBEC718D-94A7-4498-99D8-423E21389153}" srcOrd="0" destOrd="0" presId="urn:microsoft.com/office/officeart/2005/8/layout/radial5"/>
    <dgm:cxn modelId="{D92B1A49-FB07-42D5-8EED-ADE7CC276F02}" srcId="{1A826A82-B364-4090-8723-29D1C5544DAF}" destId="{E9E85055-49A0-4A6A-920D-1199B364A3B0}" srcOrd="2" destOrd="0" parTransId="{179F7801-ACA8-4CC5-90A3-F68A965A93F1}" sibTransId="{6EBBC9AF-0B56-445B-812E-92E3BCF480B8}"/>
    <dgm:cxn modelId="{0DE3484C-CC0E-4D56-A07C-72CC394867D5}" type="presOf" srcId="{31747C35-2C99-4172-A254-D35132BCC07C}" destId="{4BB4B2D3-AEF7-4E34-9A27-6C603D8A2ECB}" srcOrd="0" destOrd="0" presId="urn:microsoft.com/office/officeart/2005/8/layout/radial5"/>
    <dgm:cxn modelId="{5395E7EF-A3CB-48F2-B40A-C5BF037867F0}" type="presOf" srcId="{7CDCED9B-DF6B-480A-874C-FDCACEDA1802}" destId="{A4EA3834-049E-4C23-8D87-3373E38F27F7}" srcOrd="0" destOrd="0" presId="urn:microsoft.com/office/officeart/2005/8/layout/radial5"/>
    <dgm:cxn modelId="{5CEEC48F-BFBF-416E-8368-22485EA3A692}" type="presOf" srcId="{95551003-1BF9-40C3-B451-B2FAA5DD971E}" destId="{95DA2F6A-4410-4CEA-8B70-A900AC55E08E}" srcOrd="1" destOrd="0" presId="urn:microsoft.com/office/officeart/2005/8/layout/radial5"/>
    <dgm:cxn modelId="{595B843F-0956-4270-A935-AA1EF5E30070}" type="presOf" srcId="{E9E85055-49A0-4A6A-920D-1199B364A3B0}" destId="{61C0CE7D-BC57-453E-812A-16F2B988ADEA}" srcOrd="0" destOrd="0" presId="urn:microsoft.com/office/officeart/2005/8/layout/radial5"/>
    <dgm:cxn modelId="{6A6B56D8-9AB1-44A9-BA5B-0FAC598646B9}" type="presOf" srcId="{B25B3E09-58E2-4E4B-81D4-10AA3845DBDE}" destId="{529EDB17-5DA2-4EC4-A4BC-96299EDE1425}" srcOrd="0" destOrd="0" presId="urn:microsoft.com/office/officeart/2005/8/layout/radial5"/>
    <dgm:cxn modelId="{D4AB9347-C674-4581-A957-D09D1AC3146D}" type="presOf" srcId="{1A826A82-B364-4090-8723-29D1C5544DAF}" destId="{50229FAF-1115-4D73-B8EC-B55A54DE4B49}" srcOrd="0" destOrd="0" presId="urn:microsoft.com/office/officeart/2005/8/layout/radial5"/>
    <dgm:cxn modelId="{C07F8FFE-E589-4161-9BCD-30BDE8E649D7}" type="presOf" srcId="{179F7801-ACA8-4CC5-90A3-F68A965A93F1}" destId="{FD3554E1-FA5E-4A3C-9012-4B614E095766}" srcOrd="0" destOrd="0" presId="urn:microsoft.com/office/officeart/2005/8/layout/radial5"/>
    <dgm:cxn modelId="{8DECDF5B-55F1-4FFE-A202-CDC867C0E2D6}" type="presOf" srcId="{95551003-1BF9-40C3-B451-B2FAA5DD971E}" destId="{09B15D1A-6738-47FF-8457-7DCDB21F3582}" srcOrd="0" destOrd="0" presId="urn:microsoft.com/office/officeart/2005/8/layout/radial5"/>
    <dgm:cxn modelId="{2DFB9AA1-EF31-4236-8F15-27CF7ADE1B20}" type="presOf" srcId="{7BB14C47-BE9C-44AD-A136-331C7EE91020}" destId="{1B3EB0B4-2D75-4F2C-8DD9-8BC5946E7D0D}" srcOrd="0" destOrd="0" presId="urn:microsoft.com/office/officeart/2005/8/layout/radial5"/>
    <dgm:cxn modelId="{E3B31B18-8D61-4BE3-8338-594989C6E326}" srcId="{1A826A82-B364-4090-8723-29D1C5544DAF}" destId="{31747C35-2C99-4172-A254-D35132BCC07C}" srcOrd="3" destOrd="0" parTransId="{95551003-1BF9-40C3-B451-B2FAA5DD971E}" sibTransId="{E635A08F-F47B-4B42-BA40-37A3C0CB3F2F}"/>
    <dgm:cxn modelId="{1F676C81-A661-4FCB-BFEC-EBF0A138468B}" srcId="{7BB14C47-BE9C-44AD-A136-331C7EE91020}" destId="{1A826A82-B364-4090-8723-29D1C5544DAF}" srcOrd="0" destOrd="0" parTransId="{29312CB0-22DC-4F03-8C08-BA6DCCF1C664}" sibTransId="{A34B0BEB-C16B-4567-AA5A-F09AEBACC495}"/>
    <dgm:cxn modelId="{030CAAB4-F223-481D-9E9E-9E217F83E0B1}" type="presOf" srcId="{7CDCED9B-DF6B-480A-874C-FDCACEDA1802}" destId="{D90387C7-DA5E-4FAA-8F38-AF893DA46141}" srcOrd="1" destOrd="0" presId="urn:microsoft.com/office/officeart/2005/8/layout/radial5"/>
    <dgm:cxn modelId="{CD4A073E-72C8-4D37-BBA7-3E521EA334BA}" srcId="{1A826A82-B364-4090-8723-29D1C5544DAF}" destId="{EF3696A4-04F2-49F8-A6B4-1832798357FE}" srcOrd="0" destOrd="0" parTransId="{E0024144-6A07-4390-B7D6-F9B9550B2359}" sibTransId="{D2312266-7088-4C7B-B364-891C0F4D2EB1}"/>
    <dgm:cxn modelId="{353D781B-AB54-4C94-A88A-0F02AB4140CE}" srcId="{1A826A82-B364-4090-8723-29D1C5544DAF}" destId="{B25B3E09-58E2-4E4B-81D4-10AA3845DBDE}" srcOrd="1" destOrd="0" parTransId="{7CDCED9B-DF6B-480A-874C-FDCACEDA1802}" sibTransId="{7334476F-7A51-4F94-A1D0-C0FEC315B82F}"/>
    <dgm:cxn modelId="{3B60A9CE-DEF3-4557-A6A5-8FE710B07F9A}" type="presParOf" srcId="{1B3EB0B4-2D75-4F2C-8DD9-8BC5946E7D0D}" destId="{50229FAF-1115-4D73-B8EC-B55A54DE4B49}" srcOrd="0" destOrd="0" presId="urn:microsoft.com/office/officeart/2005/8/layout/radial5"/>
    <dgm:cxn modelId="{8BE537BF-D642-4E00-BDFA-2F0D698877CC}" type="presParOf" srcId="{1B3EB0B4-2D75-4F2C-8DD9-8BC5946E7D0D}" destId="{8EF940EC-C639-4D7E-9F90-6B6642DDCA26}" srcOrd="1" destOrd="0" presId="urn:microsoft.com/office/officeart/2005/8/layout/radial5"/>
    <dgm:cxn modelId="{8D545A5C-8E44-4F3D-95F4-50473289B9A1}" type="presParOf" srcId="{8EF940EC-C639-4D7E-9F90-6B6642DDCA26}" destId="{3D1715FF-5D94-448A-82C7-0C5AE200446D}" srcOrd="0" destOrd="0" presId="urn:microsoft.com/office/officeart/2005/8/layout/radial5"/>
    <dgm:cxn modelId="{6FC23228-543C-455B-9CD4-664C2DFFFB77}" type="presParOf" srcId="{1B3EB0B4-2D75-4F2C-8DD9-8BC5946E7D0D}" destId="{DBEC718D-94A7-4498-99D8-423E21389153}" srcOrd="2" destOrd="0" presId="urn:microsoft.com/office/officeart/2005/8/layout/radial5"/>
    <dgm:cxn modelId="{03FAB939-09A6-49BF-8E35-DCBABC46A6C6}" type="presParOf" srcId="{1B3EB0B4-2D75-4F2C-8DD9-8BC5946E7D0D}" destId="{A4EA3834-049E-4C23-8D87-3373E38F27F7}" srcOrd="3" destOrd="0" presId="urn:microsoft.com/office/officeart/2005/8/layout/radial5"/>
    <dgm:cxn modelId="{09719FB5-F324-47FF-8089-F60B939C0DF3}" type="presParOf" srcId="{A4EA3834-049E-4C23-8D87-3373E38F27F7}" destId="{D90387C7-DA5E-4FAA-8F38-AF893DA46141}" srcOrd="0" destOrd="0" presId="urn:microsoft.com/office/officeart/2005/8/layout/radial5"/>
    <dgm:cxn modelId="{94F31A67-1E17-46B5-8C7B-4735677FBF30}" type="presParOf" srcId="{1B3EB0B4-2D75-4F2C-8DD9-8BC5946E7D0D}" destId="{529EDB17-5DA2-4EC4-A4BC-96299EDE1425}" srcOrd="4" destOrd="0" presId="urn:microsoft.com/office/officeart/2005/8/layout/radial5"/>
    <dgm:cxn modelId="{624069CF-DCF3-4B48-BF2A-EA991F70090B}" type="presParOf" srcId="{1B3EB0B4-2D75-4F2C-8DD9-8BC5946E7D0D}" destId="{FD3554E1-FA5E-4A3C-9012-4B614E095766}" srcOrd="5" destOrd="0" presId="urn:microsoft.com/office/officeart/2005/8/layout/radial5"/>
    <dgm:cxn modelId="{20FD3D5D-55E9-40FB-8963-25F3A29AD33C}" type="presParOf" srcId="{FD3554E1-FA5E-4A3C-9012-4B614E095766}" destId="{0C7F1C62-B868-4C35-880D-98C325564DE3}" srcOrd="0" destOrd="0" presId="urn:microsoft.com/office/officeart/2005/8/layout/radial5"/>
    <dgm:cxn modelId="{139F48E8-0DB4-43F4-8CF0-D10370D686CE}" type="presParOf" srcId="{1B3EB0B4-2D75-4F2C-8DD9-8BC5946E7D0D}" destId="{61C0CE7D-BC57-453E-812A-16F2B988ADEA}" srcOrd="6" destOrd="0" presId="urn:microsoft.com/office/officeart/2005/8/layout/radial5"/>
    <dgm:cxn modelId="{2EB4ABEF-6FE7-42A4-A3B7-615ADC28C8C6}" type="presParOf" srcId="{1B3EB0B4-2D75-4F2C-8DD9-8BC5946E7D0D}" destId="{09B15D1A-6738-47FF-8457-7DCDB21F3582}" srcOrd="7" destOrd="0" presId="urn:microsoft.com/office/officeart/2005/8/layout/radial5"/>
    <dgm:cxn modelId="{325C26D0-CBB0-4647-BD36-DD74AE8E52EF}" type="presParOf" srcId="{09B15D1A-6738-47FF-8457-7DCDB21F3582}" destId="{95DA2F6A-4410-4CEA-8B70-A900AC55E08E}" srcOrd="0" destOrd="0" presId="urn:microsoft.com/office/officeart/2005/8/layout/radial5"/>
    <dgm:cxn modelId="{1677A5CE-ACB5-44D7-B035-7FD2CA30603F}" type="presParOf" srcId="{1B3EB0B4-2D75-4F2C-8DD9-8BC5946E7D0D}" destId="{4BB4B2D3-AEF7-4E34-9A27-6C603D8A2EC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CC8C5-FC22-4AE7-AEF4-55FEF3AFDCBA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6452987C-4EA0-45F5-A54E-161D8413BF8E}">
      <dgm:prSet custT="1"/>
      <dgm:spPr/>
      <dgm:t>
        <a:bodyPr/>
        <a:lstStyle/>
        <a:p>
          <a:r>
            <a:rPr lang="fr-CH" sz="2400" dirty="0" smtClean="0">
              <a:solidFill>
                <a:srgbClr val="C00000"/>
              </a:solidFill>
            </a:rPr>
            <a:t>Apprendre des concepts </a:t>
          </a:r>
          <a:r>
            <a:rPr lang="fr-CH" sz="2400" dirty="0" smtClean="0">
              <a:solidFill>
                <a:schemeClr val="tx1"/>
              </a:solidFill>
            </a:rPr>
            <a:t>en créant des </a:t>
          </a:r>
          <a:r>
            <a:rPr lang="fr-CH" sz="2400" dirty="0" smtClean="0">
              <a:solidFill>
                <a:srgbClr val="C00000"/>
              </a:solidFill>
            </a:rPr>
            <a:t>cartes</a:t>
          </a:r>
          <a:endParaRPr lang="fr-CH" sz="2400" dirty="0">
            <a:solidFill>
              <a:srgbClr val="C00000"/>
            </a:solidFill>
          </a:endParaRPr>
        </a:p>
      </dgm:t>
    </dgm:pt>
    <dgm:pt modelId="{2D4AB2D7-813E-4016-9666-B0B0A665FB99}" type="parTrans" cxnId="{3EE9975B-938F-49C4-8852-EE9FE65065CC}">
      <dgm:prSet/>
      <dgm:spPr/>
      <dgm:t>
        <a:bodyPr/>
        <a:lstStyle/>
        <a:p>
          <a:endParaRPr lang="fr-CH"/>
        </a:p>
      </dgm:t>
    </dgm:pt>
    <dgm:pt modelId="{6ABC446D-659C-4441-B72F-37AA65608DE1}" type="sibTrans" cxnId="{3EE9975B-938F-49C4-8852-EE9FE65065CC}">
      <dgm:prSet/>
      <dgm:spPr/>
      <dgm:t>
        <a:bodyPr/>
        <a:lstStyle/>
        <a:p>
          <a:endParaRPr lang="fr-CH" sz="1800"/>
        </a:p>
      </dgm:t>
    </dgm:pt>
    <dgm:pt modelId="{611B2453-2651-4893-A6DD-3DB82A756263}">
      <dgm:prSet custT="1"/>
      <dgm:spPr/>
      <dgm:t>
        <a:bodyPr/>
        <a:lstStyle/>
        <a:p>
          <a:r>
            <a:rPr lang="fr-CH" sz="2400" dirty="0" smtClean="0">
              <a:solidFill>
                <a:srgbClr val="C00000"/>
              </a:solidFill>
            </a:rPr>
            <a:t>Evaluer</a:t>
          </a:r>
          <a:r>
            <a:rPr lang="fr-CH" sz="2400" dirty="0" smtClean="0"/>
            <a:t> la compréhension/</a:t>
          </a:r>
          <a:br>
            <a:rPr lang="fr-CH" sz="2400" dirty="0" smtClean="0"/>
          </a:br>
          <a:r>
            <a:rPr lang="fr-CH" sz="2400" dirty="0" smtClean="0"/>
            <a:t>compétence d'un étudiant</a:t>
          </a:r>
          <a:endParaRPr lang="fr-CH" sz="2400" dirty="0"/>
        </a:p>
      </dgm:t>
    </dgm:pt>
    <dgm:pt modelId="{0524FEB8-C0CE-4848-B4E7-F6C25E3FAA4F}" type="parTrans" cxnId="{CBCE5591-CCA3-47F2-8C30-5C7B4A4D2B39}">
      <dgm:prSet/>
      <dgm:spPr/>
      <dgm:t>
        <a:bodyPr/>
        <a:lstStyle/>
        <a:p>
          <a:endParaRPr lang="fr-CH"/>
        </a:p>
      </dgm:t>
    </dgm:pt>
    <dgm:pt modelId="{AFB246CA-600A-42F6-88FC-A6A138508651}" type="sibTrans" cxnId="{CBCE5591-CCA3-47F2-8C30-5C7B4A4D2B39}">
      <dgm:prSet/>
      <dgm:spPr/>
      <dgm:t>
        <a:bodyPr/>
        <a:lstStyle/>
        <a:p>
          <a:endParaRPr lang="fr-CH" sz="1800"/>
        </a:p>
      </dgm:t>
    </dgm:pt>
    <dgm:pt modelId="{E537F83E-87E4-4024-BB8D-43035DB1389D}" type="pres">
      <dgm:prSet presAssocID="{E50CC8C5-FC22-4AE7-AEF4-55FEF3AFDC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016AE6B2-03DE-4C15-B999-F06F5866BAEF}" type="pres">
      <dgm:prSet presAssocID="{6452987C-4EA0-45F5-A54E-161D8413BF8E}" presName="node" presStyleLbl="node1" presStyleIdx="0" presStyleCnt="2" custScaleX="95030" custScaleY="68029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27B337C-E127-43D2-903B-62BCB3F68626}" type="pres">
      <dgm:prSet presAssocID="{6452987C-4EA0-45F5-A54E-161D8413BF8E}" presName="spNode" presStyleCnt="0"/>
      <dgm:spPr/>
    </dgm:pt>
    <dgm:pt modelId="{BE30653A-7C39-4F05-B5D4-351EEE3A9CF2}" type="pres">
      <dgm:prSet presAssocID="{6ABC446D-659C-4441-B72F-37AA65608DE1}" presName="sibTrans" presStyleLbl="sibTrans1D1" presStyleIdx="0" presStyleCnt="2"/>
      <dgm:spPr/>
      <dgm:t>
        <a:bodyPr/>
        <a:lstStyle/>
        <a:p>
          <a:endParaRPr lang="fr-CH"/>
        </a:p>
      </dgm:t>
    </dgm:pt>
    <dgm:pt modelId="{F4BAA728-ED54-4CE6-8096-6EB95FA8DE79}" type="pres">
      <dgm:prSet presAssocID="{611B2453-2651-4893-A6DD-3DB82A756263}" presName="node" presStyleLbl="node1" presStyleIdx="1" presStyleCnt="2" custScaleX="87474" custScaleY="71564" custRadScaleRad="129161" custRadScaleInc="156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C60E03E2-9723-494D-83E1-851CF769E7E8}" type="pres">
      <dgm:prSet presAssocID="{611B2453-2651-4893-A6DD-3DB82A756263}" presName="spNode" presStyleCnt="0"/>
      <dgm:spPr/>
    </dgm:pt>
    <dgm:pt modelId="{BB7C18F0-1867-4FB1-8217-E00176C4103E}" type="pres">
      <dgm:prSet presAssocID="{AFB246CA-600A-42F6-88FC-A6A138508651}" presName="sibTrans" presStyleLbl="sibTrans1D1" presStyleIdx="1" presStyleCnt="2"/>
      <dgm:spPr/>
      <dgm:t>
        <a:bodyPr/>
        <a:lstStyle/>
        <a:p>
          <a:endParaRPr lang="fr-CH"/>
        </a:p>
      </dgm:t>
    </dgm:pt>
  </dgm:ptLst>
  <dgm:cxnLst>
    <dgm:cxn modelId="{2224251F-E8B2-4D24-9D3F-097A2C6538FE}" type="presOf" srcId="{6ABC446D-659C-4441-B72F-37AA65608DE1}" destId="{BE30653A-7C39-4F05-B5D4-351EEE3A9CF2}" srcOrd="0" destOrd="0" presId="urn:microsoft.com/office/officeart/2005/8/layout/cycle6"/>
    <dgm:cxn modelId="{BF3EE7B0-AA95-4DCF-ACD2-A41DE16F3A2A}" type="presOf" srcId="{6452987C-4EA0-45F5-A54E-161D8413BF8E}" destId="{016AE6B2-03DE-4C15-B999-F06F5866BAEF}" srcOrd="0" destOrd="0" presId="urn:microsoft.com/office/officeart/2005/8/layout/cycle6"/>
    <dgm:cxn modelId="{8A9904CF-8654-488A-921F-A12BE9EFDF13}" type="presOf" srcId="{611B2453-2651-4893-A6DD-3DB82A756263}" destId="{F4BAA728-ED54-4CE6-8096-6EB95FA8DE79}" srcOrd="0" destOrd="0" presId="urn:microsoft.com/office/officeart/2005/8/layout/cycle6"/>
    <dgm:cxn modelId="{3EE9975B-938F-49C4-8852-EE9FE65065CC}" srcId="{E50CC8C5-FC22-4AE7-AEF4-55FEF3AFDCBA}" destId="{6452987C-4EA0-45F5-A54E-161D8413BF8E}" srcOrd="0" destOrd="0" parTransId="{2D4AB2D7-813E-4016-9666-B0B0A665FB99}" sibTransId="{6ABC446D-659C-4441-B72F-37AA65608DE1}"/>
    <dgm:cxn modelId="{19D148C5-F878-48E9-BE69-CA1A391D6376}" type="presOf" srcId="{E50CC8C5-FC22-4AE7-AEF4-55FEF3AFDCBA}" destId="{E537F83E-87E4-4024-BB8D-43035DB1389D}" srcOrd="0" destOrd="0" presId="urn:microsoft.com/office/officeart/2005/8/layout/cycle6"/>
    <dgm:cxn modelId="{CBCE5591-CCA3-47F2-8C30-5C7B4A4D2B39}" srcId="{E50CC8C5-FC22-4AE7-AEF4-55FEF3AFDCBA}" destId="{611B2453-2651-4893-A6DD-3DB82A756263}" srcOrd="1" destOrd="0" parTransId="{0524FEB8-C0CE-4848-B4E7-F6C25E3FAA4F}" sibTransId="{AFB246CA-600A-42F6-88FC-A6A138508651}"/>
    <dgm:cxn modelId="{2647E591-62FE-4AEA-AF28-6B3B690613D2}" type="presOf" srcId="{AFB246CA-600A-42F6-88FC-A6A138508651}" destId="{BB7C18F0-1867-4FB1-8217-E00176C4103E}" srcOrd="0" destOrd="0" presId="urn:microsoft.com/office/officeart/2005/8/layout/cycle6"/>
    <dgm:cxn modelId="{A32B7A1A-CDC0-435F-8C2E-D4D724ACF083}" type="presParOf" srcId="{E537F83E-87E4-4024-BB8D-43035DB1389D}" destId="{016AE6B2-03DE-4C15-B999-F06F5866BAEF}" srcOrd="0" destOrd="0" presId="urn:microsoft.com/office/officeart/2005/8/layout/cycle6"/>
    <dgm:cxn modelId="{462B6FB2-4BA7-423D-B3AE-492B4F466837}" type="presParOf" srcId="{E537F83E-87E4-4024-BB8D-43035DB1389D}" destId="{C27B337C-E127-43D2-903B-62BCB3F68626}" srcOrd="1" destOrd="0" presId="urn:microsoft.com/office/officeart/2005/8/layout/cycle6"/>
    <dgm:cxn modelId="{0347151A-0126-45B6-8FEC-1F9785CE4411}" type="presParOf" srcId="{E537F83E-87E4-4024-BB8D-43035DB1389D}" destId="{BE30653A-7C39-4F05-B5D4-351EEE3A9CF2}" srcOrd="2" destOrd="0" presId="urn:microsoft.com/office/officeart/2005/8/layout/cycle6"/>
    <dgm:cxn modelId="{6BC2F4EF-7BCC-4D58-8337-F5B833149FD8}" type="presParOf" srcId="{E537F83E-87E4-4024-BB8D-43035DB1389D}" destId="{F4BAA728-ED54-4CE6-8096-6EB95FA8DE79}" srcOrd="3" destOrd="0" presId="urn:microsoft.com/office/officeart/2005/8/layout/cycle6"/>
    <dgm:cxn modelId="{A5A617D7-ADBD-4B2D-BBF5-06503432F07A}" type="presParOf" srcId="{E537F83E-87E4-4024-BB8D-43035DB1389D}" destId="{C60E03E2-9723-494D-83E1-851CF769E7E8}" srcOrd="4" destOrd="0" presId="urn:microsoft.com/office/officeart/2005/8/layout/cycle6"/>
    <dgm:cxn modelId="{DDB51260-9294-4541-B525-9E6AF35D1FB9}" type="presParOf" srcId="{E537F83E-87E4-4024-BB8D-43035DB1389D}" destId="{BB7C18F0-1867-4FB1-8217-E00176C4103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29FAF-1115-4D73-B8EC-B55A54DE4B49}">
      <dsp:nvSpPr>
        <dsp:cNvPr id="0" name=""/>
        <dsp:cNvSpPr/>
      </dsp:nvSpPr>
      <dsp:spPr>
        <a:xfrm>
          <a:off x="2535456" y="2020876"/>
          <a:ext cx="2555653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Cartes conceptuelles, cartes heuristiques, schémas, ….</a:t>
          </a:r>
          <a:endParaRPr lang="fr-CH" sz="1600" kern="1200" noProof="0" dirty="0"/>
        </a:p>
      </dsp:txBody>
      <dsp:txXfrm>
        <a:off x="2909723" y="2231550"/>
        <a:ext cx="1807119" cy="1017224"/>
      </dsp:txXfrm>
    </dsp:sp>
    <dsp:sp modelId="{8EF940EC-C639-4D7E-9F90-6B6642DDCA26}">
      <dsp:nvSpPr>
        <dsp:cNvPr id="0" name=""/>
        <dsp:cNvSpPr/>
      </dsp:nvSpPr>
      <dsp:spPr>
        <a:xfrm rot="16200018">
          <a:off x="3661007" y="1497617"/>
          <a:ext cx="304560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>
        <a:off x="3706691" y="1641124"/>
        <a:ext cx="213192" cy="293468"/>
      </dsp:txXfrm>
    </dsp:sp>
    <dsp:sp modelId="{DBEC718D-94A7-4498-99D8-423E21389153}">
      <dsp:nvSpPr>
        <dsp:cNvPr id="0" name=""/>
        <dsp:cNvSpPr/>
      </dsp:nvSpPr>
      <dsp:spPr>
        <a:xfrm>
          <a:off x="2662234" y="7661"/>
          <a:ext cx="2302119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1. Cartes heuristiques (</a:t>
          </a:r>
          <a:r>
            <a:rPr lang="fr-CH" sz="1600" kern="1200" noProof="0" dirty="0" err="1" smtClean="0"/>
            <a:t>mind</a:t>
          </a:r>
          <a:r>
            <a:rPr lang="fr-CH" sz="1600" kern="1200" noProof="0" dirty="0" smtClean="0"/>
            <a:t> </a:t>
          </a:r>
          <a:r>
            <a:rPr lang="fr-CH" sz="1600" kern="1200" noProof="0" dirty="0" err="1" smtClean="0"/>
            <a:t>maps</a:t>
          </a:r>
          <a:r>
            <a:rPr lang="fr-CH" sz="1600" kern="1200" noProof="0" dirty="0" smtClean="0"/>
            <a:t>)</a:t>
          </a:r>
          <a:endParaRPr lang="fr-CH" sz="1600" kern="1200" noProof="0" dirty="0"/>
        </a:p>
      </dsp:txBody>
      <dsp:txXfrm>
        <a:off x="2999372" y="218335"/>
        <a:ext cx="1627843" cy="1017224"/>
      </dsp:txXfrm>
    </dsp:sp>
    <dsp:sp modelId="{A4EA3834-049E-4C23-8D87-3373E38F27F7}">
      <dsp:nvSpPr>
        <dsp:cNvPr id="0" name=""/>
        <dsp:cNvSpPr/>
      </dsp:nvSpPr>
      <dsp:spPr>
        <a:xfrm rot="13">
          <a:off x="5241958" y="2495611"/>
          <a:ext cx="363409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200" kern="1200"/>
        </a:p>
      </dsp:txBody>
      <dsp:txXfrm>
        <a:off x="5241958" y="2593434"/>
        <a:ext cx="254386" cy="293468"/>
      </dsp:txXfrm>
    </dsp:sp>
    <dsp:sp modelId="{529EDB17-5DA2-4EC4-A4BC-96299EDE1425}">
      <dsp:nvSpPr>
        <dsp:cNvPr id="0" name=""/>
        <dsp:cNvSpPr/>
      </dsp:nvSpPr>
      <dsp:spPr>
        <a:xfrm>
          <a:off x="5776787" y="2020888"/>
          <a:ext cx="2011469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2. Cartes conceptuelles </a:t>
          </a:r>
          <a:br>
            <a:rPr lang="fr-CH" sz="1600" kern="1200" noProof="0" dirty="0" smtClean="0"/>
          </a:br>
          <a:r>
            <a:rPr lang="fr-CH" sz="1600" kern="1200" noProof="0" dirty="0" smtClean="0"/>
            <a:t>(au sens étroit)</a:t>
          </a:r>
          <a:endParaRPr lang="fr-CH" sz="1600" kern="1200" noProof="0" dirty="0"/>
        </a:p>
      </dsp:txBody>
      <dsp:txXfrm>
        <a:off x="6071360" y="2231562"/>
        <a:ext cx="1422323" cy="1017224"/>
      </dsp:txXfrm>
    </dsp:sp>
    <dsp:sp modelId="{FD3554E1-FA5E-4A3C-9012-4B614E095766}">
      <dsp:nvSpPr>
        <dsp:cNvPr id="0" name=""/>
        <dsp:cNvSpPr/>
      </dsp:nvSpPr>
      <dsp:spPr>
        <a:xfrm rot="5399989">
          <a:off x="3661152" y="3493325"/>
          <a:ext cx="304267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>
        <a:off x="3706792" y="3545508"/>
        <a:ext cx="212987" cy="293468"/>
      </dsp:txXfrm>
    </dsp:sp>
    <dsp:sp modelId="{61C0CE7D-BC57-453E-812A-16F2B988ADEA}">
      <dsp:nvSpPr>
        <dsp:cNvPr id="0" name=""/>
        <dsp:cNvSpPr/>
      </dsp:nvSpPr>
      <dsp:spPr>
        <a:xfrm>
          <a:off x="2590790" y="4033539"/>
          <a:ext cx="2444998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3. Autres « langages » informels </a:t>
          </a:r>
          <a:endParaRPr lang="fr-CH" sz="1600" kern="1200" noProof="0" dirty="0"/>
        </a:p>
      </dsp:txBody>
      <dsp:txXfrm>
        <a:off x="2948852" y="4244213"/>
        <a:ext cx="1728874" cy="1017224"/>
      </dsp:txXfrm>
    </dsp:sp>
    <dsp:sp modelId="{09B15D1A-6738-47FF-8457-7DCDB21F3582}">
      <dsp:nvSpPr>
        <dsp:cNvPr id="0" name=""/>
        <dsp:cNvSpPr/>
      </dsp:nvSpPr>
      <dsp:spPr>
        <a:xfrm rot="10713001">
          <a:off x="2119169" y="2534752"/>
          <a:ext cx="295148" cy="4891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600" kern="1200" noProof="0"/>
        </a:p>
      </dsp:txBody>
      <dsp:txXfrm rot="10800000">
        <a:off x="2207699" y="2631455"/>
        <a:ext cx="206604" cy="293468"/>
      </dsp:txXfrm>
    </dsp:sp>
    <dsp:sp modelId="{4BB4B2D3-AEF7-4E34-9A27-6C603D8A2ECB}">
      <dsp:nvSpPr>
        <dsp:cNvPr id="0" name=""/>
        <dsp:cNvSpPr/>
      </dsp:nvSpPr>
      <dsp:spPr>
        <a:xfrm>
          <a:off x="0" y="2092332"/>
          <a:ext cx="1980641" cy="1438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600" kern="1200" noProof="0" dirty="0" smtClean="0"/>
            <a:t>4. Diagrammes visuels (semi) formels</a:t>
          </a:r>
          <a:endParaRPr lang="fr-CH" sz="1600" kern="1200" noProof="0" dirty="0"/>
        </a:p>
      </dsp:txBody>
      <dsp:txXfrm>
        <a:off x="290058" y="2303006"/>
        <a:ext cx="1400525" cy="1017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AE6B2-03DE-4C15-B999-F06F5866BAEF}">
      <dsp:nvSpPr>
        <dsp:cNvPr id="0" name=""/>
        <dsp:cNvSpPr/>
      </dsp:nvSpPr>
      <dsp:spPr>
        <a:xfrm>
          <a:off x="171976" y="1871607"/>
          <a:ext cx="3715543" cy="17288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kern="1200" dirty="0" smtClean="0">
              <a:solidFill>
                <a:srgbClr val="C00000"/>
              </a:solidFill>
            </a:rPr>
            <a:t>Apprendre des concepts </a:t>
          </a:r>
          <a:r>
            <a:rPr lang="fr-CH" sz="2400" kern="1200" dirty="0" smtClean="0">
              <a:solidFill>
                <a:schemeClr val="tx1"/>
              </a:solidFill>
            </a:rPr>
            <a:t>en créant des </a:t>
          </a:r>
          <a:r>
            <a:rPr lang="fr-CH" sz="2400" kern="1200" dirty="0" smtClean="0">
              <a:solidFill>
                <a:srgbClr val="C00000"/>
              </a:solidFill>
            </a:rPr>
            <a:t>cartes</a:t>
          </a:r>
          <a:endParaRPr lang="fr-CH" sz="2400" kern="1200" dirty="0">
            <a:solidFill>
              <a:srgbClr val="C00000"/>
            </a:solidFill>
          </a:endParaRPr>
        </a:p>
      </dsp:txBody>
      <dsp:txXfrm>
        <a:off x="256374" y="1956005"/>
        <a:ext cx="3546747" cy="1560100"/>
      </dsp:txXfrm>
    </dsp:sp>
    <dsp:sp modelId="{BE30653A-7C39-4F05-B5D4-351EEE3A9CF2}">
      <dsp:nvSpPr>
        <dsp:cNvPr id="0" name=""/>
        <dsp:cNvSpPr/>
      </dsp:nvSpPr>
      <dsp:spPr>
        <a:xfrm>
          <a:off x="2123212" y="319936"/>
          <a:ext cx="4317817" cy="4317817"/>
        </a:xfrm>
        <a:custGeom>
          <a:avLst/>
          <a:gdLst/>
          <a:ahLst/>
          <a:cxnLst/>
          <a:rect l="0" t="0" r="0" b="0"/>
          <a:pathLst>
            <a:path>
              <a:moveTo>
                <a:pt x="99194" y="1512021"/>
              </a:moveTo>
              <a:arcTo wR="2158908" hR="2158908" stAng="11846146" swAng="87088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A728-ED54-4CE6-8096-6EB95FA8DE79}">
      <dsp:nvSpPr>
        <dsp:cNvPr id="0" name=""/>
        <dsp:cNvSpPr/>
      </dsp:nvSpPr>
      <dsp:spPr>
        <a:xfrm>
          <a:off x="4809485" y="1872297"/>
          <a:ext cx="3420114" cy="1818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kern="1200" dirty="0" smtClean="0">
              <a:solidFill>
                <a:srgbClr val="C00000"/>
              </a:solidFill>
            </a:rPr>
            <a:t>Evaluer</a:t>
          </a:r>
          <a:r>
            <a:rPr lang="fr-CH" sz="2400" kern="1200" dirty="0" smtClean="0"/>
            <a:t> la compréhension/</a:t>
          </a:r>
          <a:br>
            <a:rPr lang="fr-CH" sz="2400" kern="1200" dirty="0" smtClean="0"/>
          </a:br>
          <a:r>
            <a:rPr lang="fr-CH" sz="2400" kern="1200" dirty="0" smtClean="0"/>
            <a:t>compétence d'un étudiant</a:t>
          </a:r>
          <a:endParaRPr lang="fr-CH" sz="2400" kern="1200" dirty="0"/>
        </a:p>
      </dsp:txBody>
      <dsp:txXfrm>
        <a:off x="4898268" y="1961080"/>
        <a:ext cx="3242548" cy="1641169"/>
      </dsp:txXfrm>
    </dsp:sp>
    <dsp:sp modelId="{BB7C18F0-1867-4FB1-8217-E00176C4103E}">
      <dsp:nvSpPr>
        <dsp:cNvPr id="0" name=""/>
        <dsp:cNvSpPr/>
      </dsp:nvSpPr>
      <dsp:spPr>
        <a:xfrm>
          <a:off x="2118711" y="819205"/>
          <a:ext cx="4317817" cy="4317817"/>
        </a:xfrm>
        <a:custGeom>
          <a:avLst/>
          <a:gdLst/>
          <a:ahLst/>
          <a:cxnLst/>
          <a:rect l="0" t="0" r="0" b="0"/>
          <a:pathLst>
            <a:path>
              <a:moveTo>
                <a:pt x="4182783" y="2910453"/>
              </a:moveTo>
              <a:arcTo wR="2158908" hR="2158908" stAng="1222317" swAng="85069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 dirty="0" smtClean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r>
              <a:rPr lang="fr-CH" b="1" dirty="0"/>
              <a:t>Introduction à l'usage des cartes conceptuelles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E324DF-5E27-4C65-93E3-1AF6E3C2E186}" type="datetime1">
              <a:rPr lang="en-US"/>
              <a:pPr>
                <a:defRPr/>
              </a:pPr>
              <a:t>12/20/2016</a:t>
            </a:fld>
            <a:endParaRPr lang="fr-CH" dirty="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 dirty="0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57278E-F6E6-4A0A-BB97-A6EC668CCB7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08614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18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CH" dirty="0">
              <a:latin typeface="Arial" charset="0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t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/>
              <a:t>Is there a future for learning management systems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t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B456744-46F3-4BD9-B344-3F7DC2CA5CF4}" type="datetime1">
              <a:rPr lang="en-US"/>
              <a:pPr>
                <a:defRPr/>
              </a:pPr>
              <a:t>12/20/2016</a:t>
            </a:fld>
            <a:endParaRPr lang="en-GB" dirty="0"/>
          </a:p>
        </p:txBody>
      </p:sp>
      <p:sp>
        <p:nvSpPr>
          <p:cNvPr id="3584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57763" cy="371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4875" y="4713288"/>
            <a:ext cx="4987925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CH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b" anchorCtr="0" compatLnSpc="1">
            <a:prstTxWarp prst="textNoShape">
              <a:avLst/>
            </a:prstTxWarp>
          </a:bodyPr>
          <a:lstStyle>
            <a:lvl1pPr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4813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18" tIns="47487" rIns="94618" bIns="47487" numCol="1" anchor="b" anchorCtr="0" compatLnSpc="1">
            <a:prstTxWarp prst="textNoShape">
              <a:avLst/>
            </a:prstTxWarp>
          </a:bodyPr>
          <a:lstStyle>
            <a:lvl1pPr algn="r" defTabSz="454025" eaLnBrk="1" hangingPunct="1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17550" algn="l"/>
                <a:tab pos="1436688" algn="l"/>
                <a:tab pos="2154238" algn="l"/>
                <a:tab pos="2871788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2C971181-3949-4930-A402-61453EAAF7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860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24C83B3-341A-4C1F-AAC5-E5BB9AA66CB7}" type="datetime1">
              <a:rPr lang="en-US" smtClean="0"/>
              <a:pPr>
                <a:buFont typeface="StarSymbol"/>
                <a:buNone/>
              </a:pPr>
              <a:t>12/20/2016</a:t>
            </a:fld>
            <a:endParaRPr lang="en-GB" dirty="0" smtClean="0"/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StarSymbol"/>
              <a:buNone/>
            </a:pPr>
            <a:fld id="{2C38EDA0-6703-4C36-8D6E-5BC77E616EE2}" type="slidenum">
              <a:rPr lang="en-GB" smtClean="0"/>
              <a:pPr>
                <a:buFont typeface="StarSymbol"/>
                <a:buNone/>
              </a:pPr>
              <a:t>1</a:t>
            </a:fld>
            <a:endParaRPr lang="en-GB" dirty="0" smtClean="0"/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3288"/>
            <a:ext cx="4989513" cy="4467225"/>
          </a:xfrm>
          <a:noFill/>
          <a:ln/>
        </p:spPr>
        <p:txBody>
          <a:bodyPr wrap="none" lIns="90690" tIns="45345" rIns="90690" bIns="45345" anchor="ctr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402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fr-CH"/>
              <a:t>Click to edit Master title style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141663"/>
            <a:ext cx="7775575" cy="2471737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CH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7DA-F35E-4983-8ED4-D8966EBED184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0D9F-DCCC-43DC-9BAE-887288B94DEB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87E4-5711-4723-9C5B-03FB49DB8470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ED24-A932-4EF7-8509-55A7D52366EB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2005-6352-4A83-A869-D0471D38F7BF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AF8E9-10B7-4739-A4E1-01FFB77B6DF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DC57-6950-4198-8372-A87A5292CC2A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6EA9-8F47-4660-9399-B0F52973D7C2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4D2A-33BC-4F1E-B186-1B743917412E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C2BB-B144-4279-BD19-20D6EF4FC9C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419C-81DD-44C1-BE51-D33E93D2327C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69D0A-7A99-4BC6-9CBE-50EB1A99A91F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DDD3-C92D-4C07-BA19-59798898499D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D3F4-C2AA-4389-9EDC-5488D9603909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F8DE-FC44-4024-A29C-171A5D46288F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4FF01-E9AB-4EF2-B509-CE7EF8CB8348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2870-3561-49F7-B9BF-6F606C09E09A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51FC-576E-4EEA-AF82-F6E694EA8D15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0063" y="6357938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886F-2E2C-4E5D-B66A-51A28A50EF42}" type="datetime1">
              <a:rPr lang="fr-CH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113" y="6381750"/>
            <a:ext cx="2895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http://edutechwiki.unige.ch/en/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F7F8-3F40-44EC-B28D-27F33EF8B214}" type="slidenum">
              <a:rPr lang="fr-CH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3E89A0-92CB-4EB4-BFF2-5B50ABAA6349}" type="datetimeFigureOut">
              <a:rPr lang="fr-FR"/>
              <a:pPr>
                <a:defRPr/>
              </a:pPr>
              <a:t>20/12/2016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53DB008-A827-4803-9983-D1D7B2C1010A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schneider@unige.ch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hyperlink" Target="http://tecfa.unige.ch/tecfa/talks/schneide/intro-cartes-2016" TargetMode="External"/><Relationship Id="rId4" Type="http://schemas.openxmlformats.org/officeDocument/2006/relationships/hyperlink" Target="http://tecfa.unige.ch/DK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Th%C3%A9orie_de_Novak_sur_les_cartes_conceptuell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Script_collaboratif_(Kaleidoscope)/Processus_cognitifs_et_apprentiss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dutechwiki.unige.ch/fr/Flow/Mesurer_et_repr&#233;senter_le_flo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dutechwiki.unige.ch/fr/FEASP/Comment_l'approche_FEASP_peut-elle_am%C3%A9liorer_l'apprentissage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dutechwiki.unige.ch/fr/Tactique_p%C3%A9dagogique/Que_sont_les_tactiques_p%C3%A9dagogiques_et_lesquelles_utiliser_dans_un_contexte_de_e-learning?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utechwiki.unige.ch/fr/Tactique_p%C3%A9dagogique/Que_sont_les_tactiques_p%C3%A9dagogiques_et_lesquelles_utiliser_dans_un_contexte_de_e-learning?" TargetMode="External"/><Relationship Id="rId2" Type="http://schemas.openxmlformats.org/officeDocument/2006/relationships/hyperlink" Target="http://edutechwiki.unige.ch/fr/Script_collaboratif_(Kaleidoscope)/Production2_bases151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-ouverte.unige.ch/unige:74538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cfaetu.unige.ch/perso/maltt/rattu4/cartasthme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tecfa.unige.ch/tecfa/talks/schneide/intro-cartes-201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dutechwiki.unige.ch/fr/Bases_psychop%C3%A9dagogiques_des_technologies_%C3%A9ducativ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ecfalms.unige.ch/moodle/grade/grading/form/rubric/preview.php?areaid=4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514350" y="720725"/>
            <a:ext cx="7772400" cy="191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04000"/>
              </a:lnSpc>
              <a:buClr>
                <a:srgbClr val="6699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4400" b="1" dirty="0" smtClean="0"/>
              <a:t>Deux cas d’usage de cartes conceptuelles</a:t>
            </a:r>
          </a:p>
          <a:p>
            <a:pPr>
              <a:lnSpc>
                <a:spcPct val="104000"/>
              </a:lnSpc>
              <a:buClr>
                <a:srgbClr val="6699FF"/>
              </a:buClr>
              <a:buSzPct val="100000"/>
              <a:buFont typeface="Trebuchet MS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dirty="0">
              <a:solidFill>
                <a:srgbClr val="6699FF"/>
              </a:solidFill>
              <a:latin typeface="Trebuchet MS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14350" y="2780928"/>
            <a:ext cx="7489825" cy="2786077"/>
          </a:xfrm>
          <a:prstGeom prst="rect">
            <a:avLst/>
          </a:prstGeom>
          <a:noFill/>
          <a:ln w="18360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</a:rPr>
              <a:t>Daniel K. Schneider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</a:rPr>
              <a:t/>
            </a:r>
            <a:br>
              <a:rPr lang="fr-CH" dirty="0" smtClean="0">
                <a:solidFill>
                  <a:srgbClr val="000000"/>
                </a:solidFill>
              </a:rPr>
            </a:br>
            <a:r>
              <a:rPr lang="fr-CH" dirty="0" smtClean="0">
                <a:solidFill>
                  <a:srgbClr val="000000"/>
                </a:solidFill>
              </a:rPr>
              <a:t>TECFA – FPSE - Université de Genève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  <a:hlinkClick r:id="rId3"/>
              </a:rPr>
              <a:t>daniel.schneider@unige.ch</a:t>
            </a:r>
            <a:endParaRPr lang="fr-CH" dirty="0" smtClean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  <a:hlinkClick r:id="rId4"/>
              </a:rPr>
              <a:t>http://tecfa.unige.ch/DKS</a:t>
            </a:r>
            <a:r>
              <a:rPr lang="fr-CH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CH" dirty="0" smtClean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</a:rPr>
              <a:t>Cours «introduction aux technologies éducatives» (Nicolas </a:t>
            </a:r>
            <a:r>
              <a:rPr lang="fr-CH" dirty="0" err="1" smtClean="0">
                <a:solidFill>
                  <a:srgbClr val="000000"/>
                </a:solidFill>
              </a:rPr>
              <a:t>Szilas</a:t>
            </a:r>
            <a:r>
              <a:rPr lang="fr-CH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</a:rPr>
              <a:t>Décembre, 2016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CH" dirty="0" smtClean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dirty="0" smtClean="0">
                <a:solidFill>
                  <a:srgbClr val="000000"/>
                </a:solidFill>
              </a:rPr>
              <a:t>Transparents: </a:t>
            </a:r>
            <a:r>
              <a:rPr lang="fr-CH" dirty="0" smtClean="0">
                <a:solidFill>
                  <a:srgbClr val="000000"/>
                </a:solidFill>
                <a:hlinkClick r:id="rId5"/>
              </a:rPr>
              <a:t>http://tecfa.unige.ch/tecfa/talks/schneide/intro-cartes-2016</a:t>
            </a:r>
            <a:r>
              <a:rPr lang="fr-CH" dirty="0" smtClean="0">
                <a:solidFill>
                  <a:srgbClr val="000000"/>
                </a:solidFill>
              </a:rPr>
              <a:t>  </a:t>
            </a:r>
            <a:endParaRPr lang="fr-CH" dirty="0">
              <a:solidFill>
                <a:srgbClr val="000000"/>
              </a:solidFill>
            </a:endParaRPr>
          </a:p>
        </p:txBody>
      </p:sp>
      <p:pic>
        <p:nvPicPr>
          <p:cNvPr id="13316" name="Picture 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857892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7651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defTabSz="914400"/>
            <a:r>
              <a:rPr lang="fr-CH" kern="0" dirty="0" smtClean="0"/>
              <a:t>Préparation: résumé de Novak, </a:t>
            </a:r>
            <a:r>
              <a:rPr lang="fr-CH" kern="0" dirty="0" err="1" smtClean="0"/>
              <a:t>y.c</a:t>
            </a:r>
            <a:r>
              <a:rPr lang="fr-CH" kern="0" dirty="0" smtClean="0"/>
              <a:t>. sa carte sur les cartes</a:t>
            </a:r>
            <a:endParaRPr lang="en-US" kern="0" dirty="0"/>
          </a:p>
        </p:txBody>
      </p:sp>
      <p:pic>
        <p:nvPicPr>
          <p:cNvPr id="1026" name="Picture 2" descr="Fichier:Concept-map-carte-conceptuel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8931"/>
            <a:ext cx="6768752" cy="55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275856" y="6278541"/>
            <a:ext cx="4980851" cy="369332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hlinkClick r:id="rId3"/>
              </a:rPr>
              <a:t>Théorie de Novak sur les cartes conceptuelles</a:t>
            </a:r>
            <a:r>
              <a:rPr lang="en-US" dirty="0" smtClean="0"/>
              <a:t> 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135856" y="1521619"/>
            <a:ext cx="4479132" cy="3143250"/>
          </a:xfrm>
          <a:custGeom>
            <a:avLst/>
            <a:gdLst>
              <a:gd name="connsiteX0" fmla="*/ 0 w 4479132"/>
              <a:gd name="connsiteY0" fmla="*/ 1578769 h 3143250"/>
              <a:gd name="connsiteX1" fmla="*/ 35719 w 4479132"/>
              <a:gd name="connsiteY1" fmla="*/ 1564481 h 3143250"/>
              <a:gd name="connsiteX2" fmla="*/ 57150 w 4479132"/>
              <a:gd name="connsiteY2" fmla="*/ 1557337 h 3143250"/>
              <a:gd name="connsiteX3" fmla="*/ 85725 w 4479132"/>
              <a:gd name="connsiteY3" fmla="*/ 1535906 h 3143250"/>
              <a:gd name="connsiteX4" fmla="*/ 114300 w 4479132"/>
              <a:gd name="connsiteY4" fmla="*/ 1521619 h 3143250"/>
              <a:gd name="connsiteX5" fmla="*/ 150019 w 4479132"/>
              <a:gd name="connsiteY5" fmla="*/ 1500187 h 3143250"/>
              <a:gd name="connsiteX6" fmla="*/ 207169 w 4479132"/>
              <a:gd name="connsiteY6" fmla="*/ 1457325 h 3143250"/>
              <a:gd name="connsiteX7" fmla="*/ 250032 w 4479132"/>
              <a:gd name="connsiteY7" fmla="*/ 1428750 h 3143250"/>
              <a:gd name="connsiteX8" fmla="*/ 292894 w 4479132"/>
              <a:gd name="connsiteY8" fmla="*/ 1400175 h 3143250"/>
              <a:gd name="connsiteX9" fmla="*/ 314325 w 4479132"/>
              <a:gd name="connsiteY9" fmla="*/ 1385887 h 3143250"/>
              <a:gd name="connsiteX10" fmla="*/ 378619 w 4479132"/>
              <a:gd name="connsiteY10" fmla="*/ 1335881 h 3143250"/>
              <a:gd name="connsiteX11" fmla="*/ 421482 w 4479132"/>
              <a:gd name="connsiteY11" fmla="*/ 1307306 h 3143250"/>
              <a:gd name="connsiteX12" fmla="*/ 442913 w 4479132"/>
              <a:gd name="connsiteY12" fmla="*/ 1293019 h 3143250"/>
              <a:gd name="connsiteX13" fmla="*/ 535782 w 4479132"/>
              <a:gd name="connsiteY13" fmla="*/ 1228725 h 3143250"/>
              <a:gd name="connsiteX14" fmla="*/ 578644 w 4479132"/>
              <a:gd name="connsiteY14" fmla="*/ 1214437 h 3143250"/>
              <a:gd name="connsiteX15" fmla="*/ 628650 w 4479132"/>
              <a:gd name="connsiteY15" fmla="*/ 1200150 h 3143250"/>
              <a:gd name="connsiteX16" fmla="*/ 650082 w 4479132"/>
              <a:gd name="connsiteY16" fmla="*/ 1185862 h 3143250"/>
              <a:gd name="connsiteX17" fmla="*/ 671513 w 4479132"/>
              <a:gd name="connsiteY17" fmla="*/ 1178719 h 3143250"/>
              <a:gd name="connsiteX18" fmla="*/ 742950 w 4479132"/>
              <a:gd name="connsiteY18" fmla="*/ 1143000 h 3143250"/>
              <a:gd name="connsiteX19" fmla="*/ 742950 w 4479132"/>
              <a:gd name="connsiteY19" fmla="*/ 1143000 h 3143250"/>
              <a:gd name="connsiteX20" fmla="*/ 764382 w 4479132"/>
              <a:gd name="connsiteY20" fmla="*/ 1128712 h 3143250"/>
              <a:gd name="connsiteX21" fmla="*/ 821532 w 4479132"/>
              <a:gd name="connsiteY21" fmla="*/ 1114425 h 3143250"/>
              <a:gd name="connsiteX22" fmla="*/ 850107 w 4479132"/>
              <a:gd name="connsiteY22" fmla="*/ 1100137 h 3143250"/>
              <a:gd name="connsiteX23" fmla="*/ 878682 w 4479132"/>
              <a:gd name="connsiteY23" fmla="*/ 1092994 h 3143250"/>
              <a:gd name="connsiteX24" fmla="*/ 900113 w 4479132"/>
              <a:gd name="connsiteY24" fmla="*/ 1085850 h 3143250"/>
              <a:gd name="connsiteX25" fmla="*/ 928688 w 4479132"/>
              <a:gd name="connsiteY25" fmla="*/ 1078706 h 3143250"/>
              <a:gd name="connsiteX26" fmla="*/ 992982 w 4479132"/>
              <a:gd name="connsiteY26" fmla="*/ 1057275 h 3143250"/>
              <a:gd name="connsiteX27" fmla="*/ 1014413 w 4479132"/>
              <a:gd name="connsiteY27" fmla="*/ 1050131 h 3143250"/>
              <a:gd name="connsiteX28" fmla="*/ 1042988 w 4479132"/>
              <a:gd name="connsiteY28" fmla="*/ 1042987 h 3143250"/>
              <a:gd name="connsiteX29" fmla="*/ 1092994 w 4479132"/>
              <a:gd name="connsiteY29" fmla="*/ 1014412 h 3143250"/>
              <a:gd name="connsiteX30" fmla="*/ 1114425 w 4479132"/>
              <a:gd name="connsiteY30" fmla="*/ 1000125 h 3143250"/>
              <a:gd name="connsiteX31" fmla="*/ 1185863 w 4479132"/>
              <a:gd name="connsiteY31" fmla="*/ 978694 h 3143250"/>
              <a:gd name="connsiteX32" fmla="*/ 1221582 w 4479132"/>
              <a:gd name="connsiteY32" fmla="*/ 957262 h 3143250"/>
              <a:gd name="connsiteX33" fmla="*/ 1243013 w 4479132"/>
              <a:gd name="connsiteY33" fmla="*/ 950119 h 3143250"/>
              <a:gd name="connsiteX34" fmla="*/ 1278732 w 4479132"/>
              <a:gd name="connsiteY34" fmla="*/ 935831 h 3143250"/>
              <a:gd name="connsiteX35" fmla="*/ 1314450 w 4479132"/>
              <a:gd name="connsiteY35" fmla="*/ 914400 h 3143250"/>
              <a:gd name="connsiteX36" fmla="*/ 1335882 w 4479132"/>
              <a:gd name="connsiteY36" fmla="*/ 907256 h 3143250"/>
              <a:gd name="connsiteX37" fmla="*/ 1428750 w 4479132"/>
              <a:gd name="connsiteY37" fmla="*/ 850106 h 3143250"/>
              <a:gd name="connsiteX38" fmla="*/ 1457325 w 4479132"/>
              <a:gd name="connsiteY38" fmla="*/ 835819 h 3143250"/>
              <a:gd name="connsiteX39" fmla="*/ 1528763 w 4479132"/>
              <a:gd name="connsiteY39" fmla="*/ 807244 h 3143250"/>
              <a:gd name="connsiteX40" fmla="*/ 1564482 w 4479132"/>
              <a:gd name="connsiteY40" fmla="*/ 785812 h 3143250"/>
              <a:gd name="connsiteX41" fmla="*/ 1593057 w 4479132"/>
              <a:gd name="connsiteY41" fmla="*/ 771525 h 3143250"/>
              <a:gd name="connsiteX42" fmla="*/ 1657350 w 4479132"/>
              <a:gd name="connsiteY42" fmla="*/ 728662 h 3143250"/>
              <a:gd name="connsiteX43" fmla="*/ 1685925 w 4479132"/>
              <a:gd name="connsiteY43" fmla="*/ 714375 h 3143250"/>
              <a:gd name="connsiteX44" fmla="*/ 1764507 w 4479132"/>
              <a:gd name="connsiteY44" fmla="*/ 664369 h 3143250"/>
              <a:gd name="connsiteX45" fmla="*/ 1850232 w 4479132"/>
              <a:gd name="connsiteY45" fmla="*/ 607219 h 3143250"/>
              <a:gd name="connsiteX46" fmla="*/ 1921669 w 4479132"/>
              <a:gd name="connsiteY46" fmla="*/ 564356 h 3143250"/>
              <a:gd name="connsiteX47" fmla="*/ 1943100 w 4479132"/>
              <a:gd name="connsiteY47" fmla="*/ 550069 h 3143250"/>
              <a:gd name="connsiteX48" fmla="*/ 1971675 w 4479132"/>
              <a:gd name="connsiteY48" fmla="*/ 542925 h 3143250"/>
              <a:gd name="connsiteX49" fmla="*/ 2028825 w 4479132"/>
              <a:gd name="connsiteY49" fmla="*/ 521494 h 3143250"/>
              <a:gd name="connsiteX50" fmla="*/ 2064544 w 4479132"/>
              <a:gd name="connsiteY50" fmla="*/ 500062 h 3143250"/>
              <a:gd name="connsiteX51" fmla="*/ 2085975 w 4479132"/>
              <a:gd name="connsiteY51" fmla="*/ 492919 h 3143250"/>
              <a:gd name="connsiteX52" fmla="*/ 2121694 w 4479132"/>
              <a:gd name="connsiteY52" fmla="*/ 471487 h 3143250"/>
              <a:gd name="connsiteX53" fmla="*/ 2178844 w 4479132"/>
              <a:gd name="connsiteY53" fmla="*/ 450056 h 3143250"/>
              <a:gd name="connsiteX54" fmla="*/ 2228850 w 4479132"/>
              <a:gd name="connsiteY54" fmla="*/ 421481 h 3143250"/>
              <a:gd name="connsiteX55" fmla="*/ 2264569 w 4479132"/>
              <a:gd name="connsiteY55" fmla="*/ 400050 h 3143250"/>
              <a:gd name="connsiteX56" fmla="*/ 2300288 w 4479132"/>
              <a:gd name="connsiteY56" fmla="*/ 385762 h 3143250"/>
              <a:gd name="connsiteX57" fmla="*/ 2321719 w 4479132"/>
              <a:gd name="connsiteY57" fmla="*/ 371475 h 3143250"/>
              <a:gd name="connsiteX58" fmla="*/ 2357438 w 4479132"/>
              <a:gd name="connsiteY58" fmla="*/ 357187 h 3143250"/>
              <a:gd name="connsiteX59" fmla="*/ 2378869 w 4479132"/>
              <a:gd name="connsiteY59" fmla="*/ 342900 h 3143250"/>
              <a:gd name="connsiteX60" fmla="*/ 2457450 w 4479132"/>
              <a:gd name="connsiteY60" fmla="*/ 307181 h 3143250"/>
              <a:gd name="connsiteX61" fmla="*/ 2486025 w 4479132"/>
              <a:gd name="connsiteY61" fmla="*/ 300037 h 3143250"/>
              <a:gd name="connsiteX62" fmla="*/ 2550319 w 4479132"/>
              <a:gd name="connsiteY62" fmla="*/ 271462 h 3143250"/>
              <a:gd name="connsiteX63" fmla="*/ 2578894 w 4479132"/>
              <a:gd name="connsiteY63" fmla="*/ 257175 h 3143250"/>
              <a:gd name="connsiteX64" fmla="*/ 2650332 w 4479132"/>
              <a:gd name="connsiteY64" fmla="*/ 242887 h 3143250"/>
              <a:gd name="connsiteX65" fmla="*/ 2736057 w 4479132"/>
              <a:gd name="connsiteY65" fmla="*/ 214312 h 3143250"/>
              <a:gd name="connsiteX66" fmla="*/ 2786063 w 4479132"/>
              <a:gd name="connsiteY66" fmla="*/ 192881 h 3143250"/>
              <a:gd name="connsiteX67" fmla="*/ 2850357 w 4479132"/>
              <a:gd name="connsiteY67" fmla="*/ 178594 h 3143250"/>
              <a:gd name="connsiteX68" fmla="*/ 2893219 w 4479132"/>
              <a:gd name="connsiteY68" fmla="*/ 164306 h 3143250"/>
              <a:gd name="connsiteX69" fmla="*/ 2928938 w 4479132"/>
              <a:gd name="connsiteY69" fmla="*/ 157162 h 3143250"/>
              <a:gd name="connsiteX70" fmla="*/ 2964657 w 4479132"/>
              <a:gd name="connsiteY70" fmla="*/ 142875 h 3143250"/>
              <a:gd name="connsiteX71" fmla="*/ 2986088 w 4479132"/>
              <a:gd name="connsiteY71" fmla="*/ 135731 h 3143250"/>
              <a:gd name="connsiteX72" fmla="*/ 3007519 w 4479132"/>
              <a:gd name="connsiteY72" fmla="*/ 121444 h 3143250"/>
              <a:gd name="connsiteX73" fmla="*/ 3036094 w 4479132"/>
              <a:gd name="connsiteY73" fmla="*/ 114300 h 3143250"/>
              <a:gd name="connsiteX74" fmla="*/ 3057525 w 4479132"/>
              <a:gd name="connsiteY74" fmla="*/ 107156 h 3143250"/>
              <a:gd name="connsiteX75" fmla="*/ 3086100 w 4479132"/>
              <a:gd name="connsiteY75" fmla="*/ 100012 h 3143250"/>
              <a:gd name="connsiteX76" fmla="*/ 3136107 w 4479132"/>
              <a:gd name="connsiteY76" fmla="*/ 85725 h 3143250"/>
              <a:gd name="connsiteX77" fmla="*/ 3157538 w 4479132"/>
              <a:gd name="connsiteY77" fmla="*/ 71437 h 3143250"/>
              <a:gd name="connsiteX78" fmla="*/ 3221832 w 4479132"/>
              <a:gd name="connsiteY78" fmla="*/ 57150 h 3143250"/>
              <a:gd name="connsiteX79" fmla="*/ 3421857 w 4479132"/>
              <a:gd name="connsiteY79" fmla="*/ 35719 h 3143250"/>
              <a:gd name="connsiteX80" fmla="*/ 3464719 w 4479132"/>
              <a:gd name="connsiteY80" fmla="*/ 21431 h 3143250"/>
              <a:gd name="connsiteX81" fmla="*/ 3507582 w 4479132"/>
              <a:gd name="connsiteY81" fmla="*/ 0 h 3143250"/>
              <a:gd name="connsiteX82" fmla="*/ 3657600 w 4479132"/>
              <a:gd name="connsiteY82" fmla="*/ 7144 h 3143250"/>
              <a:gd name="connsiteX83" fmla="*/ 3679032 w 4479132"/>
              <a:gd name="connsiteY83" fmla="*/ 14287 h 3143250"/>
              <a:gd name="connsiteX84" fmla="*/ 3707607 w 4479132"/>
              <a:gd name="connsiteY84" fmla="*/ 21431 h 3143250"/>
              <a:gd name="connsiteX85" fmla="*/ 3750469 w 4479132"/>
              <a:gd name="connsiteY85" fmla="*/ 42862 h 3143250"/>
              <a:gd name="connsiteX86" fmla="*/ 3829050 w 4479132"/>
              <a:gd name="connsiteY86" fmla="*/ 78581 h 3143250"/>
              <a:gd name="connsiteX87" fmla="*/ 3914775 w 4479132"/>
              <a:gd name="connsiteY87" fmla="*/ 128587 h 3143250"/>
              <a:gd name="connsiteX88" fmla="*/ 3914775 w 4479132"/>
              <a:gd name="connsiteY88" fmla="*/ 128587 h 3143250"/>
              <a:gd name="connsiteX89" fmla="*/ 3936207 w 4479132"/>
              <a:gd name="connsiteY89" fmla="*/ 142875 h 3143250"/>
              <a:gd name="connsiteX90" fmla="*/ 3957638 w 4479132"/>
              <a:gd name="connsiteY90" fmla="*/ 150019 h 3143250"/>
              <a:gd name="connsiteX91" fmla="*/ 4050507 w 4479132"/>
              <a:gd name="connsiteY91" fmla="*/ 200025 h 3143250"/>
              <a:gd name="connsiteX92" fmla="*/ 4079082 w 4479132"/>
              <a:gd name="connsiteY92" fmla="*/ 214312 h 3143250"/>
              <a:gd name="connsiteX93" fmla="*/ 4129088 w 4479132"/>
              <a:gd name="connsiteY93" fmla="*/ 250031 h 3143250"/>
              <a:gd name="connsiteX94" fmla="*/ 4150519 w 4479132"/>
              <a:gd name="connsiteY94" fmla="*/ 271462 h 3143250"/>
              <a:gd name="connsiteX95" fmla="*/ 4200525 w 4479132"/>
              <a:gd name="connsiteY95" fmla="*/ 314325 h 3143250"/>
              <a:gd name="connsiteX96" fmla="*/ 4229100 w 4479132"/>
              <a:gd name="connsiteY96" fmla="*/ 357187 h 3143250"/>
              <a:gd name="connsiteX97" fmla="*/ 4271963 w 4479132"/>
              <a:gd name="connsiteY97" fmla="*/ 400050 h 3143250"/>
              <a:gd name="connsiteX98" fmla="*/ 4293394 w 4479132"/>
              <a:gd name="connsiteY98" fmla="*/ 421481 h 3143250"/>
              <a:gd name="connsiteX99" fmla="*/ 4307682 w 4479132"/>
              <a:gd name="connsiteY99" fmla="*/ 442912 h 3143250"/>
              <a:gd name="connsiteX100" fmla="*/ 4329113 w 4479132"/>
              <a:gd name="connsiteY100" fmla="*/ 457200 h 3143250"/>
              <a:gd name="connsiteX101" fmla="*/ 4364832 w 4479132"/>
              <a:gd name="connsiteY101" fmla="*/ 500062 h 3143250"/>
              <a:gd name="connsiteX102" fmla="*/ 4393407 w 4479132"/>
              <a:gd name="connsiteY102" fmla="*/ 521494 h 3143250"/>
              <a:gd name="connsiteX103" fmla="*/ 4407694 w 4479132"/>
              <a:gd name="connsiteY103" fmla="*/ 550069 h 3143250"/>
              <a:gd name="connsiteX104" fmla="*/ 4443413 w 4479132"/>
              <a:gd name="connsiteY104" fmla="*/ 592931 h 3143250"/>
              <a:gd name="connsiteX105" fmla="*/ 4450557 w 4479132"/>
              <a:gd name="connsiteY105" fmla="*/ 614362 h 3143250"/>
              <a:gd name="connsiteX106" fmla="*/ 4464844 w 4479132"/>
              <a:gd name="connsiteY106" fmla="*/ 635794 h 3143250"/>
              <a:gd name="connsiteX107" fmla="*/ 4479132 w 4479132"/>
              <a:gd name="connsiteY107" fmla="*/ 678656 h 3143250"/>
              <a:gd name="connsiteX108" fmla="*/ 4471988 w 4479132"/>
              <a:gd name="connsiteY108" fmla="*/ 864394 h 3143250"/>
              <a:gd name="connsiteX109" fmla="*/ 4464844 w 4479132"/>
              <a:gd name="connsiteY109" fmla="*/ 971550 h 3143250"/>
              <a:gd name="connsiteX110" fmla="*/ 4457700 w 4479132"/>
              <a:gd name="connsiteY110" fmla="*/ 1214437 h 3143250"/>
              <a:gd name="connsiteX111" fmla="*/ 4443413 w 4479132"/>
              <a:gd name="connsiteY111" fmla="*/ 1250156 h 3143250"/>
              <a:gd name="connsiteX112" fmla="*/ 4429125 w 4479132"/>
              <a:gd name="connsiteY112" fmla="*/ 1300162 h 3143250"/>
              <a:gd name="connsiteX113" fmla="*/ 4407694 w 4479132"/>
              <a:gd name="connsiteY113" fmla="*/ 1357312 h 3143250"/>
              <a:gd name="connsiteX114" fmla="*/ 4400550 w 4479132"/>
              <a:gd name="connsiteY114" fmla="*/ 1385887 h 3143250"/>
              <a:gd name="connsiteX115" fmla="*/ 4379119 w 4479132"/>
              <a:gd name="connsiteY115" fmla="*/ 1421606 h 3143250"/>
              <a:gd name="connsiteX116" fmla="*/ 4371975 w 4479132"/>
              <a:gd name="connsiteY116" fmla="*/ 1443037 h 3143250"/>
              <a:gd name="connsiteX117" fmla="*/ 4357688 w 4479132"/>
              <a:gd name="connsiteY117" fmla="*/ 1507331 h 3143250"/>
              <a:gd name="connsiteX118" fmla="*/ 4343400 w 4479132"/>
              <a:gd name="connsiteY118" fmla="*/ 1535906 h 3143250"/>
              <a:gd name="connsiteX119" fmla="*/ 4336257 w 4479132"/>
              <a:gd name="connsiteY119" fmla="*/ 1557337 h 3143250"/>
              <a:gd name="connsiteX120" fmla="*/ 4321969 w 4479132"/>
              <a:gd name="connsiteY120" fmla="*/ 1593056 h 3143250"/>
              <a:gd name="connsiteX121" fmla="*/ 4307682 w 4479132"/>
              <a:gd name="connsiteY121" fmla="*/ 1643062 h 3143250"/>
              <a:gd name="connsiteX122" fmla="*/ 4286250 w 4479132"/>
              <a:gd name="connsiteY122" fmla="*/ 1700212 h 3143250"/>
              <a:gd name="connsiteX123" fmla="*/ 4279107 w 4479132"/>
              <a:gd name="connsiteY123" fmla="*/ 1728787 h 3143250"/>
              <a:gd name="connsiteX124" fmla="*/ 4271963 w 4479132"/>
              <a:gd name="connsiteY124" fmla="*/ 1750219 h 3143250"/>
              <a:gd name="connsiteX125" fmla="*/ 4264819 w 4479132"/>
              <a:gd name="connsiteY125" fmla="*/ 1778794 h 3143250"/>
              <a:gd name="connsiteX126" fmla="*/ 4257675 w 4479132"/>
              <a:gd name="connsiteY126" fmla="*/ 1800225 h 3143250"/>
              <a:gd name="connsiteX127" fmla="*/ 4250532 w 4479132"/>
              <a:gd name="connsiteY127" fmla="*/ 1828800 h 3143250"/>
              <a:gd name="connsiteX128" fmla="*/ 4236244 w 4479132"/>
              <a:gd name="connsiteY128" fmla="*/ 1893094 h 3143250"/>
              <a:gd name="connsiteX129" fmla="*/ 4214813 w 4479132"/>
              <a:gd name="connsiteY129" fmla="*/ 1957387 h 3143250"/>
              <a:gd name="connsiteX130" fmla="*/ 4200525 w 4479132"/>
              <a:gd name="connsiteY130" fmla="*/ 2000250 h 3143250"/>
              <a:gd name="connsiteX131" fmla="*/ 4193382 w 4479132"/>
              <a:gd name="connsiteY131" fmla="*/ 2021681 h 3143250"/>
              <a:gd name="connsiteX132" fmla="*/ 4157663 w 4479132"/>
              <a:gd name="connsiteY132" fmla="*/ 2064544 h 3143250"/>
              <a:gd name="connsiteX133" fmla="*/ 4136232 w 4479132"/>
              <a:gd name="connsiteY133" fmla="*/ 2107406 h 3143250"/>
              <a:gd name="connsiteX134" fmla="*/ 4114800 w 4479132"/>
              <a:gd name="connsiteY134" fmla="*/ 2121694 h 3143250"/>
              <a:gd name="connsiteX135" fmla="*/ 4043363 w 4479132"/>
              <a:gd name="connsiteY135" fmla="*/ 2228850 h 3143250"/>
              <a:gd name="connsiteX136" fmla="*/ 4029075 w 4479132"/>
              <a:gd name="connsiteY136" fmla="*/ 2250281 h 3143250"/>
              <a:gd name="connsiteX137" fmla="*/ 4014788 w 4479132"/>
              <a:gd name="connsiteY137" fmla="*/ 2271712 h 3143250"/>
              <a:gd name="connsiteX138" fmla="*/ 3993357 w 4479132"/>
              <a:gd name="connsiteY138" fmla="*/ 2321719 h 3143250"/>
              <a:gd name="connsiteX139" fmla="*/ 3986213 w 4479132"/>
              <a:gd name="connsiteY139" fmla="*/ 2343150 h 3143250"/>
              <a:gd name="connsiteX140" fmla="*/ 3957638 w 4479132"/>
              <a:gd name="connsiteY140" fmla="*/ 2386012 h 3143250"/>
              <a:gd name="connsiteX141" fmla="*/ 3929063 w 4479132"/>
              <a:gd name="connsiteY141" fmla="*/ 2471737 h 3143250"/>
              <a:gd name="connsiteX142" fmla="*/ 3914775 w 4479132"/>
              <a:gd name="connsiteY142" fmla="*/ 2514600 h 3143250"/>
              <a:gd name="connsiteX143" fmla="*/ 3886200 w 4479132"/>
              <a:gd name="connsiteY143" fmla="*/ 2557462 h 3143250"/>
              <a:gd name="connsiteX144" fmla="*/ 3864769 w 4479132"/>
              <a:gd name="connsiteY144" fmla="*/ 2571750 h 3143250"/>
              <a:gd name="connsiteX145" fmla="*/ 3829050 w 4479132"/>
              <a:gd name="connsiteY145" fmla="*/ 2607469 h 3143250"/>
              <a:gd name="connsiteX146" fmla="*/ 3786188 w 4479132"/>
              <a:gd name="connsiteY146" fmla="*/ 2643187 h 3143250"/>
              <a:gd name="connsiteX147" fmla="*/ 3750469 w 4479132"/>
              <a:gd name="connsiteY147" fmla="*/ 2686050 h 3143250"/>
              <a:gd name="connsiteX148" fmla="*/ 3686175 w 4479132"/>
              <a:gd name="connsiteY148" fmla="*/ 2728912 h 3143250"/>
              <a:gd name="connsiteX149" fmla="*/ 3643313 w 4479132"/>
              <a:gd name="connsiteY149" fmla="*/ 2757487 h 3143250"/>
              <a:gd name="connsiteX150" fmla="*/ 3614738 w 4479132"/>
              <a:gd name="connsiteY150" fmla="*/ 2771775 h 3143250"/>
              <a:gd name="connsiteX151" fmla="*/ 3564732 w 4479132"/>
              <a:gd name="connsiteY151" fmla="*/ 2786062 h 3143250"/>
              <a:gd name="connsiteX152" fmla="*/ 3521869 w 4479132"/>
              <a:gd name="connsiteY152" fmla="*/ 2800350 h 3143250"/>
              <a:gd name="connsiteX153" fmla="*/ 3479007 w 4479132"/>
              <a:gd name="connsiteY153" fmla="*/ 2814637 h 3143250"/>
              <a:gd name="connsiteX154" fmla="*/ 3450432 w 4479132"/>
              <a:gd name="connsiteY154" fmla="*/ 2821781 h 3143250"/>
              <a:gd name="connsiteX155" fmla="*/ 3386138 w 4479132"/>
              <a:gd name="connsiteY155" fmla="*/ 2828925 h 3143250"/>
              <a:gd name="connsiteX156" fmla="*/ 3321844 w 4479132"/>
              <a:gd name="connsiteY156" fmla="*/ 2843212 h 3143250"/>
              <a:gd name="connsiteX157" fmla="*/ 3300413 w 4479132"/>
              <a:gd name="connsiteY157" fmla="*/ 2850356 h 3143250"/>
              <a:gd name="connsiteX158" fmla="*/ 3257550 w 4479132"/>
              <a:gd name="connsiteY158" fmla="*/ 2857500 h 3143250"/>
              <a:gd name="connsiteX159" fmla="*/ 3021807 w 4479132"/>
              <a:gd name="connsiteY159" fmla="*/ 2850356 h 3143250"/>
              <a:gd name="connsiteX160" fmla="*/ 2986088 w 4479132"/>
              <a:gd name="connsiteY160" fmla="*/ 2843212 h 3143250"/>
              <a:gd name="connsiteX161" fmla="*/ 2921794 w 4479132"/>
              <a:gd name="connsiteY161" fmla="*/ 2836069 h 3143250"/>
              <a:gd name="connsiteX162" fmla="*/ 2878932 w 4479132"/>
              <a:gd name="connsiteY162" fmla="*/ 2828925 h 3143250"/>
              <a:gd name="connsiteX163" fmla="*/ 2714625 w 4479132"/>
              <a:gd name="connsiteY163" fmla="*/ 2807494 h 3143250"/>
              <a:gd name="connsiteX164" fmla="*/ 2271713 w 4479132"/>
              <a:gd name="connsiteY164" fmla="*/ 2814637 h 3143250"/>
              <a:gd name="connsiteX165" fmla="*/ 2214563 w 4479132"/>
              <a:gd name="connsiteY165" fmla="*/ 2828925 h 3143250"/>
              <a:gd name="connsiteX166" fmla="*/ 2150269 w 4479132"/>
              <a:gd name="connsiteY166" fmla="*/ 2850356 h 3143250"/>
              <a:gd name="connsiteX167" fmla="*/ 2021682 w 4479132"/>
              <a:gd name="connsiteY167" fmla="*/ 2893219 h 3143250"/>
              <a:gd name="connsiteX168" fmla="*/ 1978819 w 4479132"/>
              <a:gd name="connsiteY168" fmla="*/ 2907506 h 3143250"/>
              <a:gd name="connsiteX169" fmla="*/ 1957388 w 4479132"/>
              <a:gd name="connsiteY169" fmla="*/ 2914650 h 3143250"/>
              <a:gd name="connsiteX170" fmla="*/ 1935957 w 4479132"/>
              <a:gd name="connsiteY170" fmla="*/ 2928937 h 3143250"/>
              <a:gd name="connsiteX171" fmla="*/ 1893094 w 4479132"/>
              <a:gd name="connsiteY171" fmla="*/ 2943225 h 3143250"/>
              <a:gd name="connsiteX172" fmla="*/ 1850232 w 4479132"/>
              <a:gd name="connsiteY172" fmla="*/ 2971800 h 3143250"/>
              <a:gd name="connsiteX173" fmla="*/ 1778794 w 4479132"/>
              <a:gd name="connsiteY173" fmla="*/ 3000375 h 3143250"/>
              <a:gd name="connsiteX174" fmla="*/ 1707357 w 4479132"/>
              <a:gd name="connsiteY174" fmla="*/ 3036094 h 3143250"/>
              <a:gd name="connsiteX175" fmla="*/ 1664494 w 4479132"/>
              <a:gd name="connsiteY175" fmla="*/ 3071812 h 3143250"/>
              <a:gd name="connsiteX176" fmla="*/ 1600200 w 4479132"/>
              <a:gd name="connsiteY176" fmla="*/ 3093244 h 3143250"/>
              <a:gd name="connsiteX177" fmla="*/ 1578769 w 4479132"/>
              <a:gd name="connsiteY177" fmla="*/ 3100387 h 3143250"/>
              <a:gd name="connsiteX178" fmla="*/ 1557338 w 4479132"/>
              <a:gd name="connsiteY178" fmla="*/ 3107531 h 3143250"/>
              <a:gd name="connsiteX179" fmla="*/ 1464469 w 4479132"/>
              <a:gd name="connsiteY179" fmla="*/ 3128962 h 3143250"/>
              <a:gd name="connsiteX180" fmla="*/ 1435894 w 4479132"/>
              <a:gd name="connsiteY180" fmla="*/ 3136106 h 3143250"/>
              <a:gd name="connsiteX181" fmla="*/ 1328738 w 4479132"/>
              <a:gd name="connsiteY181" fmla="*/ 3143250 h 3143250"/>
              <a:gd name="connsiteX182" fmla="*/ 1185863 w 4479132"/>
              <a:gd name="connsiteY182" fmla="*/ 3136106 h 3143250"/>
              <a:gd name="connsiteX183" fmla="*/ 1121569 w 4479132"/>
              <a:gd name="connsiteY183" fmla="*/ 3114675 h 3143250"/>
              <a:gd name="connsiteX184" fmla="*/ 1078707 w 4479132"/>
              <a:gd name="connsiteY184" fmla="*/ 3100387 h 3143250"/>
              <a:gd name="connsiteX185" fmla="*/ 1057275 w 4479132"/>
              <a:gd name="connsiteY185" fmla="*/ 3093244 h 3143250"/>
              <a:gd name="connsiteX186" fmla="*/ 1028700 w 4479132"/>
              <a:gd name="connsiteY186" fmla="*/ 3086100 h 3143250"/>
              <a:gd name="connsiteX187" fmla="*/ 957263 w 4479132"/>
              <a:gd name="connsiteY187" fmla="*/ 3064669 h 3143250"/>
              <a:gd name="connsiteX188" fmla="*/ 871538 w 4479132"/>
              <a:gd name="connsiteY188" fmla="*/ 3050381 h 3143250"/>
              <a:gd name="connsiteX189" fmla="*/ 842963 w 4479132"/>
              <a:gd name="connsiteY189" fmla="*/ 3043237 h 3143250"/>
              <a:gd name="connsiteX190" fmla="*/ 807244 w 4479132"/>
              <a:gd name="connsiteY190" fmla="*/ 3036094 h 3143250"/>
              <a:gd name="connsiteX191" fmla="*/ 785813 w 4479132"/>
              <a:gd name="connsiteY191" fmla="*/ 3028950 h 3143250"/>
              <a:gd name="connsiteX192" fmla="*/ 757238 w 4479132"/>
              <a:gd name="connsiteY192" fmla="*/ 3021806 h 3143250"/>
              <a:gd name="connsiteX193" fmla="*/ 735807 w 4479132"/>
              <a:gd name="connsiteY193" fmla="*/ 3014662 h 3143250"/>
              <a:gd name="connsiteX194" fmla="*/ 642938 w 4479132"/>
              <a:gd name="connsiteY194" fmla="*/ 2986087 h 3143250"/>
              <a:gd name="connsiteX195" fmla="*/ 614363 w 4479132"/>
              <a:gd name="connsiteY195" fmla="*/ 2971800 h 3143250"/>
              <a:gd name="connsiteX196" fmla="*/ 571500 w 4479132"/>
              <a:gd name="connsiteY196" fmla="*/ 2957512 h 3143250"/>
              <a:gd name="connsiteX197" fmla="*/ 550069 w 4479132"/>
              <a:gd name="connsiteY197" fmla="*/ 2943225 h 3143250"/>
              <a:gd name="connsiteX198" fmla="*/ 507207 w 4479132"/>
              <a:gd name="connsiteY198" fmla="*/ 2921794 h 3143250"/>
              <a:gd name="connsiteX199" fmla="*/ 478632 w 4479132"/>
              <a:gd name="connsiteY199" fmla="*/ 2878931 h 3143250"/>
              <a:gd name="connsiteX200" fmla="*/ 428625 w 4479132"/>
              <a:gd name="connsiteY200" fmla="*/ 2814637 h 3143250"/>
              <a:gd name="connsiteX201" fmla="*/ 414338 w 4479132"/>
              <a:gd name="connsiteY201" fmla="*/ 2793206 h 3143250"/>
              <a:gd name="connsiteX202" fmla="*/ 400050 w 4479132"/>
              <a:gd name="connsiteY202" fmla="*/ 2771775 h 3143250"/>
              <a:gd name="connsiteX203" fmla="*/ 385763 w 4479132"/>
              <a:gd name="connsiteY203" fmla="*/ 2721769 h 3143250"/>
              <a:gd name="connsiteX204" fmla="*/ 371475 w 4479132"/>
              <a:gd name="connsiteY204" fmla="*/ 2700337 h 3143250"/>
              <a:gd name="connsiteX205" fmla="*/ 357188 w 4479132"/>
              <a:gd name="connsiteY205" fmla="*/ 2657475 h 3143250"/>
              <a:gd name="connsiteX206" fmla="*/ 350044 w 4479132"/>
              <a:gd name="connsiteY206" fmla="*/ 2636044 h 3143250"/>
              <a:gd name="connsiteX207" fmla="*/ 335757 w 4479132"/>
              <a:gd name="connsiteY207" fmla="*/ 2614612 h 3143250"/>
              <a:gd name="connsiteX208" fmla="*/ 321469 w 4479132"/>
              <a:gd name="connsiteY208" fmla="*/ 2571750 h 3143250"/>
              <a:gd name="connsiteX209" fmla="*/ 314325 w 4479132"/>
              <a:gd name="connsiteY209" fmla="*/ 2550319 h 3143250"/>
              <a:gd name="connsiteX210" fmla="*/ 307182 w 4479132"/>
              <a:gd name="connsiteY210" fmla="*/ 2528887 h 3143250"/>
              <a:gd name="connsiteX211" fmla="*/ 292894 w 4479132"/>
              <a:gd name="connsiteY211" fmla="*/ 2507456 h 3143250"/>
              <a:gd name="connsiteX212" fmla="*/ 264319 w 4479132"/>
              <a:gd name="connsiteY212" fmla="*/ 2428875 h 3143250"/>
              <a:gd name="connsiteX213" fmla="*/ 257175 w 4479132"/>
              <a:gd name="connsiteY213" fmla="*/ 2400300 h 3143250"/>
              <a:gd name="connsiteX214" fmla="*/ 242888 w 4479132"/>
              <a:gd name="connsiteY214" fmla="*/ 2286000 h 3143250"/>
              <a:gd name="connsiteX215" fmla="*/ 228600 w 4479132"/>
              <a:gd name="connsiteY215" fmla="*/ 2235994 h 3143250"/>
              <a:gd name="connsiteX216" fmla="*/ 214313 w 4479132"/>
              <a:gd name="connsiteY216" fmla="*/ 2157412 h 3143250"/>
              <a:gd name="connsiteX217" fmla="*/ 207169 w 4479132"/>
              <a:gd name="connsiteY217" fmla="*/ 2128837 h 3143250"/>
              <a:gd name="connsiteX218" fmla="*/ 214313 w 4479132"/>
              <a:gd name="connsiteY218" fmla="*/ 1728787 h 3143250"/>
              <a:gd name="connsiteX219" fmla="*/ 235744 w 4479132"/>
              <a:gd name="connsiteY219" fmla="*/ 1664494 h 3143250"/>
              <a:gd name="connsiteX220" fmla="*/ 242888 w 4479132"/>
              <a:gd name="connsiteY220" fmla="*/ 1643062 h 3143250"/>
              <a:gd name="connsiteX221" fmla="*/ 257175 w 4479132"/>
              <a:gd name="connsiteY221" fmla="*/ 1621631 h 3143250"/>
              <a:gd name="connsiteX222" fmla="*/ 278607 w 4479132"/>
              <a:gd name="connsiteY222" fmla="*/ 1578769 h 3143250"/>
              <a:gd name="connsiteX223" fmla="*/ 307182 w 4479132"/>
              <a:gd name="connsiteY223" fmla="*/ 1514475 h 3143250"/>
              <a:gd name="connsiteX224" fmla="*/ 335757 w 4479132"/>
              <a:gd name="connsiteY224" fmla="*/ 1450181 h 3143250"/>
              <a:gd name="connsiteX225" fmla="*/ 342900 w 4479132"/>
              <a:gd name="connsiteY225" fmla="*/ 1428750 h 3143250"/>
              <a:gd name="connsiteX226" fmla="*/ 385763 w 4479132"/>
              <a:gd name="connsiteY226" fmla="*/ 1364456 h 3143250"/>
              <a:gd name="connsiteX227" fmla="*/ 400050 w 4479132"/>
              <a:gd name="connsiteY227" fmla="*/ 1343025 h 3143250"/>
              <a:gd name="connsiteX228" fmla="*/ 428625 w 4479132"/>
              <a:gd name="connsiteY228" fmla="*/ 1278731 h 3143250"/>
              <a:gd name="connsiteX229" fmla="*/ 464344 w 4479132"/>
              <a:gd name="connsiteY229" fmla="*/ 1214437 h 3143250"/>
              <a:gd name="connsiteX230" fmla="*/ 514350 w 4479132"/>
              <a:gd name="connsiteY230" fmla="*/ 1150144 h 3143250"/>
              <a:gd name="connsiteX231" fmla="*/ 528638 w 4479132"/>
              <a:gd name="connsiteY231" fmla="*/ 1128712 h 3143250"/>
              <a:gd name="connsiteX232" fmla="*/ 550069 w 4479132"/>
              <a:gd name="connsiteY232" fmla="*/ 1064419 h 3143250"/>
              <a:gd name="connsiteX233" fmla="*/ 557213 w 4479132"/>
              <a:gd name="connsiteY233" fmla="*/ 1042987 h 3143250"/>
              <a:gd name="connsiteX234" fmla="*/ 578644 w 4479132"/>
              <a:gd name="connsiteY234" fmla="*/ 1000125 h 3143250"/>
              <a:gd name="connsiteX235" fmla="*/ 592932 w 4479132"/>
              <a:gd name="connsiteY235" fmla="*/ 978694 h 3143250"/>
              <a:gd name="connsiteX236" fmla="*/ 600075 w 4479132"/>
              <a:gd name="connsiteY236" fmla="*/ 964406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4479132" h="3143250">
                <a:moveTo>
                  <a:pt x="0" y="1578769"/>
                </a:moveTo>
                <a:cubicBezTo>
                  <a:pt x="11906" y="1574006"/>
                  <a:pt x="23712" y="1568984"/>
                  <a:pt x="35719" y="1564481"/>
                </a:cubicBezTo>
                <a:cubicBezTo>
                  <a:pt x="42770" y="1561837"/>
                  <a:pt x="50612" y="1561073"/>
                  <a:pt x="57150" y="1557337"/>
                </a:cubicBezTo>
                <a:cubicBezTo>
                  <a:pt x="67487" y="1551430"/>
                  <a:pt x="75629" y="1542216"/>
                  <a:pt x="85725" y="1535906"/>
                </a:cubicBezTo>
                <a:cubicBezTo>
                  <a:pt x="94756" y="1530262"/>
                  <a:pt x="104991" y="1526791"/>
                  <a:pt x="114300" y="1521619"/>
                </a:cubicBezTo>
                <a:cubicBezTo>
                  <a:pt x="126438" y="1514876"/>
                  <a:pt x="138244" y="1507546"/>
                  <a:pt x="150019" y="1500187"/>
                </a:cubicBezTo>
                <a:cubicBezTo>
                  <a:pt x="187231" y="1476929"/>
                  <a:pt x="159251" y="1492174"/>
                  <a:pt x="207169" y="1457325"/>
                </a:cubicBezTo>
                <a:cubicBezTo>
                  <a:pt x="221056" y="1447225"/>
                  <a:pt x="235744" y="1438275"/>
                  <a:pt x="250032" y="1428750"/>
                </a:cubicBezTo>
                <a:lnTo>
                  <a:pt x="292894" y="1400175"/>
                </a:lnTo>
                <a:cubicBezTo>
                  <a:pt x="300038" y="1395412"/>
                  <a:pt x="307548" y="1391158"/>
                  <a:pt x="314325" y="1385887"/>
                </a:cubicBezTo>
                <a:cubicBezTo>
                  <a:pt x="335756" y="1369218"/>
                  <a:pt x="356028" y="1350941"/>
                  <a:pt x="378619" y="1335881"/>
                </a:cubicBezTo>
                <a:lnTo>
                  <a:pt x="421482" y="1307306"/>
                </a:lnTo>
                <a:cubicBezTo>
                  <a:pt x="428626" y="1302544"/>
                  <a:pt x="436045" y="1298170"/>
                  <a:pt x="442913" y="1293019"/>
                </a:cubicBezTo>
                <a:cubicBezTo>
                  <a:pt x="463779" y="1277369"/>
                  <a:pt x="507278" y="1241682"/>
                  <a:pt x="535782" y="1228725"/>
                </a:cubicBezTo>
                <a:cubicBezTo>
                  <a:pt x="549492" y="1222493"/>
                  <a:pt x="564357" y="1219199"/>
                  <a:pt x="578644" y="1214437"/>
                </a:cubicBezTo>
                <a:cubicBezTo>
                  <a:pt x="609378" y="1204192"/>
                  <a:pt x="592785" y="1209117"/>
                  <a:pt x="628650" y="1200150"/>
                </a:cubicBezTo>
                <a:cubicBezTo>
                  <a:pt x="635794" y="1195387"/>
                  <a:pt x="642402" y="1189702"/>
                  <a:pt x="650082" y="1185862"/>
                </a:cubicBezTo>
                <a:cubicBezTo>
                  <a:pt x="656817" y="1182495"/>
                  <a:pt x="664676" y="1181875"/>
                  <a:pt x="671513" y="1178719"/>
                </a:cubicBezTo>
                <a:cubicBezTo>
                  <a:pt x="695686" y="1167562"/>
                  <a:pt x="719138" y="1154906"/>
                  <a:pt x="742950" y="1143000"/>
                </a:cubicBezTo>
                <a:lnTo>
                  <a:pt x="742950" y="1143000"/>
                </a:lnTo>
                <a:cubicBezTo>
                  <a:pt x="750094" y="1138237"/>
                  <a:pt x="756313" y="1131646"/>
                  <a:pt x="764382" y="1128712"/>
                </a:cubicBezTo>
                <a:cubicBezTo>
                  <a:pt x="782836" y="1122002"/>
                  <a:pt x="803969" y="1123207"/>
                  <a:pt x="821532" y="1114425"/>
                </a:cubicBezTo>
                <a:cubicBezTo>
                  <a:pt x="831057" y="1109662"/>
                  <a:pt x="840136" y="1103876"/>
                  <a:pt x="850107" y="1100137"/>
                </a:cubicBezTo>
                <a:cubicBezTo>
                  <a:pt x="859300" y="1096690"/>
                  <a:pt x="869242" y="1095691"/>
                  <a:pt x="878682" y="1092994"/>
                </a:cubicBezTo>
                <a:cubicBezTo>
                  <a:pt x="885922" y="1090925"/>
                  <a:pt x="892873" y="1087919"/>
                  <a:pt x="900113" y="1085850"/>
                </a:cubicBezTo>
                <a:cubicBezTo>
                  <a:pt x="909553" y="1083153"/>
                  <a:pt x="919304" y="1081593"/>
                  <a:pt x="928688" y="1078706"/>
                </a:cubicBezTo>
                <a:cubicBezTo>
                  <a:pt x="950280" y="1072062"/>
                  <a:pt x="971551" y="1064419"/>
                  <a:pt x="992982" y="1057275"/>
                </a:cubicBezTo>
                <a:cubicBezTo>
                  <a:pt x="1000126" y="1054894"/>
                  <a:pt x="1007108" y="1051957"/>
                  <a:pt x="1014413" y="1050131"/>
                </a:cubicBezTo>
                <a:lnTo>
                  <a:pt x="1042988" y="1042987"/>
                </a:lnTo>
                <a:cubicBezTo>
                  <a:pt x="1095201" y="1008179"/>
                  <a:pt x="1029550" y="1050666"/>
                  <a:pt x="1092994" y="1014412"/>
                </a:cubicBezTo>
                <a:cubicBezTo>
                  <a:pt x="1100448" y="1010152"/>
                  <a:pt x="1106386" y="1003140"/>
                  <a:pt x="1114425" y="1000125"/>
                </a:cubicBezTo>
                <a:cubicBezTo>
                  <a:pt x="1194721" y="970014"/>
                  <a:pt x="1105072" y="1019090"/>
                  <a:pt x="1185863" y="978694"/>
                </a:cubicBezTo>
                <a:cubicBezTo>
                  <a:pt x="1198282" y="972484"/>
                  <a:pt x="1209163" y="963472"/>
                  <a:pt x="1221582" y="957262"/>
                </a:cubicBezTo>
                <a:cubicBezTo>
                  <a:pt x="1228317" y="953894"/>
                  <a:pt x="1235962" y="952763"/>
                  <a:pt x="1243013" y="950119"/>
                </a:cubicBezTo>
                <a:cubicBezTo>
                  <a:pt x="1255020" y="945616"/>
                  <a:pt x="1267262" y="941566"/>
                  <a:pt x="1278732" y="935831"/>
                </a:cubicBezTo>
                <a:cubicBezTo>
                  <a:pt x="1291151" y="929622"/>
                  <a:pt x="1302031" y="920609"/>
                  <a:pt x="1314450" y="914400"/>
                </a:cubicBezTo>
                <a:cubicBezTo>
                  <a:pt x="1321185" y="911032"/>
                  <a:pt x="1329319" y="910948"/>
                  <a:pt x="1335882" y="907256"/>
                </a:cubicBezTo>
                <a:cubicBezTo>
                  <a:pt x="1367562" y="889436"/>
                  <a:pt x="1396239" y="866361"/>
                  <a:pt x="1428750" y="850106"/>
                </a:cubicBezTo>
                <a:cubicBezTo>
                  <a:pt x="1438275" y="845344"/>
                  <a:pt x="1447437" y="839774"/>
                  <a:pt x="1457325" y="835819"/>
                </a:cubicBezTo>
                <a:cubicBezTo>
                  <a:pt x="1511743" y="814052"/>
                  <a:pt x="1485691" y="831173"/>
                  <a:pt x="1528763" y="807244"/>
                </a:cubicBezTo>
                <a:cubicBezTo>
                  <a:pt x="1540901" y="800501"/>
                  <a:pt x="1552344" y="792555"/>
                  <a:pt x="1564482" y="785812"/>
                </a:cubicBezTo>
                <a:cubicBezTo>
                  <a:pt x="1573791" y="780640"/>
                  <a:pt x="1583988" y="777106"/>
                  <a:pt x="1593057" y="771525"/>
                </a:cubicBezTo>
                <a:cubicBezTo>
                  <a:pt x="1614993" y="758026"/>
                  <a:pt x="1634312" y="740181"/>
                  <a:pt x="1657350" y="728662"/>
                </a:cubicBezTo>
                <a:cubicBezTo>
                  <a:pt x="1666875" y="723900"/>
                  <a:pt x="1677064" y="720282"/>
                  <a:pt x="1685925" y="714375"/>
                </a:cubicBezTo>
                <a:cubicBezTo>
                  <a:pt x="1764892" y="661730"/>
                  <a:pt x="1715490" y="680706"/>
                  <a:pt x="1764507" y="664369"/>
                </a:cubicBezTo>
                <a:cubicBezTo>
                  <a:pt x="1828879" y="616088"/>
                  <a:pt x="1749353" y="674473"/>
                  <a:pt x="1850232" y="607219"/>
                </a:cubicBezTo>
                <a:cubicBezTo>
                  <a:pt x="1955071" y="537326"/>
                  <a:pt x="1844794" y="608285"/>
                  <a:pt x="1921669" y="564356"/>
                </a:cubicBezTo>
                <a:cubicBezTo>
                  <a:pt x="1929123" y="560096"/>
                  <a:pt x="1935209" y="553451"/>
                  <a:pt x="1943100" y="550069"/>
                </a:cubicBezTo>
                <a:cubicBezTo>
                  <a:pt x="1952124" y="546201"/>
                  <a:pt x="1962482" y="546372"/>
                  <a:pt x="1971675" y="542925"/>
                </a:cubicBezTo>
                <a:cubicBezTo>
                  <a:pt x="2046378" y="514911"/>
                  <a:pt x="1955488" y="539826"/>
                  <a:pt x="2028825" y="521494"/>
                </a:cubicBezTo>
                <a:cubicBezTo>
                  <a:pt x="2040731" y="514350"/>
                  <a:pt x="2052125" y="506272"/>
                  <a:pt x="2064544" y="500062"/>
                </a:cubicBezTo>
                <a:cubicBezTo>
                  <a:pt x="2071279" y="496694"/>
                  <a:pt x="2079240" y="496287"/>
                  <a:pt x="2085975" y="492919"/>
                </a:cubicBezTo>
                <a:cubicBezTo>
                  <a:pt x="2098394" y="486709"/>
                  <a:pt x="2109275" y="477697"/>
                  <a:pt x="2121694" y="471487"/>
                </a:cubicBezTo>
                <a:cubicBezTo>
                  <a:pt x="2138772" y="462948"/>
                  <a:pt x="2160300" y="456238"/>
                  <a:pt x="2178844" y="450056"/>
                </a:cubicBezTo>
                <a:cubicBezTo>
                  <a:pt x="2247938" y="398236"/>
                  <a:pt x="2174308" y="448752"/>
                  <a:pt x="2228850" y="421481"/>
                </a:cubicBezTo>
                <a:cubicBezTo>
                  <a:pt x="2241269" y="415271"/>
                  <a:pt x="2252150" y="406260"/>
                  <a:pt x="2264569" y="400050"/>
                </a:cubicBezTo>
                <a:cubicBezTo>
                  <a:pt x="2276039" y="394315"/>
                  <a:pt x="2288818" y="391497"/>
                  <a:pt x="2300288" y="385762"/>
                </a:cubicBezTo>
                <a:cubicBezTo>
                  <a:pt x="2307967" y="381922"/>
                  <a:pt x="2314040" y="375315"/>
                  <a:pt x="2321719" y="371475"/>
                </a:cubicBezTo>
                <a:cubicBezTo>
                  <a:pt x="2333189" y="365740"/>
                  <a:pt x="2345968" y="362922"/>
                  <a:pt x="2357438" y="357187"/>
                </a:cubicBezTo>
                <a:cubicBezTo>
                  <a:pt x="2365117" y="353347"/>
                  <a:pt x="2371332" y="347011"/>
                  <a:pt x="2378869" y="342900"/>
                </a:cubicBezTo>
                <a:cubicBezTo>
                  <a:pt x="2409981" y="325930"/>
                  <a:pt x="2427401" y="315767"/>
                  <a:pt x="2457450" y="307181"/>
                </a:cubicBezTo>
                <a:cubicBezTo>
                  <a:pt x="2466890" y="304484"/>
                  <a:pt x="2476500" y="302418"/>
                  <a:pt x="2486025" y="300037"/>
                </a:cubicBezTo>
                <a:cubicBezTo>
                  <a:pt x="2527258" y="272550"/>
                  <a:pt x="2486560" y="296966"/>
                  <a:pt x="2550319" y="271462"/>
                </a:cubicBezTo>
                <a:cubicBezTo>
                  <a:pt x="2560207" y="267507"/>
                  <a:pt x="2568655" y="260101"/>
                  <a:pt x="2578894" y="257175"/>
                </a:cubicBezTo>
                <a:cubicBezTo>
                  <a:pt x="2602244" y="250504"/>
                  <a:pt x="2650332" y="242887"/>
                  <a:pt x="2650332" y="242887"/>
                </a:cubicBezTo>
                <a:cubicBezTo>
                  <a:pt x="2700129" y="217990"/>
                  <a:pt x="2661830" y="234555"/>
                  <a:pt x="2736057" y="214312"/>
                </a:cubicBezTo>
                <a:cubicBezTo>
                  <a:pt x="2779428" y="202484"/>
                  <a:pt x="2734013" y="212401"/>
                  <a:pt x="2786063" y="192881"/>
                </a:cubicBezTo>
                <a:cubicBezTo>
                  <a:pt x="2803179" y="186462"/>
                  <a:pt x="2833749" y="183123"/>
                  <a:pt x="2850357" y="178594"/>
                </a:cubicBezTo>
                <a:cubicBezTo>
                  <a:pt x="2864887" y="174631"/>
                  <a:pt x="2878451" y="167260"/>
                  <a:pt x="2893219" y="164306"/>
                </a:cubicBezTo>
                <a:cubicBezTo>
                  <a:pt x="2905125" y="161925"/>
                  <a:pt x="2917308" y="160651"/>
                  <a:pt x="2928938" y="157162"/>
                </a:cubicBezTo>
                <a:cubicBezTo>
                  <a:pt x="2941221" y="153477"/>
                  <a:pt x="2952650" y="147378"/>
                  <a:pt x="2964657" y="142875"/>
                </a:cubicBezTo>
                <a:cubicBezTo>
                  <a:pt x="2971708" y="140231"/>
                  <a:pt x="2979353" y="139099"/>
                  <a:pt x="2986088" y="135731"/>
                </a:cubicBezTo>
                <a:cubicBezTo>
                  <a:pt x="2993767" y="131891"/>
                  <a:pt x="2999628" y="124826"/>
                  <a:pt x="3007519" y="121444"/>
                </a:cubicBezTo>
                <a:cubicBezTo>
                  <a:pt x="3016543" y="117576"/>
                  <a:pt x="3026654" y="116997"/>
                  <a:pt x="3036094" y="114300"/>
                </a:cubicBezTo>
                <a:cubicBezTo>
                  <a:pt x="3043334" y="112231"/>
                  <a:pt x="3050285" y="109225"/>
                  <a:pt x="3057525" y="107156"/>
                </a:cubicBezTo>
                <a:cubicBezTo>
                  <a:pt x="3066965" y="104459"/>
                  <a:pt x="3076660" y="102709"/>
                  <a:pt x="3086100" y="100012"/>
                </a:cubicBezTo>
                <a:cubicBezTo>
                  <a:pt x="3157840" y="79516"/>
                  <a:pt x="3046778" y="108058"/>
                  <a:pt x="3136107" y="85725"/>
                </a:cubicBezTo>
                <a:cubicBezTo>
                  <a:pt x="3143251" y="80962"/>
                  <a:pt x="3149646" y="74819"/>
                  <a:pt x="3157538" y="71437"/>
                </a:cubicBezTo>
                <a:cubicBezTo>
                  <a:pt x="3164923" y="68272"/>
                  <a:pt x="3217260" y="57658"/>
                  <a:pt x="3221832" y="57150"/>
                </a:cubicBezTo>
                <a:cubicBezTo>
                  <a:pt x="3455843" y="31148"/>
                  <a:pt x="3309917" y="54373"/>
                  <a:pt x="3421857" y="35719"/>
                </a:cubicBezTo>
                <a:cubicBezTo>
                  <a:pt x="3436144" y="30956"/>
                  <a:pt x="3452188" y="29785"/>
                  <a:pt x="3464719" y="21431"/>
                </a:cubicBezTo>
                <a:cubicBezTo>
                  <a:pt x="3492416" y="2967"/>
                  <a:pt x="3478005" y="9859"/>
                  <a:pt x="3507582" y="0"/>
                </a:cubicBezTo>
                <a:cubicBezTo>
                  <a:pt x="3557588" y="2381"/>
                  <a:pt x="3607710" y="2987"/>
                  <a:pt x="3657600" y="7144"/>
                </a:cubicBezTo>
                <a:cubicBezTo>
                  <a:pt x="3665104" y="7769"/>
                  <a:pt x="3671791" y="12218"/>
                  <a:pt x="3679032" y="14287"/>
                </a:cubicBezTo>
                <a:cubicBezTo>
                  <a:pt x="3688472" y="16984"/>
                  <a:pt x="3698082" y="19050"/>
                  <a:pt x="3707607" y="21431"/>
                </a:cubicBezTo>
                <a:cubicBezTo>
                  <a:pt x="3754574" y="52744"/>
                  <a:pt x="3703992" y="21736"/>
                  <a:pt x="3750469" y="42862"/>
                </a:cubicBezTo>
                <a:cubicBezTo>
                  <a:pt x="3838320" y="82794"/>
                  <a:pt x="3778940" y="61877"/>
                  <a:pt x="3829050" y="78581"/>
                </a:cubicBezTo>
                <a:cubicBezTo>
                  <a:pt x="3874664" y="112791"/>
                  <a:pt x="3846976" y="94687"/>
                  <a:pt x="3914775" y="128587"/>
                </a:cubicBezTo>
                <a:lnTo>
                  <a:pt x="3914775" y="128587"/>
                </a:lnTo>
                <a:cubicBezTo>
                  <a:pt x="3921919" y="133350"/>
                  <a:pt x="3928527" y="139035"/>
                  <a:pt x="3936207" y="142875"/>
                </a:cubicBezTo>
                <a:cubicBezTo>
                  <a:pt x="3942942" y="146243"/>
                  <a:pt x="3950783" y="146903"/>
                  <a:pt x="3957638" y="150019"/>
                </a:cubicBezTo>
                <a:cubicBezTo>
                  <a:pt x="4032342" y="183975"/>
                  <a:pt x="3993177" y="168176"/>
                  <a:pt x="4050507" y="200025"/>
                </a:cubicBezTo>
                <a:cubicBezTo>
                  <a:pt x="4059816" y="205197"/>
                  <a:pt x="4069836" y="209028"/>
                  <a:pt x="4079082" y="214312"/>
                </a:cubicBezTo>
                <a:cubicBezTo>
                  <a:pt x="4090385" y="220771"/>
                  <a:pt x="4121427" y="243464"/>
                  <a:pt x="4129088" y="250031"/>
                </a:cubicBezTo>
                <a:cubicBezTo>
                  <a:pt x="4136759" y="256606"/>
                  <a:pt x="4142758" y="264994"/>
                  <a:pt x="4150519" y="271462"/>
                </a:cubicBezTo>
                <a:cubicBezTo>
                  <a:pt x="4182963" y="298499"/>
                  <a:pt x="4166185" y="271400"/>
                  <a:pt x="4200525" y="314325"/>
                </a:cubicBezTo>
                <a:cubicBezTo>
                  <a:pt x="4211252" y="327733"/>
                  <a:pt x="4216958" y="345045"/>
                  <a:pt x="4229100" y="357187"/>
                </a:cubicBezTo>
                <a:lnTo>
                  <a:pt x="4271963" y="400050"/>
                </a:lnTo>
                <a:cubicBezTo>
                  <a:pt x="4279107" y="407194"/>
                  <a:pt x="4287790" y="413075"/>
                  <a:pt x="4293394" y="421481"/>
                </a:cubicBezTo>
                <a:cubicBezTo>
                  <a:pt x="4298157" y="428625"/>
                  <a:pt x="4301611" y="436841"/>
                  <a:pt x="4307682" y="442912"/>
                </a:cubicBezTo>
                <a:cubicBezTo>
                  <a:pt x="4313753" y="448983"/>
                  <a:pt x="4322517" y="451703"/>
                  <a:pt x="4329113" y="457200"/>
                </a:cubicBezTo>
                <a:cubicBezTo>
                  <a:pt x="4399330" y="515715"/>
                  <a:pt x="4308639" y="443869"/>
                  <a:pt x="4364832" y="500062"/>
                </a:cubicBezTo>
                <a:cubicBezTo>
                  <a:pt x="4373251" y="508481"/>
                  <a:pt x="4383882" y="514350"/>
                  <a:pt x="4393407" y="521494"/>
                </a:cubicBezTo>
                <a:cubicBezTo>
                  <a:pt x="4398169" y="531019"/>
                  <a:pt x="4401504" y="541403"/>
                  <a:pt x="4407694" y="550069"/>
                </a:cubicBezTo>
                <a:cubicBezTo>
                  <a:pt x="4434027" y="586936"/>
                  <a:pt x="4424514" y="555136"/>
                  <a:pt x="4443413" y="592931"/>
                </a:cubicBezTo>
                <a:cubicBezTo>
                  <a:pt x="4446781" y="599666"/>
                  <a:pt x="4447189" y="607627"/>
                  <a:pt x="4450557" y="614362"/>
                </a:cubicBezTo>
                <a:cubicBezTo>
                  <a:pt x="4454397" y="622041"/>
                  <a:pt x="4461357" y="627948"/>
                  <a:pt x="4464844" y="635794"/>
                </a:cubicBezTo>
                <a:cubicBezTo>
                  <a:pt x="4470961" y="649556"/>
                  <a:pt x="4479132" y="678656"/>
                  <a:pt x="4479132" y="678656"/>
                </a:cubicBezTo>
                <a:cubicBezTo>
                  <a:pt x="4476751" y="740569"/>
                  <a:pt x="4475007" y="802509"/>
                  <a:pt x="4471988" y="864394"/>
                </a:cubicBezTo>
                <a:cubicBezTo>
                  <a:pt x="4470244" y="900149"/>
                  <a:pt x="4466304" y="935782"/>
                  <a:pt x="4464844" y="971550"/>
                </a:cubicBezTo>
                <a:cubicBezTo>
                  <a:pt x="4461541" y="1052480"/>
                  <a:pt x="4463912" y="1133678"/>
                  <a:pt x="4457700" y="1214437"/>
                </a:cubicBezTo>
                <a:cubicBezTo>
                  <a:pt x="4456716" y="1227223"/>
                  <a:pt x="4447468" y="1237991"/>
                  <a:pt x="4443413" y="1250156"/>
                </a:cubicBezTo>
                <a:cubicBezTo>
                  <a:pt x="4420893" y="1317716"/>
                  <a:pt x="4449766" y="1245120"/>
                  <a:pt x="4429125" y="1300162"/>
                </a:cubicBezTo>
                <a:cubicBezTo>
                  <a:pt x="4420071" y="1324306"/>
                  <a:pt x="4414178" y="1334618"/>
                  <a:pt x="4407694" y="1357312"/>
                </a:cubicBezTo>
                <a:cubicBezTo>
                  <a:pt x="4404997" y="1366752"/>
                  <a:pt x="4404538" y="1376915"/>
                  <a:pt x="4400550" y="1385887"/>
                </a:cubicBezTo>
                <a:cubicBezTo>
                  <a:pt x="4394911" y="1398575"/>
                  <a:pt x="4385329" y="1409187"/>
                  <a:pt x="4379119" y="1421606"/>
                </a:cubicBezTo>
                <a:cubicBezTo>
                  <a:pt x="4375751" y="1428341"/>
                  <a:pt x="4373801" y="1435732"/>
                  <a:pt x="4371975" y="1443037"/>
                </a:cubicBezTo>
                <a:cubicBezTo>
                  <a:pt x="4368578" y="1456625"/>
                  <a:pt x="4363191" y="1492657"/>
                  <a:pt x="4357688" y="1507331"/>
                </a:cubicBezTo>
                <a:cubicBezTo>
                  <a:pt x="4353949" y="1517302"/>
                  <a:pt x="4347595" y="1526118"/>
                  <a:pt x="4343400" y="1535906"/>
                </a:cubicBezTo>
                <a:cubicBezTo>
                  <a:pt x="4340434" y="1542827"/>
                  <a:pt x="4338901" y="1550286"/>
                  <a:pt x="4336257" y="1557337"/>
                </a:cubicBezTo>
                <a:cubicBezTo>
                  <a:pt x="4331754" y="1569344"/>
                  <a:pt x="4326472" y="1581049"/>
                  <a:pt x="4321969" y="1593056"/>
                </a:cubicBezTo>
                <a:cubicBezTo>
                  <a:pt x="4301327" y="1648099"/>
                  <a:pt x="4330202" y="1575501"/>
                  <a:pt x="4307682" y="1643062"/>
                </a:cubicBezTo>
                <a:cubicBezTo>
                  <a:pt x="4292590" y="1688339"/>
                  <a:pt x="4296279" y="1665108"/>
                  <a:pt x="4286250" y="1700212"/>
                </a:cubicBezTo>
                <a:cubicBezTo>
                  <a:pt x="4283553" y="1709652"/>
                  <a:pt x="4281804" y="1719347"/>
                  <a:pt x="4279107" y="1728787"/>
                </a:cubicBezTo>
                <a:cubicBezTo>
                  <a:pt x="4277038" y="1736028"/>
                  <a:pt x="4274032" y="1742978"/>
                  <a:pt x="4271963" y="1750219"/>
                </a:cubicBezTo>
                <a:cubicBezTo>
                  <a:pt x="4269266" y="1759659"/>
                  <a:pt x="4267516" y="1769354"/>
                  <a:pt x="4264819" y="1778794"/>
                </a:cubicBezTo>
                <a:cubicBezTo>
                  <a:pt x="4262750" y="1786034"/>
                  <a:pt x="4259744" y="1792985"/>
                  <a:pt x="4257675" y="1800225"/>
                </a:cubicBezTo>
                <a:cubicBezTo>
                  <a:pt x="4254978" y="1809665"/>
                  <a:pt x="4252662" y="1819216"/>
                  <a:pt x="4250532" y="1828800"/>
                </a:cubicBezTo>
                <a:cubicBezTo>
                  <a:pt x="4244706" y="1855020"/>
                  <a:pt x="4243711" y="1868205"/>
                  <a:pt x="4236244" y="1893094"/>
                </a:cubicBezTo>
                <a:cubicBezTo>
                  <a:pt x="4236232" y="1893134"/>
                  <a:pt x="4218391" y="1946652"/>
                  <a:pt x="4214813" y="1957387"/>
                </a:cubicBezTo>
                <a:lnTo>
                  <a:pt x="4200525" y="2000250"/>
                </a:lnTo>
                <a:cubicBezTo>
                  <a:pt x="4198144" y="2007394"/>
                  <a:pt x="4198707" y="2016357"/>
                  <a:pt x="4193382" y="2021681"/>
                </a:cubicBezTo>
                <a:cubicBezTo>
                  <a:pt x="4177579" y="2037483"/>
                  <a:pt x="4167610" y="2044649"/>
                  <a:pt x="4157663" y="2064544"/>
                </a:cubicBezTo>
                <a:cubicBezTo>
                  <a:pt x="4146044" y="2087782"/>
                  <a:pt x="4156702" y="2086936"/>
                  <a:pt x="4136232" y="2107406"/>
                </a:cubicBezTo>
                <a:cubicBezTo>
                  <a:pt x="4130161" y="2113477"/>
                  <a:pt x="4121944" y="2116931"/>
                  <a:pt x="4114800" y="2121694"/>
                </a:cubicBezTo>
                <a:lnTo>
                  <a:pt x="4043363" y="2228850"/>
                </a:lnTo>
                <a:lnTo>
                  <a:pt x="4029075" y="2250281"/>
                </a:lnTo>
                <a:lnTo>
                  <a:pt x="4014788" y="2271712"/>
                </a:lnTo>
                <a:cubicBezTo>
                  <a:pt x="3999920" y="2331180"/>
                  <a:pt x="4018023" y="2272386"/>
                  <a:pt x="3993357" y="2321719"/>
                </a:cubicBezTo>
                <a:cubicBezTo>
                  <a:pt x="3989989" y="2328454"/>
                  <a:pt x="3989870" y="2336568"/>
                  <a:pt x="3986213" y="2343150"/>
                </a:cubicBezTo>
                <a:cubicBezTo>
                  <a:pt x="3977874" y="2358160"/>
                  <a:pt x="3963068" y="2369722"/>
                  <a:pt x="3957638" y="2386012"/>
                </a:cubicBezTo>
                <a:lnTo>
                  <a:pt x="3929063" y="2471737"/>
                </a:lnTo>
                <a:cubicBezTo>
                  <a:pt x="3929063" y="2471738"/>
                  <a:pt x="3914776" y="2514599"/>
                  <a:pt x="3914775" y="2514600"/>
                </a:cubicBezTo>
                <a:cubicBezTo>
                  <a:pt x="3905250" y="2528887"/>
                  <a:pt x="3900487" y="2547937"/>
                  <a:pt x="3886200" y="2557462"/>
                </a:cubicBezTo>
                <a:lnTo>
                  <a:pt x="3864769" y="2571750"/>
                </a:lnTo>
                <a:cubicBezTo>
                  <a:pt x="3838576" y="2611040"/>
                  <a:pt x="3864769" y="2577703"/>
                  <a:pt x="3829050" y="2607469"/>
                </a:cubicBezTo>
                <a:cubicBezTo>
                  <a:pt x="3774047" y="2653304"/>
                  <a:pt x="3839396" y="2607716"/>
                  <a:pt x="3786188" y="2643187"/>
                </a:cubicBezTo>
                <a:cubicBezTo>
                  <a:pt x="3773488" y="2662237"/>
                  <a:pt x="3769509" y="2671241"/>
                  <a:pt x="3750469" y="2686050"/>
                </a:cubicBezTo>
                <a:cubicBezTo>
                  <a:pt x="3750437" y="2686075"/>
                  <a:pt x="3696907" y="2721757"/>
                  <a:pt x="3686175" y="2728912"/>
                </a:cubicBezTo>
                <a:cubicBezTo>
                  <a:pt x="3686168" y="2728917"/>
                  <a:pt x="3643321" y="2757483"/>
                  <a:pt x="3643313" y="2757487"/>
                </a:cubicBezTo>
                <a:cubicBezTo>
                  <a:pt x="3633788" y="2762250"/>
                  <a:pt x="3624526" y="2767580"/>
                  <a:pt x="3614738" y="2771775"/>
                </a:cubicBezTo>
                <a:cubicBezTo>
                  <a:pt x="3596059" y="2779781"/>
                  <a:pt x="3584880" y="2780018"/>
                  <a:pt x="3564732" y="2786062"/>
                </a:cubicBezTo>
                <a:cubicBezTo>
                  <a:pt x="3550307" y="2790390"/>
                  <a:pt x="3536157" y="2795587"/>
                  <a:pt x="3521869" y="2800350"/>
                </a:cubicBezTo>
                <a:lnTo>
                  <a:pt x="3479007" y="2814637"/>
                </a:lnTo>
                <a:cubicBezTo>
                  <a:pt x="3469482" y="2817018"/>
                  <a:pt x="3460136" y="2820288"/>
                  <a:pt x="3450432" y="2821781"/>
                </a:cubicBezTo>
                <a:cubicBezTo>
                  <a:pt x="3429120" y="2825060"/>
                  <a:pt x="3407484" y="2825875"/>
                  <a:pt x="3386138" y="2828925"/>
                </a:cubicBezTo>
                <a:cubicBezTo>
                  <a:pt x="3371416" y="2831028"/>
                  <a:pt x="3337436" y="2838757"/>
                  <a:pt x="3321844" y="2843212"/>
                </a:cubicBezTo>
                <a:cubicBezTo>
                  <a:pt x="3314604" y="2845281"/>
                  <a:pt x="3307764" y="2848722"/>
                  <a:pt x="3300413" y="2850356"/>
                </a:cubicBezTo>
                <a:cubicBezTo>
                  <a:pt x="3286273" y="2853498"/>
                  <a:pt x="3271838" y="2855119"/>
                  <a:pt x="3257550" y="2857500"/>
                </a:cubicBezTo>
                <a:cubicBezTo>
                  <a:pt x="3178969" y="2855119"/>
                  <a:pt x="3100315" y="2854488"/>
                  <a:pt x="3021807" y="2850356"/>
                </a:cubicBezTo>
                <a:cubicBezTo>
                  <a:pt x="3009682" y="2849718"/>
                  <a:pt x="2998108" y="2844929"/>
                  <a:pt x="2986088" y="2843212"/>
                </a:cubicBezTo>
                <a:cubicBezTo>
                  <a:pt x="2964742" y="2840163"/>
                  <a:pt x="2943168" y="2838919"/>
                  <a:pt x="2921794" y="2836069"/>
                </a:cubicBezTo>
                <a:cubicBezTo>
                  <a:pt x="2907437" y="2834155"/>
                  <a:pt x="2893256" y="2831074"/>
                  <a:pt x="2878932" y="2828925"/>
                </a:cubicBezTo>
                <a:cubicBezTo>
                  <a:pt x="2779856" y="2814063"/>
                  <a:pt x="2798121" y="2816770"/>
                  <a:pt x="2714625" y="2807494"/>
                </a:cubicBezTo>
                <a:cubicBezTo>
                  <a:pt x="2566988" y="2809875"/>
                  <a:pt x="2419234" y="2808315"/>
                  <a:pt x="2271713" y="2814637"/>
                </a:cubicBezTo>
                <a:cubicBezTo>
                  <a:pt x="2252095" y="2815478"/>
                  <a:pt x="2233192" y="2822716"/>
                  <a:pt x="2214563" y="2828925"/>
                </a:cubicBezTo>
                <a:lnTo>
                  <a:pt x="2150269" y="2850356"/>
                </a:lnTo>
                <a:lnTo>
                  <a:pt x="2021682" y="2893219"/>
                </a:lnTo>
                <a:lnTo>
                  <a:pt x="1978819" y="2907506"/>
                </a:lnTo>
                <a:cubicBezTo>
                  <a:pt x="1971675" y="2909887"/>
                  <a:pt x="1963653" y="2910473"/>
                  <a:pt x="1957388" y="2914650"/>
                </a:cubicBezTo>
                <a:cubicBezTo>
                  <a:pt x="1950244" y="2919412"/>
                  <a:pt x="1943803" y="2925450"/>
                  <a:pt x="1935957" y="2928937"/>
                </a:cubicBezTo>
                <a:cubicBezTo>
                  <a:pt x="1922194" y="2935054"/>
                  <a:pt x="1905625" y="2934871"/>
                  <a:pt x="1893094" y="2943225"/>
                </a:cubicBezTo>
                <a:cubicBezTo>
                  <a:pt x="1878807" y="2952750"/>
                  <a:pt x="1866522" y="2966370"/>
                  <a:pt x="1850232" y="2971800"/>
                </a:cubicBezTo>
                <a:cubicBezTo>
                  <a:pt x="1819560" y="2982023"/>
                  <a:pt x="1805075" y="2984606"/>
                  <a:pt x="1778794" y="3000375"/>
                </a:cubicBezTo>
                <a:cubicBezTo>
                  <a:pt x="1718043" y="3036826"/>
                  <a:pt x="1758148" y="3023396"/>
                  <a:pt x="1707357" y="3036094"/>
                </a:cubicBezTo>
                <a:cubicBezTo>
                  <a:pt x="1693898" y="3049552"/>
                  <a:pt x="1682396" y="3063855"/>
                  <a:pt x="1664494" y="3071812"/>
                </a:cubicBezTo>
                <a:cubicBezTo>
                  <a:pt x="1664490" y="3071814"/>
                  <a:pt x="1610917" y="3089672"/>
                  <a:pt x="1600200" y="3093244"/>
                </a:cubicBezTo>
                <a:lnTo>
                  <a:pt x="1578769" y="3100387"/>
                </a:lnTo>
                <a:cubicBezTo>
                  <a:pt x="1571625" y="3102768"/>
                  <a:pt x="1564643" y="3105705"/>
                  <a:pt x="1557338" y="3107531"/>
                </a:cubicBezTo>
                <a:cubicBezTo>
                  <a:pt x="1417285" y="3142545"/>
                  <a:pt x="1563422" y="3106973"/>
                  <a:pt x="1464469" y="3128962"/>
                </a:cubicBezTo>
                <a:cubicBezTo>
                  <a:pt x="1454885" y="3131092"/>
                  <a:pt x="1445658" y="3135078"/>
                  <a:pt x="1435894" y="3136106"/>
                </a:cubicBezTo>
                <a:cubicBezTo>
                  <a:pt x="1400293" y="3139854"/>
                  <a:pt x="1364457" y="3140869"/>
                  <a:pt x="1328738" y="3143250"/>
                </a:cubicBezTo>
                <a:cubicBezTo>
                  <a:pt x="1281113" y="3140869"/>
                  <a:pt x="1233233" y="3141572"/>
                  <a:pt x="1185863" y="3136106"/>
                </a:cubicBezTo>
                <a:cubicBezTo>
                  <a:pt x="1185856" y="3136105"/>
                  <a:pt x="1132288" y="3118248"/>
                  <a:pt x="1121569" y="3114675"/>
                </a:cubicBezTo>
                <a:lnTo>
                  <a:pt x="1078707" y="3100387"/>
                </a:lnTo>
                <a:cubicBezTo>
                  <a:pt x="1071563" y="3098006"/>
                  <a:pt x="1064580" y="3095070"/>
                  <a:pt x="1057275" y="3093244"/>
                </a:cubicBezTo>
                <a:cubicBezTo>
                  <a:pt x="1047750" y="3090863"/>
                  <a:pt x="1038140" y="3088797"/>
                  <a:pt x="1028700" y="3086100"/>
                </a:cubicBezTo>
                <a:cubicBezTo>
                  <a:pt x="965189" y="3067953"/>
                  <a:pt x="1073524" y="3093734"/>
                  <a:pt x="957263" y="3064669"/>
                </a:cubicBezTo>
                <a:cubicBezTo>
                  <a:pt x="917771" y="3054796"/>
                  <a:pt x="915901" y="3058447"/>
                  <a:pt x="871538" y="3050381"/>
                </a:cubicBezTo>
                <a:cubicBezTo>
                  <a:pt x="861878" y="3048625"/>
                  <a:pt x="852547" y="3045367"/>
                  <a:pt x="842963" y="3043237"/>
                </a:cubicBezTo>
                <a:cubicBezTo>
                  <a:pt x="831110" y="3040603"/>
                  <a:pt x="819024" y="3039039"/>
                  <a:pt x="807244" y="3036094"/>
                </a:cubicBezTo>
                <a:cubicBezTo>
                  <a:pt x="799939" y="3034268"/>
                  <a:pt x="793053" y="3031019"/>
                  <a:pt x="785813" y="3028950"/>
                </a:cubicBezTo>
                <a:cubicBezTo>
                  <a:pt x="776373" y="3026253"/>
                  <a:pt x="766678" y="3024503"/>
                  <a:pt x="757238" y="3021806"/>
                </a:cubicBezTo>
                <a:cubicBezTo>
                  <a:pt x="749998" y="3019737"/>
                  <a:pt x="743020" y="3016826"/>
                  <a:pt x="735807" y="3014662"/>
                </a:cubicBezTo>
                <a:cubicBezTo>
                  <a:pt x="723594" y="3010998"/>
                  <a:pt x="656834" y="2993035"/>
                  <a:pt x="642938" y="2986087"/>
                </a:cubicBezTo>
                <a:cubicBezTo>
                  <a:pt x="633413" y="2981325"/>
                  <a:pt x="624251" y="2975755"/>
                  <a:pt x="614363" y="2971800"/>
                </a:cubicBezTo>
                <a:cubicBezTo>
                  <a:pt x="600380" y="2966207"/>
                  <a:pt x="584031" y="2965866"/>
                  <a:pt x="571500" y="2957512"/>
                </a:cubicBezTo>
                <a:cubicBezTo>
                  <a:pt x="564356" y="2952750"/>
                  <a:pt x="557748" y="2947065"/>
                  <a:pt x="550069" y="2943225"/>
                </a:cubicBezTo>
                <a:cubicBezTo>
                  <a:pt x="490917" y="2913649"/>
                  <a:pt x="568625" y="2962738"/>
                  <a:pt x="507207" y="2921794"/>
                </a:cubicBezTo>
                <a:cubicBezTo>
                  <a:pt x="497682" y="2907506"/>
                  <a:pt x="490774" y="2891073"/>
                  <a:pt x="478632" y="2878931"/>
                </a:cubicBezTo>
                <a:cubicBezTo>
                  <a:pt x="445058" y="2845358"/>
                  <a:pt x="462804" y="2865906"/>
                  <a:pt x="428625" y="2814637"/>
                </a:cubicBezTo>
                <a:lnTo>
                  <a:pt x="414338" y="2793206"/>
                </a:lnTo>
                <a:lnTo>
                  <a:pt x="400050" y="2771775"/>
                </a:lnTo>
                <a:cubicBezTo>
                  <a:pt x="397760" y="2762615"/>
                  <a:pt x="390889" y="2732021"/>
                  <a:pt x="385763" y="2721769"/>
                </a:cubicBezTo>
                <a:cubicBezTo>
                  <a:pt x="381923" y="2714089"/>
                  <a:pt x="376238" y="2707481"/>
                  <a:pt x="371475" y="2700337"/>
                </a:cubicBezTo>
                <a:lnTo>
                  <a:pt x="357188" y="2657475"/>
                </a:lnTo>
                <a:cubicBezTo>
                  <a:pt x="354807" y="2650331"/>
                  <a:pt x="354221" y="2642310"/>
                  <a:pt x="350044" y="2636044"/>
                </a:cubicBezTo>
                <a:cubicBezTo>
                  <a:pt x="345282" y="2628900"/>
                  <a:pt x="339244" y="2622458"/>
                  <a:pt x="335757" y="2614612"/>
                </a:cubicBezTo>
                <a:cubicBezTo>
                  <a:pt x="329640" y="2600850"/>
                  <a:pt x="326232" y="2586037"/>
                  <a:pt x="321469" y="2571750"/>
                </a:cubicBezTo>
                <a:lnTo>
                  <a:pt x="314325" y="2550319"/>
                </a:lnTo>
                <a:cubicBezTo>
                  <a:pt x="311944" y="2543175"/>
                  <a:pt x="311359" y="2535153"/>
                  <a:pt x="307182" y="2528887"/>
                </a:cubicBezTo>
                <a:lnTo>
                  <a:pt x="292894" y="2507456"/>
                </a:lnTo>
                <a:cubicBezTo>
                  <a:pt x="276525" y="2441977"/>
                  <a:pt x="289500" y="2466644"/>
                  <a:pt x="264319" y="2428875"/>
                </a:cubicBezTo>
                <a:cubicBezTo>
                  <a:pt x="261938" y="2419350"/>
                  <a:pt x="258631" y="2410010"/>
                  <a:pt x="257175" y="2400300"/>
                </a:cubicBezTo>
                <a:cubicBezTo>
                  <a:pt x="251479" y="2362328"/>
                  <a:pt x="252201" y="2323250"/>
                  <a:pt x="242888" y="2286000"/>
                </a:cubicBezTo>
                <a:cubicBezTo>
                  <a:pt x="233918" y="2250120"/>
                  <a:pt x="238849" y="2266739"/>
                  <a:pt x="228600" y="2235994"/>
                </a:cubicBezTo>
                <a:cubicBezTo>
                  <a:pt x="223429" y="2204966"/>
                  <a:pt x="220971" y="2187374"/>
                  <a:pt x="214313" y="2157412"/>
                </a:cubicBezTo>
                <a:cubicBezTo>
                  <a:pt x="212183" y="2147828"/>
                  <a:pt x="209550" y="2138362"/>
                  <a:pt x="207169" y="2128837"/>
                </a:cubicBezTo>
                <a:cubicBezTo>
                  <a:pt x="209550" y="1995487"/>
                  <a:pt x="207867" y="1862002"/>
                  <a:pt x="214313" y="1728787"/>
                </a:cubicBezTo>
                <a:cubicBezTo>
                  <a:pt x="214313" y="1728782"/>
                  <a:pt x="232171" y="1675212"/>
                  <a:pt x="235744" y="1664494"/>
                </a:cubicBezTo>
                <a:cubicBezTo>
                  <a:pt x="238125" y="1657350"/>
                  <a:pt x="238711" y="1649328"/>
                  <a:pt x="242888" y="1643062"/>
                </a:cubicBezTo>
                <a:cubicBezTo>
                  <a:pt x="247650" y="1635918"/>
                  <a:pt x="253335" y="1629310"/>
                  <a:pt x="257175" y="1621631"/>
                </a:cubicBezTo>
                <a:cubicBezTo>
                  <a:pt x="286747" y="1562487"/>
                  <a:pt x="237666" y="1640178"/>
                  <a:pt x="278607" y="1578769"/>
                </a:cubicBezTo>
                <a:cubicBezTo>
                  <a:pt x="295609" y="1527761"/>
                  <a:pt x="284540" y="1548437"/>
                  <a:pt x="307182" y="1514475"/>
                </a:cubicBezTo>
                <a:cubicBezTo>
                  <a:pt x="324184" y="1463467"/>
                  <a:pt x="313115" y="1484143"/>
                  <a:pt x="335757" y="1450181"/>
                </a:cubicBezTo>
                <a:cubicBezTo>
                  <a:pt x="338138" y="1443037"/>
                  <a:pt x="339243" y="1435332"/>
                  <a:pt x="342900" y="1428750"/>
                </a:cubicBezTo>
                <a:cubicBezTo>
                  <a:pt x="342912" y="1428728"/>
                  <a:pt x="378612" y="1375182"/>
                  <a:pt x="385763" y="1364456"/>
                </a:cubicBezTo>
                <a:cubicBezTo>
                  <a:pt x="390525" y="1357312"/>
                  <a:pt x="397335" y="1351170"/>
                  <a:pt x="400050" y="1343025"/>
                </a:cubicBezTo>
                <a:cubicBezTo>
                  <a:pt x="436911" y="1232444"/>
                  <a:pt x="394664" y="1346654"/>
                  <a:pt x="428625" y="1278731"/>
                </a:cubicBezTo>
                <a:cubicBezTo>
                  <a:pt x="446590" y="1242800"/>
                  <a:pt x="419298" y="1259483"/>
                  <a:pt x="464344" y="1214437"/>
                </a:cubicBezTo>
                <a:cubicBezTo>
                  <a:pt x="497917" y="1180864"/>
                  <a:pt x="480171" y="1201412"/>
                  <a:pt x="514350" y="1150144"/>
                </a:cubicBezTo>
                <a:cubicBezTo>
                  <a:pt x="519113" y="1143000"/>
                  <a:pt x="525923" y="1136857"/>
                  <a:pt x="528638" y="1128712"/>
                </a:cubicBezTo>
                <a:lnTo>
                  <a:pt x="550069" y="1064419"/>
                </a:lnTo>
                <a:cubicBezTo>
                  <a:pt x="552450" y="1057275"/>
                  <a:pt x="553036" y="1049253"/>
                  <a:pt x="557213" y="1042987"/>
                </a:cubicBezTo>
                <a:cubicBezTo>
                  <a:pt x="598164" y="981560"/>
                  <a:pt x="549063" y="1059285"/>
                  <a:pt x="578644" y="1000125"/>
                </a:cubicBezTo>
                <a:cubicBezTo>
                  <a:pt x="582484" y="992446"/>
                  <a:pt x="588515" y="986056"/>
                  <a:pt x="592932" y="978694"/>
                </a:cubicBezTo>
                <a:cubicBezTo>
                  <a:pt x="595671" y="974128"/>
                  <a:pt x="597694" y="969169"/>
                  <a:pt x="600075" y="964406"/>
                </a:cubicBezTo>
              </a:path>
            </a:pathLst>
          </a:custGeom>
          <a:noFill/>
          <a:ln w="28575" cap="flat" cmpd="sng" algn="ctr">
            <a:solidFill>
              <a:srgbClr val="FF0000">
                <a:alpha val="1411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Consignes en ce qui concerne la création de cartes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89" y="908349"/>
            <a:ext cx="8229600" cy="576073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/>
              <a:t>Élaborez </a:t>
            </a:r>
            <a:r>
              <a:rPr lang="fr-CH" dirty="0"/>
              <a:t>d’abord </a:t>
            </a:r>
            <a:r>
              <a:rPr lang="fr-CH" dirty="0">
                <a:solidFill>
                  <a:srgbClr val="FF0000"/>
                </a:solidFill>
              </a:rPr>
              <a:t>une question </a:t>
            </a:r>
            <a:r>
              <a:rPr lang="fr-CH" dirty="0"/>
              <a:t>à laquelle le réseau de concepts tentera de répondre (concept central).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/>
              <a:t>Recenser </a:t>
            </a:r>
            <a:r>
              <a:rPr lang="fr-CH" dirty="0"/>
              <a:t>d’abord les </a:t>
            </a:r>
            <a:r>
              <a:rPr lang="fr-CH" dirty="0">
                <a:solidFill>
                  <a:srgbClr val="FF0000"/>
                </a:solidFill>
              </a:rPr>
              <a:t>concepts clefs les plus généraux </a:t>
            </a:r>
            <a:r>
              <a:rPr lang="fr-CH" dirty="0" smtClean="0">
                <a:solidFill>
                  <a:srgbClr val="FF0000"/>
                </a:solidFill>
              </a:rPr>
              <a:t>associés </a:t>
            </a:r>
            <a:r>
              <a:rPr lang="fr-CH" dirty="0">
                <a:solidFill>
                  <a:srgbClr val="FF0000"/>
                </a:solidFill>
              </a:rPr>
              <a:t>à la question de départ</a:t>
            </a:r>
            <a:r>
              <a:rPr lang="fr-CH" dirty="0"/>
              <a:t>. Ensuite, établissez la liste des concepts plus spécifiques (en profondeur).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Regroupez </a:t>
            </a:r>
            <a:r>
              <a:rPr lang="fr-CH" dirty="0">
                <a:solidFill>
                  <a:srgbClr val="FF0000"/>
                </a:solidFill>
              </a:rPr>
              <a:t>et hiérarchisez </a:t>
            </a:r>
            <a:r>
              <a:rPr lang="fr-CH" dirty="0"/>
              <a:t>les concepts selon l’organisation naturelle de ceux-ci.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Reliez </a:t>
            </a:r>
            <a:r>
              <a:rPr lang="fr-CH" dirty="0">
                <a:solidFill>
                  <a:srgbClr val="FF0000"/>
                </a:solidFill>
              </a:rPr>
              <a:t>les concepts </a:t>
            </a:r>
            <a:r>
              <a:rPr lang="fr-CH" dirty="0"/>
              <a:t>entre eux pour former des propositions (liens proches et liens éloignés</a:t>
            </a:r>
            <a:r>
              <a:rPr lang="fr-CH" dirty="0" smtClean="0"/>
              <a:t>) […]</a:t>
            </a:r>
            <a:endParaRPr lang="fr-CH" dirty="0"/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Ajouter </a:t>
            </a:r>
            <a:r>
              <a:rPr lang="fr-CH" dirty="0">
                <a:solidFill>
                  <a:srgbClr val="FF0000"/>
                </a:solidFill>
              </a:rPr>
              <a:t>des ressources </a:t>
            </a:r>
            <a:r>
              <a:rPr lang="fr-CH" dirty="0"/>
              <a:t>au besoin (URL, vidéo, images, textes, etc.) ou des exemples. 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Réviser </a:t>
            </a:r>
            <a:r>
              <a:rPr lang="fr-CH" dirty="0">
                <a:solidFill>
                  <a:srgbClr val="FF0000"/>
                </a:solidFill>
              </a:rPr>
              <a:t>votre travail </a:t>
            </a:r>
            <a:r>
              <a:rPr lang="fr-CH" dirty="0"/>
              <a:t>(ajout de sous concepts et de relations, couleur, police). </a:t>
            </a:r>
            <a:endParaRPr lang="fr-CH" dirty="0" smtClean="0"/>
          </a:p>
          <a:p>
            <a:pPr marL="0" indent="0">
              <a:buNone/>
            </a:pPr>
            <a:r>
              <a:rPr lang="fr-CH" sz="1800" dirty="0" smtClean="0"/>
              <a:t>(selon A. Laflamme)</a:t>
            </a:r>
            <a:endParaRPr lang="fr-CH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57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90537"/>
          </a:xfrm>
        </p:spPr>
        <p:txBody>
          <a:bodyPr/>
          <a:lstStyle/>
          <a:p>
            <a:r>
              <a:rPr lang="fr-CH" dirty="0" smtClean="0"/>
              <a:t>Exemples /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pic>
        <p:nvPicPr>
          <p:cNvPr id="1026" name="Picture 2" descr="http://edutechwiki.unige.ch/fmediawiki/images/0/0b/LydieBOUFFLERS_CSCLscri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4" y="765174"/>
            <a:ext cx="4777423" cy="57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5796136" y="802524"/>
            <a:ext cx="2520279" cy="2369880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2400" dirty="0" smtClean="0">
                <a:hlinkClick r:id="rId3"/>
              </a:rPr>
              <a:t>Script collaboratif - Processus cognitifs et apprentissage </a:t>
            </a:r>
            <a:r>
              <a:rPr lang="en-US" sz="1400" dirty="0" smtClean="0"/>
              <a:t>(</a:t>
            </a:r>
            <a:r>
              <a:rPr lang="en-US" sz="1400" dirty="0"/>
              <a:t>1:00-2:00)</a:t>
            </a:r>
          </a:p>
          <a:p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/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24705"/>
            <a:ext cx="7499176" cy="1034717"/>
          </a:xfrm>
        </p:spPr>
        <p:txBody>
          <a:bodyPr/>
          <a:lstStyle/>
          <a:p>
            <a:pPr marL="0" indent="0">
              <a:buNone/>
            </a:pPr>
            <a:r>
              <a:rPr lang="fr-CH" sz="2000" dirty="0" smtClean="0">
                <a:hlinkClick r:id="rId2"/>
              </a:rPr>
              <a:t>Mesurer et représenter le flow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/>
              <a:t>sans video)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pic>
        <p:nvPicPr>
          <p:cNvPr id="3074" name="Picture 2" descr="http://edutechwiki.unige.ch/fmediawiki/images/8/89/BASE_flow_72dpi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66" y="944858"/>
            <a:ext cx="8033466" cy="45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/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9106" y="174621"/>
            <a:ext cx="2805382" cy="30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fr-CH" b="1" dirty="0" smtClean="0">
                <a:hlinkClick r:id="rId2"/>
              </a:rPr>
              <a:t>Comment l'approche FEASP peut-elle améliorer l'apprentissage</a:t>
            </a:r>
            <a:endParaRPr lang="fr-FR" b="1" dirty="0"/>
          </a:p>
          <a:p>
            <a:pPr marL="0" indent="0" defTabSz="914400">
              <a:buNone/>
            </a:pPr>
            <a:r>
              <a:rPr lang="en-US" kern="0" dirty="0" smtClean="0"/>
              <a:t>(2:40-&gt;)</a:t>
            </a:r>
            <a:endParaRPr lang="en-US" kern="0" dirty="0"/>
          </a:p>
        </p:txBody>
      </p:sp>
      <p:pic>
        <p:nvPicPr>
          <p:cNvPr id="2050" name="Picture 2" descr="http://edutechwiki.unige.ch/fmediawiki/images/e/e6/FEASP_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175"/>
            <a:ext cx="5979594" cy="54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/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79512" y="5838091"/>
            <a:ext cx="8064896" cy="830997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hlinkClick r:id="rId2"/>
              </a:rPr>
              <a:t>Que sont les tactiques pédagogiques et lesquelles utiliser dans un contexte de e-learning</a:t>
            </a:r>
            <a:r>
              <a:rPr lang="fr-FR" sz="2400" b="1" dirty="0" smtClean="0">
                <a:hlinkClick r:id="rId2"/>
              </a:rPr>
              <a:t>? </a:t>
            </a:r>
            <a:r>
              <a:rPr lang="fr-FR" sz="2400" b="1" dirty="0" smtClean="0"/>
              <a:t>(0:0 – 3:00)</a:t>
            </a:r>
            <a:endParaRPr lang="fr-FR" sz="2400" b="1" dirty="0"/>
          </a:p>
        </p:txBody>
      </p:sp>
      <p:pic>
        <p:nvPicPr>
          <p:cNvPr id="6146" name="Picture 2" descr="http://edutechwiki.unige.ch/fmediawiki/images/a/af/Bases3.1_tactiquespe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372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490537"/>
          </a:xfrm>
        </p:spPr>
        <p:txBody>
          <a:bodyPr/>
          <a:lstStyle/>
          <a:p>
            <a:r>
              <a:rPr lang="fr-CH" dirty="0" smtClean="0"/>
              <a:t>Le </a:t>
            </a:r>
            <a:r>
              <a:rPr lang="fr-CH" dirty="0" err="1" smtClean="0"/>
              <a:t>peer</a:t>
            </a:r>
            <a:r>
              <a:rPr lang="fr-CH" dirty="0" smtClean="0"/>
              <a:t> </a:t>
            </a:r>
            <a:r>
              <a:rPr lang="fr-CH" dirty="0" err="1" smtClean="0"/>
              <a:t>tutoring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16</a:t>
            </a:fld>
            <a:endParaRPr lang="fr-CH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40256" y="836712"/>
            <a:ext cx="7908111" cy="1569660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2 étudiant(e)s donnent des conseils utilisant une interface structurée. Exemple</a:t>
            </a:r>
            <a:r>
              <a:rPr lang="fr-CH" sz="2400" dirty="0"/>
              <a:t>: </a:t>
            </a:r>
            <a:r>
              <a:rPr lang="fr-CH" sz="2400" dirty="0" smtClean="0">
                <a:hlinkClick r:id="rId2"/>
              </a:rPr>
              <a:t>http</a:t>
            </a:r>
            <a:r>
              <a:rPr lang="fr-CH" sz="2400" dirty="0">
                <a:hlinkClick r:id="rId2"/>
              </a:rPr>
              <a:t>://edutechwiki.unige.ch/fr/Script_collaboratif_(Kaleidoscope)/</a:t>
            </a:r>
            <a:r>
              <a:rPr lang="fr-CH" sz="2400" dirty="0" smtClean="0">
                <a:hlinkClick r:id="rId2"/>
              </a:rPr>
              <a:t>Production2_bases1516</a:t>
            </a:r>
            <a:r>
              <a:rPr lang="fr-CH" sz="2400" dirty="0" smtClean="0"/>
              <a:t> </a:t>
            </a:r>
            <a:endParaRPr lang="en-US" sz="2400" dirty="0">
              <a:hlinkClick r:id="rId3"/>
            </a:endParaRPr>
          </a:p>
        </p:txBody>
      </p:sp>
      <p:pic>
        <p:nvPicPr>
          <p:cNvPr id="7170" name="Picture 2" descr="Carte scripts collaborati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884439" cy="23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dutechwiki.unige.ch/fmediawiki/images/b/b1/Carte_vide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40" y="3736886"/>
            <a:ext cx="4476112" cy="19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635896" y="4293096"/>
            <a:ext cx="864096" cy="2880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395536" y="5122952"/>
            <a:ext cx="1469313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400" dirty="0" smtClean="0"/>
              <a:t>Version 1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627712" y="5890411"/>
            <a:ext cx="1469313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400" dirty="0" smtClean="0"/>
              <a:t>Version 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19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Résultats </a:t>
            </a:r>
            <a:r>
              <a:rPr lang="fr-CH" dirty="0" smtClean="0"/>
              <a:t>positifs </a:t>
            </a:r>
            <a:r>
              <a:rPr lang="fr-CH" dirty="0"/>
              <a:t>(pour un cours «</a:t>
            </a:r>
            <a:r>
              <a:rPr lang="fr-CH" dirty="0" err="1"/>
              <a:t>low</a:t>
            </a:r>
            <a:r>
              <a:rPr lang="fr-CH" dirty="0"/>
              <a:t> </a:t>
            </a:r>
            <a:r>
              <a:rPr lang="fr-CH" dirty="0" err="1"/>
              <a:t>cost</a:t>
            </a:r>
            <a:r>
              <a:rPr lang="fr-CH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 smtClean="0"/>
              <a:t>Qualité des productions: </a:t>
            </a:r>
          </a:p>
          <a:p>
            <a:r>
              <a:rPr lang="fr-CH" b="1" dirty="0" smtClean="0">
                <a:solidFill>
                  <a:srgbClr val="FF0000"/>
                </a:solidFill>
              </a:rPr>
              <a:t>Bonnes</a:t>
            </a:r>
            <a:r>
              <a:rPr lang="fr-CH" dirty="0" smtClean="0"/>
              <a:t> (pour des novices), à améliorer: </a:t>
            </a:r>
          </a:p>
          <a:p>
            <a:pPr lvl="1"/>
            <a:r>
              <a:rPr lang="fr-CH" dirty="0" smtClean="0"/>
              <a:t>Simplifier ! Eliminer des détails non-pertinents, souvent des </a:t>
            </a:r>
            <a:r>
              <a:rPr lang="fr-CH" dirty="0" err="1" smtClean="0"/>
              <a:t>noeuds</a:t>
            </a:r>
            <a:r>
              <a:rPr lang="fr-CH" dirty="0" smtClean="0"/>
              <a:t> qui contiennent des verbes</a:t>
            </a:r>
          </a:p>
          <a:p>
            <a:pPr lvl="1"/>
            <a:r>
              <a:rPr lang="fr-CH" dirty="0" smtClean="0"/>
              <a:t>Technique (qualité du son, zoom, manque de sous-cartes)</a:t>
            </a:r>
          </a:p>
          <a:p>
            <a:pPr lvl="1"/>
            <a:r>
              <a:rPr lang="fr-CH" dirty="0" smtClean="0"/>
              <a:t>Manque de structure (hiérarchisation, «</a:t>
            </a:r>
            <a:r>
              <a:rPr lang="fr-CH" dirty="0" err="1" smtClean="0"/>
              <a:t>driving</a:t>
            </a:r>
            <a:r>
              <a:rPr lang="fr-CH" dirty="0" smtClean="0"/>
              <a:t> question», etc.)</a:t>
            </a:r>
          </a:p>
          <a:p>
            <a:pPr lvl="1"/>
            <a:r>
              <a:rPr lang="fr-CH" dirty="0" smtClean="0"/>
              <a:t>Ancrage académique </a:t>
            </a:r>
            <a:r>
              <a:rPr lang="en-US" dirty="0" smtClean="0"/>
              <a:t>(</a:t>
            </a:r>
            <a:r>
              <a:rPr lang="fr-CH" dirty="0" smtClean="0"/>
              <a:t>manque</a:t>
            </a:r>
            <a:r>
              <a:rPr lang="en-US" dirty="0" smtClean="0"/>
              <a:t> </a:t>
            </a:r>
            <a:r>
              <a:rPr lang="fr-CH" dirty="0" smtClean="0"/>
              <a:t>de références</a:t>
            </a:r>
            <a:r>
              <a:rPr lang="en-US" dirty="0" smtClean="0"/>
              <a:t>)</a:t>
            </a:r>
            <a:endParaRPr lang="fr-CH" dirty="0" smtClean="0"/>
          </a:p>
          <a:p>
            <a:pPr marL="0" indent="0">
              <a:buNone/>
            </a:pPr>
            <a:r>
              <a:rPr lang="fr-CH" b="1" dirty="0" smtClean="0"/>
              <a:t>Peer </a:t>
            </a:r>
            <a:r>
              <a:rPr lang="fr-CH" b="1" dirty="0" err="1" smtClean="0"/>
              <a:t>tutoring</a:t>
            </a:r>
            <a:endParaRPr lang="fr-CH" b="1" dirty="0" smtClean="0"/>
          </a:p>
          <a:p>
            <a:r>
              <a:rPr lang="fr-CH" b="1" dirty="0" smtClean="0">
                <a:solidFill>
                  <a:srgbClr val="FF0000"/>
                </a:solidFill>
              </a:rPr>
              <a:t>Marche globalement </a:t>
            </a:r>
            <a:r>
              <a:rPr lang="fr-CH" b="1" dirty="0" smtClean="0"/>
              <a:t>(</a:t>
            </a:r>
            <a:r>
              <a:rPr lang="fr-CH" dirty="0" err="1" smtClean="0"/>
              <a:t>qqs</a:t>
            </a:r>
            <a:r>
              <a:rPr lang="fr-CH" dirty="0" smtClean="0"/>
              <a:t>. problèmes de coordination, gestion de retardataires, certain feedback trop superficiel</a:t>
            </a:r>
            <a:r>
              <a:rPr lang="fr-CH" b="1" dirty="0" smtClean="0"/>
              <a:t>)</a:t>
            </a:r>
          </a:p>
          <a:p>
            <a:pPr marL="0" indent="0">
              <a:buNone/>
            </a:pPr>
            <a:r>
              <a:rPr lang="fr-CH" b="1" dirty="0" smtClean="0"/>
              <a:t>Satisfaction des étudiants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Bonne</a:t>
            </a:r>
            <a:r>
              <a:rPr lang="fr-CH" dirty="0" smtClean="0"/>
              <a:t> (globalement)</a:t>
            </a:r>
          </a:p>
          <a:p>
            <a:pPr marL="0" indent="0">
              <a:buNone/>
            </a:pPr>
            <a:r>
              <a:rPr lang="fr-CH" b="1" dirty="0" smtClean="0"/>
              <a:t>Dispositif technique fragile </a:t>
            </a:r>
            <a:r>
              <a:rPr lang="fr-CH" dirty="0" smtClean="0"/>
              <a:t>(prototype)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337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63" y="980728"/>
            <a:ext cx="7772400" cy="4392488"/>
          </a:xfrm>
        </p:spPr>
        <p:txBody>
          <a:bodyPr/>
          <a:lstStyle/>
          <a:p>
            <a:r>
              <a:rPr lang="fr-CH" sz="3200" cap="none" dirty="0" smtClean="0"/>
              <a:t>2. Le site d’information</a:t>
            </a:r>
            <a:br>
              <a:rPr lang="fr-CH" sz="3200" cap="none" dirty="0" smtClean="0"/>
            </a:br>
            <a:r>
              <a:rPr lang="fr-CH" sz="3200" cap="none" dirty="0" smtClean="0"/>
              <a:t/>
            </a:r>
            <a:br>
              <a:rPr lang="fr-CH" sz="3200" cap="none" dirty="0" smtClean="0"/>
            </a:br>
            <a:r>
              <a:rPr lang="en-US" sz="3200" b="0" cap="none" dirty="0" smtClean="0"/>
              <a:t/>
            </a:r>
            <a:br>
              <a:rPr lang="en-US" sz="3200" b="0" cap="none" dirty="0" smtClean="0"/>
            </a:br>
            <a:r>
              <a:rPr lang="en-US" sz="3200" b="0" cap="none" dirty="0"/>
              <a:t>P</a:t>
            </a:r>
            <a:r>
              <a:rPr lang="en-US" sz="3200" b="0" cap="none" dirty="0" smtClean="0"/>
              <a:t>aula </a:t>
            </a:r>
            <a:r>
              <a:rPr lang="en-US" sz="3200" b="0" cap="none" dirty="0" err="1"/>
              <a:t>R</a:t>
            </a:r>
            <a:r>
              <a:rPr lang="en-US" sz="3200" b="0" cap="none" dirty="0" err="1" smtClean="0"/>
              <a:t>attu</a:t>
            </a:r>
            <a:r>
              <a:rPr lang="en-US" sz="3200" b="0" cap="none" dirty="0" smtClean="0"/>
              <a:t> (2014)</a:t>
            </a:r>
            <a:br>
              <a:rPr lang="en-US" sz="3200" b="0" cap="none" dirty="0" smtClean="0"/>
            </a:br>
            <a:r>
              <a:rPr lang="fr-CH" sz="3200" cap="none" dirty="0" smtClean="0"/>
              <a:t>la cartographie de la connaissance : quelle méthode de conception </a:t>
            </a:r>
            <a:r>
              <a:rPr lang="fr-CH" sz="3200" cap="none" dirty="0"/>
              <a:t>? </a:t>
            </a:r>
            <a:r>
              <a:rPr lang="fr-CH" sz="3200" cap="none" dirty="0" smtClean="0"/>
              <a:t/>
            </a:r>
            <a:br>
              <a:rPr lang="fr-CH" sz="3200" cap="none" dirty="0" smtClean="0"/>
            </a:br>
            <a:r>
              <a:rPr lang="fr-CH" sz="3200" cap="none" dirty="0" smtClean="0"/>
              <a:t>Travail de master MALTT</a:t>
            </a:r>
            <a:br>
              <a:rPr lang="fr-CH" sz="3200" cap="none" dirty="0" smtClean="0"/>
            </a:br>
            <a:r>
              <a:rPr lang="fr-CH" sz="3200" cap="none" dirty="0"/>
              <a:t/>
            </a:r>
            <a:br>
              <a:rPr lang="fr-CH" sz="3200" cap="none" dirty="0"/>
            </a:br>
            <a:r>
              <a:rPr lang="fr-CH" sz="2800" cap="none" dirty="0">
                <a:hlinkClick r:id="rId2"/>
              </a:rPr>
              <a:t>https://</a:t>
            </a:r>
            <a:r>
              <a:rPr lang="fr-CH" sz="2800" cap="none" dirty="0" smtClean="0">
                <a:hlinkClick r:id="rId2"/>
              </a:rPr>
              <a:t>archive-ouverte.unige.ch/unige:74538</a:t>
            </a:r>
            <a:r>
              <a:rPr lang="fr-CH" sz="2800" cap="none" dirty="0" smtClean="0"/>
              <a:t> </a:t>
            </a:r>
            <a:r>
              <a:rPr lang="fr-CH" sz="3200" b="0" cap="none" dirty="0" smtClean="0"/>
              <a:t>	</a:t>
            </a:r>
            <a:br>
              <a:rPr lang="fr-CH" sz="3200" b="0" cap="none" dirty="0" smtClean="0"/>
            </a:br>
            <a:r>
              <a:rPr lang="fr-CH" sz="3200" cap="none" dirty="0" smtClean="0"/>
              <a:t/>
            </a:r>
            <a:br>
              <a:rPr lang="fr-CH" sz="3200" cap="none" dirty="0" smtClean="0"/>
            </a:br>
            <a:r>
              <a:rPr lang="fr-CH" sz="3200" cap="none" dirty="0" smtClean="0"/>
              <a:t/>
            </a:r>
            <a:br>
              <a:rPr lang="fr-CH" sz="3200" cap="none" dirty="0" smtClean="0"/>
            </a:br>
            <a:endParaRPr lang="fr-CH" sz="3200" cap="none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52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 hypertexte hiérarchique composé de cartes et de pages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19</a:t>
            </a:fld>
            <a:endParaRPr lang="fr-CH" dirty="0"/>
          </a:p>
        </p:txBody>
      </p:sp>
      <p:pic>
        <p:nvPicPr>
          <p:cNvPr id="5122" name="Picture 2" descr="http://tecfaetu.unige.ch/perso/maltt/rattu4/cartasthme/asthme-index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9" y="1196752"/>
            <a:ext cx="4564310" cy="283595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5126" name="Picture 6" descr="http://tecfaetu.unige.ch/perso/maltt/rattu4/cartasthme/asthme_introdu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99" y="796642"/>
            <a:ext cx="3192289" cy="2396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ecfaetu.unige.ch/perso/maltt/rattu4/cartasthme/systeme_respiratoi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07" y="3723304"/>
            <a:ext cx="4128393" cy="2454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>
            <a:endCxn id="5126" idx="1"/>
          </p:cNvCxnSpPr>
          <p:nvPr/>
        </p:nvCxnSpPr>
        <p:spPr bwMode="auto">
          <a:xfrm>
            <a:off x="4499992" y="1472625"/>
            <a:ext cx="958007" cy="522377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0" name="Curved Connector 9"/>
          <p:cNvCxnSpPr>
            <a:endCxn id="5128" idx="1"/>
          </p:cNvCxnSpPr>
          <p:nvPr/>
        </p:nvCxnSpPr>
        <p:spPr bwMode="auto">
          <a:xfrm rot="16200000" flipH="1">
            <a:off x="3137768" y="3529688"/>
            <a:ext cx="2494830" cy="346448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 bwMode="auto">
          <a:xfrm>
            <a:off x="207679" y="4032710"/>
            <a:ext cx="1981633" cy="40011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accent2"/>
                </a:solidFill>
              </a:rPr>
              <a:t>Carte principale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7583488" y="765175"/>
            <a:ext cx="1423788" cy="40011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accent2"/>
                </a:solidFill>
              </a:rPr>
              <a:t>Sous-carte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7263012" y="3705799"/>
            <a:ext cx="1423788" cy="400110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accent2"/>
                </a:solidFill>
              </a:rPr>
              <a:t>Sous-carte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563" y="6342391"/>
            <a:ext cx="8657238" cy="461665"/>
          </a:xfrm>
          <a:prstGeom prst="rect">
            <a:avLst/>
          </a:prstGeom>
          <a:solidFill>
            <a:schemeClr val="bg1">
              <a:alpha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fr-CH" sz="2400" dirty="0">
                <a:hlinkClick r:id="rId5"/>
              </a:rPr>
              <a:t>http://tecfaetu.unige.ch/perso/maltt/rattu4/cartasthme</a:t>
            </a:r>
            <a:r>
              <a:rPr lang="fr-CH" sz="2400" dirty="0" smtClean="0">
                <a:hlinkClick r:id="rId5"/>
              </a:rPr>
              <a:t>/</a:t>
            </a:r>
            <a:r>
              <a:rPr lang="fr-CH" sz="2400" dirty="0" smtClean="0"/>
              <a:t>  (démo)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4582" y="931863"/>
            <a:ext cx="7772400" cy="1362075"/>
          </a:xfrm>
        </p:spPr>
        <p:txBody>
          <a:bodyPr/>
          <a:lstStyle/>
          <a:p>
            <a:r>
              <a:rPr lang="fr-CH" dirty="0" smtClean="0"/>
              <a:t>Introduction / Plan</a:t>
            </a:r>
            <a:endParaRPr lang="fr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23460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sz="2800" dirty="0" smtClean="0"/>
              <a:t>Création de cartes conceptuelles comme activité d’apprentissage (cours «Bases»)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800" dirty="0" smtClean="0"/>
              <a:t>Création d’un site d’information pédagogique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800" dirty="0" smtClean="0"/>
              <a:t>Conclusion / questions</a:t>
            </a:r>
            <a:endParaRPr lang="fr-CH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Faire sortir l’essentiel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38DDD3-C92D-4C07-BA19-59798898499D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DD3F4-C2AA-4389-9EDC-5488D9603909}" type="slidenum">
              <a:rPr lang="fr-CH" smtClean="0"/>
              <a:pPr>
                <a:defRPr/>
              </a:pPr>
              <a:t>20</a:t>
            </a:fld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" y="790314"/>
            <a:ext cx="6748037" cy="3313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81" y="3444370"/>
            <a:ext cx="5192629" cy="3411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 bwMode="auto">
          <a:xfrm>
            <a:off x="7092280" y="1124744"/>
            <a:ext cx="93140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Version 1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11760" y="5661248"/>
            <a:ext cx="931409" cy="307777"/>
          </a:xfrm>
          <a:prstGeom prst="rect">
            <a:avLst/>
          </a:prstGeom>
          <a:solidFill>
            <a:srgbClr val="FF0066">
              <a:alpha val="1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2"/>
                </a:solidFill>
              </a:rPr>
              <a:t>Version 2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Quelques résultats du travail / conseils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Des contenus complexes à afficher sur le web nécessitent une </a:t>
            </a:r>
            <a:r>
              <a:rPr lang="fr-CH" sz="2800" dirty="0" smtClean="0">
                <a:solidFill>
                  <a:srgbClr val="C00000"/>
                </a:solidFill>
              </a:rPr>
              <a:t>segmentation/hiérarchisation</a:t>
            </a:r>
          </a:p>
          <a:p>
            <a:r>
              <a:rPr lang="fr-CH" sz="2800" dirty="0" smtClean="0"/>
              <a:t>La conception d’une bonne carte nécessite plusieurs versions avec des </a:t>
            </a:r>
            <a:r>
              <a:rPr lang="fr-CH" sz="2800" dirty="0" smtClean="0">
                <a:solidFill>
                  <a:srgbClr val="C00000"/>
                </a:solidFill>
              </a:rPr>
              <a:t>tests utilisateurs</a:t>
            </a:r>
          </a:p>
          <a:p>
            <a:r>
              <a:rPr lang="fr-CH" sz="2800" dirty="0" smtClean="0"/>
              <a:t>Il faut </a:t>
            </a:r>
            <a:r>
              <a:rPr lang="fr-CH" sz="2800" dirty="0" smtClean="0">
                <a:solidFill>
                  <a:srgbClr val="C00000"/>
                </a:solidFill>
              </a:rPr>
              <a:t>ajouter d’autres formats </a:t>
            </a:r>
            <a:r>
              <a:rPr lang="fr-CH" sz="2800" dirty="0" smtClean="0"/>
              <a:t>à un dispositif (textes, dessins, vidéos, etc.)</a:t>
            </a:r>
          </a:p>
          <a:p>
            <a:r>
              <a:rPr lang="fr-CH" sz="2800" dirty="0" smtClean="0">
                <a:solidFill>
                  <a:srgbClr val="C00000"/>
                </a:solidFill>
              </a:rPr>
              <a:t>Adoptez des codes </a:t>
            </a:r>
            <a:r>
              <a:rPr lang="fr-CH" sz="2800" dirty="0" smtClean="0"/>
              <a:t>(formes, couleurs, </a:t>
            </a:r>
            <a:r>
              <a:rPr lang="fr-CH" sz="2800" dirty="0" err="1" smtClean="0"/>
              <a:t>etc</a:t>
            </a:r>
            <a:r>
              <a:rPr lang="fr-CH" sz="2800" dirty="0" smtClean="0"/>
              <a:t>,)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713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fr-CH" dirty="0" smtClean="0"/>
              <a:t>3. Conclusion et DISCUSSION</a:t>
            </a:r>
            <a:br>
              <a:rPr lang="fr-CH" dirty="0" smtClean="0"/>
            </a:br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22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Résumé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 smtClean="0"/>
              <a:t>Les cartes conceptuels ont des </a:t>
            </a:r>
            <a:r>
              <a:rPr lang="fr-CH" sz="2800" dirty="0" smtClean="0">
                <a:solidFill>
                  <a:srgbClr val="C00000"/>
                </a:solidFill>
              </a:rPr>
              <a:t>usages multiples</a:t>
            </a:r>
          </a:p>
          <a:p>
            <a:r>
              <a:rPr lang="fr-CH" sz="2800" dirty="0"/>
              <a:t>L</a:t>
            </a:r>
            <a:r>
              <a:rPr lang="fr-CH" sz="2800" dirty="0" smtClean="0"/>
              <a:t>’outil doit être </a:t>
            </a:r>
            <a:r>
              <a:rPr lang="fr-CH" sz="2800" dirty="0" smtClean="0">
                <a:solidFill>
                  <a:srgbClr val="C00000"/>
                </a:solidFill>
              </a:rPr>
              <a:t>adapté à chaque usage</a:t>
            </a:r>
          </a:p>
          <a:p>
            <a:r>
              <a:rPr lang="fr-CH" sz="2800" dirty="0" smtClean="0"/>
              <a:t>Il faut permettre des </a:t>
            </a:r>
            <a:r>
              <a:rPr lang="fr-CH" sz="2800" dirty="0" smtClean="0">
                <a:solidFill>
                  <a:srgbClr val="C00000"/>
                </a:solidFill>
              </a:rPr>
              <a:t>styles personnels</a:t>
            </a:r>
          </a:p>
          <a:p>
            <a:r>
              <a:rPr lang="fr-CH" sz="2800" dirty="0" smtClean="0"/>
              <a:t>Difficultés de </a:t>
            </a:r>
            <a:r>
              <a:rPr lang="fr-CH" sz="2800" dirty="0" smtClean="0">
                <a:solidFill>
                  <a:srgbClr val="C00000"/>
                </a:solidFill>
              </a:rPr>
              <a:t>visualiser l’essentiel </a:t>
            </a:r>
            <a:endParaRPr lang="fr-CH" sz="2800" dirty="0"/>
          </a:p>
          <a:p>
            <a:pPr lvl="1"/>
            <a:r>
              <a:rPr lang="fr-CH" dirty="0" smtClean="0"/>
              <a:t>Le tout doit être hiérarchisé, être organisé par </a:t>
            </a:r>
            <a:r>
              <a:rPr lang="fr-CH" dirty="0" smtClean="0">
                <a:solidFill>
                  <a:srgbClr val="C00000"/>
                </a:solidFill>
              </a:rPr>
              <a:t>une problématique centrale</a:t>
            </a:r>
            <a:r>
              <a:rPr lang="fr-CH" dirty="0"/>
              <a:t> </a:t>
            </a:r>
            <a:r>
              <a:rPr lang="fr-CH" dirty="0" smtClean="0"/>
              <a:t>(«</a:t>
            </a:r>
            <a:r>
              <a:rPr lang="fr-CH" dirty="0" err="1" smtClean="0"/>
              <a:t>driving</a:t>
            </a:r>
            <a:r>
              <a:rPr lang="fr-CH" dirty="0" smtClean="0"/>
              <a:t> question»). etc.</a:t>
            </a:r>
          </a:p>
          <a:p>
            <a:r>
              <a:rPr lang="fr-CH" sz="2800" dirty="0" smtClean="0"/>
              <a:t>Il s’agit </a:t>
            </a:r>
            <a:r>
              <a:rPr lang="fr-CH" sz="2800" dirty="0" smtClean="0">
                <a:solidFill>
                  <a:srgbClr val="C00000"/>
                </a:solidFill>
              </a:rPr>
              <a:t>d’un langage qui doit être appris </a:t>
            </a:r>
            <a:r>
              <a:rPr lang="fr-CH" sz="2800" dirty="0" smtClean="0"/>
              <a:t>(il faut former les utilisateurs, par ex. organiser un développement avec versions et feedback)</a:t>
            </a:r>
          </a:p>
          <a:p>
            <a:r>
              <a:rPr lang="fr-CH" sz="2800" dirty="0" smtClean="0"/>
              <a:t>Affichage </a:t>
            </a:r>
            <a:r>
              <a:rPr lang="fr-CH" sz="2800" dirty="0" smtClean="0">
                <a:solidFill>
                  <a:srgbClr val="C00000"/>
                </a:solidFill>
              </a:rPr>
              <a:t>écran ou impression papier difficile </a:t>
            </a:r>
            <a:r>
              <a:rPr lang="fr-CH" sz="2800" dirty="0" smtClean="0"/>
              <a:t>à gérer (pensez à segmenter)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23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174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8425308" cy="5544591"/>
          </a:xfrm>
        </p:spPr>
        <p:txBody>
          <a:bodyPr/>
          <a:lstStyle/>
          <a:p>
            <a:r>
              <a:rPr lang="fr-CH" dirty="0" smtClean="0"/>
              <a:t>Merci !</a:t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Questions ?</a:t>
            </a:r>
            <a:br>
              <a:rPr lang="fr-CH" dirty="0" smtClean="0"/>
            </a:br>
            <a:r>
              <a:rPr lang="fr-CH" dirty="0" smtClean="0"/>
              <a:t>Remarques ?</a:t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dirty="0">
                <a:solidFill>
                  <a:srgbClr val="000000"/>
                </a:solidFill>
              </a:rPr>
              <a:t>Transparents: </a:t>
            </a:r>
            <a:r>
              <a:rPr lang="fr-CH" sz="2400" dirty="0">
                <a:solidFill>
                  <a:srgbClr val="000000"/>
                </a:solidFill>
                <a:hlinkClick r:id="rId2"/>
              </a:rPr>
              <a:t>http://tecfa.unige.ch/tecfa/talks/schneide/intro-cartes-2016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4625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cap="none" dirty="0" smtClean="0"/>
              <a:t>0. Les cartes conceptuelles (rappel)</a:t>
            </a:r>
            <a:endParaRPr lang="fr-CH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Quatre</a:t>
            </a:r>
            <a:r>
              <a:rPr lang="en-US" dirty="0" smtClean="0"/>
              <a:t> </a:t>
            </a:r>
            <a:r>
              <a:rPr lang="en-US" dirty="0" err="1" smtClean="0"/>
              <a:t>formes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590324"/>
              </p:ext>
            </p:extLst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7F8DE-FC44-4024-A29C-171A5D46288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http://edutechwiki.unige.ch/en/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4FF01-E9AB-4EF2-B509-CE7EF8CB8348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  <p:sp>
        <p:nvSpPr>
          <p:cNvPr id="8" name="Freeform 7"/>
          <p:cNvSpPr/>
          <p:nvPr/>
        </p:nvSpPr>
        <p:spPr bwMode="auto">
          <a:xfrm>
            <a:off x="6091311" y="2250831"/>
            <a:ext cx="2518117" cy="2651760"/>
          </a:xfrm>
          <a:custGeom>
            <a:avLst/>
            <a:gdLst>
              <a:gd name="connsiteX0" fmla="*/ 63304 w 2518117"/>
              <a:gd name="connsiteY0" fmla="*/ 457200 h 2651760"/>
              <a:gd name="connsiteX1" fmla="*/ 126609 w 2518117"/>
              <a:gd name="connsiteY1" fmla="*/ 429064 h 2651760"/>
              <a:gd name="connsiteX2" fmla="*/ 147711 w 2518117"/>
              <a:gd name="connsiteY2" fmla="*/ 414997 h 2651760"/>
              <a:gd name="connsiteX3" fmla="*/ 203981 w 2518117"/>
              <a:gd name="connsiteY3" fmla="*/ 386861 h 2651760"/>
              <a:gd name="connsiteX4" fmla="*/ 239151 w 2518117"/>
              <a:gd name="connsiteY4" fmla="*/ 365760 h 2651760"/>
              <a:gd name="connsiteX5" fmla="*/ 302455 w 2518117"/>
              <a:gd name="connsiteY5" fmla="*/ 344658 h 2651760"/>
              <a:gd name="connsiteX6" fmla="*/ 337624 w 2518117"/>
              <a:gd name="connsiteY6" fmla="*/ 323557 h 2651760"/>
              <a:gd name="connsiteX7" fmla="*/ 379827 w 2518117"/>
              <a:gd name="connsiteY7" fmla="*/ 316523 h 2651760"/>
              <a:gd name="connsiteX8" fmla="*/ 407963 w 2518117"/>
              <a:gd name="connsiteY8" fmla="*/ 302455 h 2651760"/>
              <a:gd name="connsiteX9" fmla="*/ 443132 w 2518117"/>
              <a:gd name="connsiteY9" fmla="*/ 295421 h 2651760"/>
              <a:gd name="connsiteX10" fmla="*/ 471267 w 2518117"/>
              <a:gd name="connsiteY10" fmla="*/ 288387 h 2651760"/>
              <a:gd name="connsiteX11" fmla="*/ 506437 w 2518117"/>
              <a:gd name="connsiteY11" fmla="*/ 274320 h 2651760"/>
              <a:gd name="connsiteX12" fmla="*/ 541606 w 2518117"/>
              <a:gd name="connsiteY12" fmla="*/ 267286 h 2651760"/>
              <a:gd name="connsiteX13" fmla="*/ 590843 w 2518117"/>
              <a:gd name="connsiteY13" fmla="*/ 253218 h 2651760"/>
              <a:gd name="connsiteX14" fmla="*/ 633046 w 2518117"/>
              <a:gd name="connsiteY14" fmla="*/ 246184 h 2651760"/>
              <a:gd name="connsiteX15" fmla="*/ 682283 w 2518117"/>
              <a:gd name="connsiteY15" fmla="*/ 232117 h 2651760"/>
              <a:gd name="connsiteX16" fmla="*/ 717452 w 2518117"/>
              <a:gd name="connsiteY16" fmla="*/ 225083 h 2651760"/>
              <a:gd name="connsiteX17" fmla="*/ 738554 w 2518117"/>
              <a:gd name="connsiteY17" fmla="*/ 218049 h 2651760"/>
              <a:gd name="connsiteX18" fmla="*/ 766689 w 2518117"/>
              <a:gd name="connsiteY18" fmla="*/ 211015 h 2651760"/>
              <a:gd name="connsiteX19" fmla="*/ 1076178 w 2518117"/>
              <a:gd name="connsiteY19" fmla="*/ 218049 h 2651760"/>
              <a:gd name="connsiteX20" fmla="*/ 1111347 w 2518117"/>
              <a:gd name="connsiteY20" fmla="*/ 225083 h 2651760"/>
              <a:gd name="connsiteX21" fmla="*/ 1188720 w 2518117"/>
              <a:gd name="connsiteY21" fmla="*/ 232117 h 2651760"/>
              <a:gd name="connsiteX22" fmla="*/ 1223889 w 2518117"/>
              <a:gd name="connsiteY22" fmla="*/ 239151 h 2651760"/>
              <a:gd name="connsiteX23" fmla="*/ 1322363 w 2518117"/>
              <a:gd name="connsiteY23" fmla="*/ 253218 h 2651760"/>
              <a:gd name="connsiteX24" fmla="*/ 1406769 w 2518117"/>
              <a:gd name="connsiteY24" fmla="*/ 274320 h 2651760"/>
              <a:gd name="connsiteX25" fmla="*/ 1434904 w 2518117"/>
              <a:gd name="connsiteY25" fmla="*/ 281354 h 2651760"/>
              <a:gd name="connsiteX26" fmla="*/ 1505243 w 2518117"/>
              <a:gd name="connsiteY26" fmla="*/ 295421 h 2651760"/>
              <a:gd name="connsiteX27" fmla="*/ 1582615 w 2518117"/>
              <a:gd name="connsiteY27" fmla="*/ 316523 h 2651760"/>
              <a:gd name="connsiteX28" fmla="*/ 1645920 w 2518117"/>
              <a:gd name="connsiteY28" fmla="*/ 323557 h 2651760"/>
              <a:gd name="connsiteX29" fmla="*/ 1674055 w 2518117"/>
              <a:gd name="connsiteY29" fmla="*/ 330591 h 2651760"/>
              <a:gd name="connsiteX30" fmla="*/ 1716258 w 2518117"/>
              <a:gd name="connsiteY30" fmla="*/ 337624 h 2651760"/>
              <a:gd name="connsiteX31" fmla="*/ 1737360 w 2518117"/>
              <a:gd name="connsiteY31" fmla="*/ 344658 h 2651760"/>
              <a:gd name="connsiteX32" fmla="*/ 1765495 w 2518117"/>
              <a:gd name="connsiteY32" fmla="*/ 351692 h 2651760"/>
              <a:gd name="connsiteX33" fmla="*/ 1786597 w 2518117"/>
              <a:gd name="connsiteY33" fmla="*/ 365760 h 2651760"/>
              <a:gd name="connsiteX34" fmla="*/ 1814732 w 2518117"/>
              <a:gd name="connsiteY34" fmla="*/ 372794 h 2651760"/>
              <a:gd name="connsiteX35" fmla="*/ 1835834 w 2518117"/>
              <a:gd name="connsiteY35" fmla="*/ 379827 h 2651760"/>
              <a:gd name="connsiteX36" fmla="*/ 1885071 w 2518117"/>
              <a:gd name="connsiteY36" fmla="*/ 393895 h 2651760"/>
              <a:gd name="connsiteX37" fmla="*/ 1927274 w 2518117"/>
              <a:gd name="connsiteY37" fmla="*/ 414997 h 2651760"/>
              <a:gd name="connsiteX38" fmla="*/ 1976511 w 2518117"/>
              <a:gd name="connsiteY38" fmla="*/ 443132 h 2651760"/>
              <a:gd name="connsiteX39" fmla="*/ 2004646 w 2518117"/>
              <a:gd name="connsiteY39" fmla="*/ 457200 h 2651760"/>
              <a:gd name="connsiteX40" fmla="*/ 2053883 w 2518117"/>
              <a:gd name="connsiteY40" fmla="*/ 499403 h 2651760"/>
              <a:gd name="connsiteX41" fmla="*/ 2082018 w 2518117"/>
              <a:gd name="connsiteY41" fmla="*/ 520504 h 2651760"/>
              <a:gd name="connsiteX42" fmla="*/ 2103120 w 2518117"/>
              <a:gd name="connsiteY42" fmla="*/ 541606 h 2651760"/>
              <a:gd name="connsiteX43" fmla="*/ 2131255 w 2518117"/>
              <a:gd name="connsiteY43" fmla="*/ 555674 h 2651760"/>
              <a:gd name="connsiteX44" fmla="*/ 2159391 w 2518117"/>
              <a:gd name="connsiteY44" fmla="*/ 576775 h 2651760"/>
              <a:gd name="connsiteX45" fmla="*/ 2201594 w 2518117"/>
              <a:gd name="connsiteY45" fmla="*/ 611944 h 2651760"/>
              <a:gd name="connsiteX46" fmla="*/ 2250831 w 2518117"/>
              <a:gd name="connsiteY46" fmla="*/ 689317 h 2651760"/>
              <a:gd name="connsiteX47" fmla="*/ 2271932 w 2518117"/>
              <a:gd name="connsiteY47" fmla="*/ 710418 h 2651760"/>
              <a:gd name="connsiteX48" fmla="*/ 2286000 w 2518117"/>
              <a:gd name="connsiteY48" fmla="*/ 738554 h 2651760"/>
              <a:gd name="connsiteX49" fmla="*/ 2307101 w 2518117"/>
              <a:gd name="connsiteY49" fmla="*/ 759655 h 2651760"/>
              <a:gd name="connsiteX50" fmla="*/ 2356338 w 2518117"/>
              <a:gd name="connsiteY50" fmla="*/ 844061 h 2651760"/>
              <a:gd name="connsiteX51" fmla="*/ 2370406 w 2518117"/>
              <a:gd name="connsiteY51" fmla="*/ 865163 h 2651760"/>
              <a:gd name="connsiteX52" fmla="*/ 2377440 w 2518117"/>
              <a:gd name="connsiteY52" fmla="*/ 886264 h 2651760"/>
              <a:gd name="connsiteX53" fmla="*/ 2391507 w 2518117"/>
              <a:gd name="connsiteY53" fmla="*/ 914400 h 2651760"/>
              <a:gd name="connsiteX54" fmla="*/ 2412609 w 2518117"/>
              <a:gd name="connsiteY54" fmla="*/ 984738 h 2651760"/>
              <a:gd name="connsiteX55" fmla="*/ 2433711 w 2518117"/>
              <a:gd name="connsiteY55" fmla="*/ 1055077 h 2651760"/>
              <a:gd name="connsiteX56" fmla="*/ 2461846 w 2518117"/>
              <a:gd name="connsiteY56" fmla="*/ 1160584 h 2651760"/>
              <a:gd name="connsiteX57" fmla="*/ 2482947 w 2518117"/>
              <a:gd name="connsiteY57" fmla="*/ 1252024 h 2651760"/>
              <a:gd name="connsiteX58" fmla="*/ 2497015 w 2518117"/>
              <a:gd name="connsiteY58" fmla="*/ 1280160 h 2651760"/>
              <a:gd name="connsiteX59" fmla="*/ 2518117 w 2518117"/>
              <a:gd name="connsiteY59" fmla="*/ 1378634 h 2651760"/>
              <a:gd name="connsiteX60" fmla="*/ 2511083 w 2518117"/>
              <a:gd name="connsiteY60" fmla="*/ 1603717 h 2651760"/>
              <a:gd name="connsiteX61" fmla="*/ 2489981 w 2518117"/>
              <a:gd name="connsiteY61" fmla="*/ 1695157 h 2651760"/>
              <a:gd name="connsiteX62" fmla="*/ 2482947 w 2518117"/>
              <a:gd name="connsiteY62" fmla="*/ 1723292 h 2651760"/>
              <a:gd name="connsiteX63" fmla="*/ 2475914 w 2518117"/>
              <a:gd name="connsiteY63" fmla="*/ 1758461 h 2651760"/>
              <a:gd name="connsiteX64" fmla="*/ 2440744 w 2518117"/>
              <a:gd name="connsiteY64" fmla="*/ 1856935 h 2651760"/>
              <a:gd name="connsiteX65" fmla="*/ 2433711 w 2518117"/>
              <a:gd name="connsiteY65" fmla="*/ 1892104 h 2651760"/>
              <a:gd name="connsiteX66" fmla="*/ 2405575 w 2518117"/>
              <a:gd name="connsiteY66" fmla="*/ 1955409 h 2651760"/>
              <a:gd name="connsiteX67" fmla="*/ 2398541 w 2518117"/>
              <a:gd name="connsiteY67" fmla="*/ 1983544 h 2651760"/>
              <a:gd name="connsiteX68" fmla="*/ 2370406 w 2518117"/>
              <a:gd name="connsiteY68" fmla="*/ 2032781 h 2651760"/>
              <a:gd name="connsiteX69" fmla="*/ 2356338 w 2518117"/>
              <a:gd name="connsiteY69" fmla="*/ 2060917 h 2651760"/>
              <a:gd name="connsiteX70" fmla="*/ 2314135 w 2518117"/>
              <a:gd name="connsiteY70" fmla="*/ 2117187 h 2651760"/>
              <a:gd name="connsiteX71" fmla="*/ 2286000 w 2518117"/>
              <a:gd name="connsiteY71" fmla="*/ 2159391 h 2651760"/>
              <a:gd name="connsiteX72" fmla="*/ 2271932 w 2518117"/>
              <a:gd name="connsiteY72" fmla="*/ 2180492 h 2651760"/>
              <a:gd name="connsiteX73" fmla="*/ 2243797 w 2518117"/>
              <a:gd name="connsiteY73" fmla="*/ 2208627 h 2651760"/>
              <a:gd name="connsiteX74" fmla="*/ 2229729 w 2518117"/>
              <a:gd name="connsiteY74" fmla="*/ 2229729 h 2651760"/>
              <a:gd name="connsiteX75" fmla="*/ 2208627 w 2518117"/>
              <a:gd name="connsiteY75" fmla="*/ 2243797 h 2651760"/>
              <a:gd name="connsiteX76" fmla="*/ 2152357 w 2518117"/>
              <a:gd name="connsiteY76" fmla="*/ 2300067 h 2651760"/>
              <a:gd name="connsiteX77" fmla="*/ 2089052 w 2518117"/>
              <a:gd name="connsiteY77" fmla="*/ 2342271 h 2651760"/>
              <a:gd name="connsiteX78" fmla="*/ 2067951 w 2518117"/>
              <a:gd name="connsiteY78" fmla="*/ 2356338 h 2651760"/>
              <a:gd name="connsiteX79" fmla="*/ 2032781 w 2518117"/>
              <a:gd name="connsiteY79" fmla="*/ 2384474 h 2651760"/>
              <a:gd name="connsiteX80" fmla="*/ 1983544 w 2518117"/>
              <a:gd name="connsiteY80" fmla="*/ 2412609 h 2651760"/>
              <a:gd name="connsiteX81" fmla="*/ 1969477 w 2518117"/>
              <a:gd name="connsiteY81" fmla="*/ 2433711 h 2651760"/>
              <a:gd name="connsiteX82" fmla="*/ 1906172 w 2518117"/>
              <a:gd name="connsiteY82" fmla="*/ 2468880 h 2651760"/>
              <a:gd name="connsiteX83" fmla="*/ 1779563 w 2518117"/>
              <a:gd name="connsiteY83" fmla="*/ 2525151 h 2651760"/>
              <a:gd name="connsiteX84" fmla="*/ 1695157 w 2518117"/>
              <a:gd name="connsiteY84" fmla="*/ 2546252 h 2651760"/>
              <a:gd name="connsiteX85" fmla="*/ 1631852 w 2518117"/>
              <a:gd name="connsiteY85" fmla="*/ 2567354 h 2651760"/>
              <a:gd name="connsiteX86" fmla="*/ 1568547 w 2518117"/>
              <a:gd name="connsiteY86" fmla="*/ 2574387 h 2651760"/>
              <a:gd name="connsiteX87" fmla="*/ 1526344 w 2518117"/>
              <a:gd name="connsiteY87" fmla="*/ 2581421 h 2651760"/>
              <a:gd name="connsiteX88" fmla="*/ 1498209 w 2518117"/>
              <a:gd name="connsiteY88" fmla="*/ 2588455 h 2651760"/>
              <a:gd name="connsiteX89" fmla="*/ 1413803 w 2518117"/>
              <a:gd name="connsiteY89" fmla="*/ 2595489 h 2651760"/>
              <a:gd name="connsiteX90" fmla="*/ 1322363 w 2518117"/>
              <a:gd name="connsiteY90" fmla="*/ 2609557 h 2651760"/>
              <a:gd name="connsiteX91" fmla="*/ 1202787 w 2518117"/>
              <a:gd name="connsiteY91" fmla="*/ 2623624 h 2651760"/>
              <a:gd name="connsiteX92" fmla="*/ 1118381 w 2518117"/>
              <a:gd name="connsiteY92" fmla="*/ 2637692 h 2651760"/>
              <a:gd name="connsiteX93" fmla="*/ 1083212 w 2518117"/>
              <a:gd name="connsiteY93" fmla="*/ 2644726 h 2651760"/>
              <a:gd name="connsiteX94" fmla="*/ 928467 w 2518117"/>
              <a:gd name="connsiteY94" fmla="*/ 2651760 h 2651760"/>
              <a:gd name="connsiteX95" fmla="*/ 682283 w 2518117"/>
              <a:gd name="connsiteY95" fmla="*/ 2644726 h 2651760"/>
              <a:gd name="connsiteX96" fmla="*/ 611944 w 2518117"/>
              <a:gd name="connsiteY96" fmla="*/ 2630658 h 2651760"/>
              <a:gd name="connsiteX97" fmla="*/ 541606 w 2518117"/>
              <a:gd name="connsiteY97" fmla="*/ 2623624 h 2651760"/>
              <a:gd name="connsiteX98" fmla="*/ 478301 w 2518117"/>
              <a:gd name="connsiteY98" fmla="*/ 2609557 h 2651760"/>
              <a:gd name="connsiteX99" fmla="*/ 407963 w 2518117"/>
              <a:gd name="connsiteY99" fmla="*/ 2595489 h 2651760"/>
              <a:gd name="connsiteX100" fmla="*/ 330591 w 2518117"/>
              <a:gd name="connsiteY100" fmla="*/ 2574387 h 2651760"/>
              <a:gd name="connsiteX101" fmla="*/ 253218 w 2518117"/>
              <a:gd name="connsiteY101" fmla="*/ 2525151 h 2651760"/>
              <a:gd name="connsiteX102" fmla="*/ 232117 w 2518117"/>
              <a:gd name="connsiteY102" fmla="*/ 2511083 h 2651760"/>
              <a:gd name="connsiteX103" fmla="*/ 211015 w 2518117"/>
              <a:gd name="connsiteY103" fmla="*/ 2489981 h 2651760"/>
              <a:gd name="connsiteX104" fmla="*/ 189914 w 2518117"/>
              <a:gd name="connsiteY104" fmla="*/ 2440744 h 2651760"/>
              <a:gd name="connsiteX105" fmla="*/ 154744 w 2518117"/>
              <a:gd name="connsiteY105" fmla="*/ 2349304 h 2651760"/>
              <a:gd name="connsiteX106" fmla="*/ 133643 w 2518117"/>
              <a:gd name="connsiteY106" fmla="*/ 2314135 h 2651760"/>
              <a:gd name="connsiteX107" fmla="*/ 112541 w 2518117"/>
              <a:gd name="connsiteY107" fmla="*/ 2250831 h 2651760"/>
              <a:gd name="connsiteX108" fmla="*/ 98474 w 2518117"/>
              <a:gd name="connsiteY108" fmla="*/ 2229729 h 2651760"/>
              <a:gd name="connsiteX109" fmla="*/ 84406 w 2518117"/>
              <a:gd name="connsiteY109" fmla="*/ 2187526 h 2651760"/>
              <a:gd name="connsiteX110" fmla="*/ 63304 w 2518117"/>
              <a:gd name="connsiteY110" fmla="*/ 2145323 h 2651760"/>
              <a:gd name="connsiteX111" fmla="*/ 49237 w 2518117"/>
              <a:gd name="connsiteY111" fmla="*/ 2089052 h 2651760"/>
              <a:gd name="connsiteX112" fmla="*/ 42203 w 2518117"/>
              <a:gd name="connsiteY112" fmla="*/ 2060917 h 2651760"/>
              <a:gd name="connsiteX113" fmla="*/ 14067 w 2518117"/>
              <a:gd name="connsiteY113" fmla="*/ 1997612 h 2651760"/>
              <a:gd name="connsiteX114" fmla="*/ 0 w 2518117"/>
              <a:gd name="connsiteY114" fmla="*/ 1920240 h 2651760"/>
              <a:gd name="connsiteX115" fmla="*/ 7034 w 2518117"/>
              <a:gd name="connsiteY115" fmla="*/ 1617784 h 2651760"/>
              <a:gd name="connsiteX116" fmla="*/ 21101 w 2518117"/>
              <a:gd name="connsiteY116" fmla="*/ 1533378 h 2651760"/>
              <a:gd name="connsiteX117" fmla="*/ 28135 w 2518117"/>
              <a:gd name="connsiteY117" fmla="*/ 1512277 h 2651760"/>
              <a:gd name="connsiteX118" fmla="*/ 42203 w 2518117"/>
              <a:gd name="connsiteY118" fmla="*/ 1441938 h 2651760"/>
              <a:gd name="connsiteX119" fmla="*/ 56271 w 2518117"/>
              <a:gd name="connsiteY119" fmla="*/ 1392701 h 2651760"/>
              <a:gd name="connsiteX120" fmla="*/ 77372 w 2518117"/>
              <a:gd name="connsiteY120" fmla="*/ 1294227 h 2651760"/>
              <a:gd name="connsiteX121" fmla="*/ 91440 w 2518117"/>
              <a:gd name="connsiteY121" fmla="*/ 1252024 h 2651760"/>
              <a:gd name="connsiteX122" fmla="*/ 105507 w 2518117"/>
              <a:gd name="connsiteY122" fmla="*/ 1174652 h 2651760"/>
              <a:gd name="connsiteX123" fmla="*/ 119575 w 2518117"/>
              <a:gd name="connsiteY123" fmla="*/ 1118381 h 2651760"/>
              <a:gd name="connsiteX124" fmla="*/ 140677 w 2518117"/>
              <a:gd name="connsiteY124" fmla="*/ 1048043 h 2651760"/>
              <a:gd name="connsiteX125" fmla="*/ 154744 w 2518117"/>
              <a:gd name="connsiteY125" fmla="*/ 1012874 h 2651760"/>
              <a:gd name="connsiteX126" fmla="*/ 189914 w 2518117"/>
              <a:gd name="connsiteY126" fmla="*/ 914400 h 2651760"/>
              <a:gd name="connsiteX127" fmla="*/ 232117 w 2518117"/>
              <a:gd name="connsiteY127" fmla="*/ 829994 h 2651760"/>
              <a:gd name="connsiteX128" fmla="*/ 253218 w 2518117"/>
              <a:gd name="connsiteY128" fmla="*/ 801858 h 2651760"/>
              <a:gd name="connsiteX129" fmla="*/ 281354 w 2518117"/>
              <a:gd name="connsiteY129" fmla="*/ 738554 h 2651760"/>
              <a:gd name="connsiteX130" fmla="*/ 302455 w 2518117"/>
              <a:gd name="connsiteY130" fmla="*/ 703384 h 2651760"/>
              <a:gd name="connsiteX131" fmla="*/ 309489 w 2518117"/>
              <a:gd name="connsiteY131" fmla="*/ 682283 h 2651760"/>
              <a:gd name="connsiteX132" fmla="*/ 323557 w 2518117"/>
              <a:gd name="connsiteY132" fmla="*/ 647114 h 2651760"/>
              <a:gd name="connsiteX133" fmla="*/ 337624 w 2518117"/>
              <a:gd name="connsiteY133" fmla="*/ 618978 h 2651760"/>
              <a:gd name="connsiteX134" fmla="*/ 344658 w 2518117"/>
              <a:gd name="connsiteY134" fmla="*/ 590843 h 2651760"/>
              <a:gd name="connsiteX135" fmla="*/ 365760 w 2518117"/>
              <a:gd name="connsiteY135" fmla="*/ 555674 h 2651760"/>
              <a:gd name="connsiteX136" fmla="*/ 379827 w 2518117"/>
              <a:gd name="connsiteY136" fmla="*/ 520504 h 2651760"/>
              <a:gd name="connsiteX137" fmla="*/ 407963 w 2518117"/>
              <a:gd name="connsiteY137" fmla="*/ 464234 h 2651760"/>
              <a:gd name="connsiteX138" fmla="*/ 422031 w 2518117"/>
              <a:gd name="connsiteY138" fmla="*/ 429064 h 2651760"/>
              <a:gd name="connsiteX139" fmla="*/ 457200 w 2518117"/>
              <a:gd name="connsiteY139" fmla="*/ 365760 h 2651760"/>
              <a:gd name="connsiteX140" fmla="*/ 471267 w 2518117"/>
              <a:gd name="connsiteY140" fmla="*/ 330591 h 2651760"/>
              <a:gd name="connsiteX141" fmla="*/ 506437 w 2518117"/>
              <a:gd name="connsiteY141" fmla="*/ 274320 h 2651760"/>
              <a:gd name="connsiteX142" fmla="*/ 520504 w 2518117"/>
              <a:gd name="connsiteY142" fmla="*/ 246184 h 2651760"/>
              <a:gd name="connsiteX143" fmla="*/ 576775 w 2518117"/>
              <a:gd name="connsiteY143" fmla="*/ 168812 h 2651760"/>
              <a:gd name="connsiteX144" fmla="*/ 590843 w 2518117"/>
              <a:gd name="connsiteY144" fmla="*/ 147711 h 2651760"/>
              <a:gd name="connsiteX145" fmla="*/ 633046 w 2518117"/>
              <a:gd name="connsiteY145" fmla="*/ 105507 h 2651760"/>
              <a:gd name="connsiteX146" fmla="*/ 675249 w 2518117"/>
              <a:gd name="connsiteY146" fmla="*/ 35169 h 2651760"/>
              <a:gd name="connsiteX147" fmla="*/ 703384 w 2518117"/>
              <a:gd name="connsiteY147" fmla="*/ 0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2518117" h="2651760">
                <a:moveTo>
                  <a:pt x="63304" y="457200"/>
                </a:moveTo>
                <a:cubicBezTo>
                  <a:pt x="88433" y="447149"/>
                  <a:pt x="103604" y="442210"/>
                  <a:pt x="126609" y="429064"/>
                </a:cubicBezTo>
                <a:cubicBezTo>
                  <a:pt x="133949" y="424870"/>
                  <a:pt x="140290" y="419045"/>
                  <a:pt x="147711" y="414997"/>
                </a:cubicBezTo>
                <a:cubicBezTo>
                  <a:pt x="166121" y="404955"/>
                  <a:pt x="185999" y="397650"/>
                  <a:pt x="203981" y="386861"/>
                </a:cubicBezTo>
                <a:cubicBezTo>
                  <a:pt x="215704" y="379827"/>
                  <a:pt x="226923" y="371874"/>
                  <a:pt x="239151" y="365760"/>
                </a:cubicBezTo>
                <a:cubicBezTo>
                  <a:pt x="265640" y="352516"/>
                  <a:pt x="275589" y="351375"/>
                  <a:pt x="302455" y="344658"/>
                </a:cubicBezTo>
                <a:cubicBezTo>
                  <a:pt x="314178" y="337624"/>
                  <a:pt x="324776" y="328229"/>
                  <a:pt x="337624" y="323557"/>
                </a:cubicBezTo>
                <a:cubicBezTo>
                  <a:pt x="351027" y="318683"/>
                  <a:pt x="366167" y="320621"/>
                  <a:pt x="379827" y="316523"/>
                </a:cubicBezTo>
                <a:cubicBezTo>
                  <a:pt x="389870" y="313510"/>
                  <a:pt x="398015" y="305771"/>
                  <a:pt x="407963" y="302455"/>
                </a:cubicBezTo>
                <a:cubicBezTo>
                  <a:pt x="419305" y="298674"/>
                  <a:pt x="431462" y="298015"/>
                  <a:pt x="443132" y="295421"/>
                </a:cubicBezTo>
                <a:cubicBezTo>
                  <a:pt x="452569" y="293324"/>
                  <a:pt x="462096" y="291444"/>
                  <a:pt x="471267" y="288387"/>
                </a:cubicBezTo>
                <a:cubicBezTo>
                  <a:pt x="483245" y="284394"/>
                  <a:pt x="494343" y="277948"/>
                  <a:pt x="506437" y="274320"/>
                </a:cubicBezTo>
                <a:cubicBezTo>
                  <a:pt x="517888" y="270885"/>
                  <a:pt x="530008" y="270186"/>
                  <a:pt x="541606" y="267286"/>
                </a:cubicBezTo>
                <a:cubicBezTo>
                  <a:pt x="595240" y="253877"/>
                  <a:pt x="525053" y="266376"/>
                  <a:pt x="590843" y="253218"/>
                </a:cubicBezTo>
                <a:cubicBezTo>
                  <a:pt x="604828" y="250421"/>
                  <a:pt x="619061" y="248981"/>
                  <a:pt x="633046" y="246184"/>
                </a:cubicBezTo>
                <a:cubicBezTo>
                  <a:pt x="698830" y="233028"/>
                  <a:pt x="628651" y="245525"/>
                  <a:pt x="682283" y="232117"/>
                </a:cubicBezTo>
                <a:cubicBezTo>
                  <a:pt x="693881" y="229217"/>
                  <a:pt x="705854" y="227983"/>
                  <a:pt x="717452" y="225083"/>
                </a:cubicBezTo>
                <a:cubicBezTo>
                  <a:pt x="724645" y="223285"/>
                  <a:pt x="731425" y="220086"/>
                  <a:pt x="738554" y="218049"/>
                </a:cubicBezTo>
                <a:cubicBezTo>
                  <a:pt x="747849" y="215393"/>
                  <a:pt x="757311" y="213360"/>
                  <a:pt x="766689" y="211015"/>
                </a:cubicBezTo>
                <a:lnTo>
                  <a:pt x="1076178" y="218049"/>
                </a:lnTo>
                <a:cubicBezTo>
                  <a:pt x="1088123" y="218537"/>
                  <a:pt x="1099484" y="223600"/>
                  <a:pt x="1111347" y="225083"/>
                </a:cubicBezTo>
                <a:cubicBezTo>
                  <a:pt x="1137044" y="228295"/>
                  <a:pt x="1162929" y="229772"/>
                  <a:pt x="1188720" y="232117"/>
                </a:cubicBezTo>
                <a:cubicBezTo>
                  <a:pt x="1200443" y="234462"/>
                  <a:pt x="1212054" y="237460"/>
                  <a:pt x="1223889" y="239151"/>
                </a:cubicBezTo>
                <a:cubicBezTo>
                  <a:pt x="1291434" y="248800"/>
                  <a:pt x="1270678" y="241290"/>
                  <a:pt x="1322363" y="253218"/>
                </a:cubicBezTo>
                <a:cubicBezTo>
                  <a:pt x="1322378" y="253221"/>
                  <a:pt x="1392694" y="270801"/>
                  <a:pt x="1406769" y="274320"/>
                </a:cubicBezTo>
                <a:cubicBezTo>
                  <a:pt x="1416147" y="276665"/>
                  <a:pt x="1425425" y="279458"/>
                  <a:pt x="1434904" y="281354"/>
                </a:cubicBezTo>
                <a:cubicBezTo>
                  <a:pt x="1458350" y="286043"/>
                  <a:pt x="1482560" y="287859"/>
                  <a:pt x="1505243" y="295421"/>
                </a:cubicBezTo>
                <a:cubicBezTo>
                  <a:pt x="1529476" y="303499"/>
                  <a:pt x="1558814" y="313878"/>
                  <a:pt x="1582615" y="316523"/>
                </a:cubicBezTo>
                <a:lnTo>
                  <a:pt x="1645920" y="323557"/>
                </a:lnTo>
                <a:cubicBezTo>
                  <a:pt x="1655298" y="325902"/>
                  <a:pt x="1664576" y="328695"/>
                  <a:pt x="1674055" y="330591"/>
                </a:cubicBezTo>
                <a:cubicBezTo>
                  <a:pt x="1688040" y="333388"/>
                  <a:pt x="1702336" y="334530"/>
                  <a:pt x="1716258" y="337624"/>
                </a:cubicBezTo>
                <a:cubicBezTo>
                  <a:pt x="1723496" y="339232"/>
                  <a:pt x="1730231" y="342621"/>
                  <a:pt x="1737360" y="344658"/>
                </a:cubicBezTo>
                <a:cubicBezTo>
                  <a:pt x="1746655" y="347314"/>
                  <a:pt x="1756117" y="349347"/>
                  <a:pt x="1765495" y="351692"/>
                </a:cubicBezTo>
                <a:cubicBezTo>
                  <a:pt x="1772529" y="356381"/>
                  <a:pt x="1778827" y="362430"/>
                  <a:pt x="1786597" y="365760"/>
                </a:cubicBezTo>
                <a:cubicBezTo>
                  <a:pt x="1795482" y="369568"/>
                  <a:pt x="1805437" y="370138"/>
                  <a:pt x="1814732" y="372794"/>
                </a:cubicBezTo>
                <a:cubicBezTo>
                  <a:pt x="1821861" y="374831"/>
                  <a:pt x="1828705" y="377790"/>
                  <a:pt x="1835834" y="379827"/>
                </a:cubicBezTo>
                <a:cubicBezTo>
                  <a:pt x="1897633" y="397483"/>
                  <a:pt x="1834495" y="377036"/>
                  <a:pt x="1885071" y="393895"/>
                </a:cubicBezTo>
                <a:cubicBezTo>
                  <a:pt x="1925618" y="420928"/>
                  <a:pt x="1886507" y="397526"/>
                  <a:pt x="1927274" y="414997"/>
                </a:cubicBezTo>
                <a:cubicBezTo>
                  <a:pt x="1969782" y="433214"/>
                  <a:pt x="1941193" y="422950"/>
                  <a:pt x="1976511" y="443132"/>
                </a:cubicBezTo>
                <a:cubicBezTo>
                  <a:pt x="1985615" y="448334"/>
                  <a:pt x="1995754" y="451643"/>
                  <a:pt x="2004646" y="457200"/>
                </a:cubicBezTo>
                <a:cubicBezTo>
                  <a:pt x="2042622" y="480935"/>
                  <a:pt x="2022894" y="472841"/>
                  <a:pt x="2053883" y="499403"/>
                </a:cubicBezTo>
                <a:cubicBezTo>
                  <a:pt x="2062784" y="507032"/>
                  <a:pt x="2073117" y="512875"/>
                  <a:pt x="2082018" y="520504"/>
                </a:cubicBezTo>
                <a:cubicBezTo>
                  <a:pt x="2089571" y="526978"/>
                  <a:pt x="2095025" y="535824"/>
                  <a:pt x="2103120" y="541606"/>
                </a:cubicBezTo>
                <a:cubicBezTo>
                  <a:pt x="2111652" y="547701"/>
                  <a:pt x="2122363" y="550117"/>
                  <a:pt x="2131255" y="555674"/>
                </a:cubicBezTo>
                <a:cubicBezTo>
                  <a:pt x="2141196" y="561887"/>
                  <a:pt x="2149851" y="569961"/>
                  <a:pt x="2159391" y="576775"/>
                </a:cubicBezTo>
                <a:cubicBezTo>
                  <a:pt x="2193662" y="601254"/>
                  <a:pt x="2168757" y="579108"/>
                  <a:pt x="2201594" y="611944"/>
                </a:cubicBezTo>
                <a:cubicBezTo>
                  <a:pt x="2213582" y="647914"/>
                  <a:pt x="2211952" y="650438"/>
                  <a:pt x="2250831" y="689317"/>
                </a:cubicBezTo>
                <a:cubicBezTo>
                  <a:pt x="2257865" y="696351"/>
                  <a:pt x="2266150" y="702324"/>
                  <a:pt x="2271932" y="710418"/>
                </a:cubicBezTo>
                <a:cubicBezTo>
                  <a:pt x="2278027" y="718951"/>
                  <a:pt x="2279905" y="730021"/>
                  <a:pt x="2286000" y="738554"/>
                </a:cubicBezTo>
                <a:cubicBezTo>
                  <a:pt x="2291782" y="746648"/>
                  <a:pt x="2301250" y="751610"/>
                  <a:pt x="2307101" y="759655"/>
                </a:cubicBezTo>
                <a:cubicBezTo>
                  <a:pt x="2357094" y="828395"/>
                  <a:pt x="2327987" y="794446"/>
                  <a:pt x="2356338" y="844061"/>
                </a:cubicBezTo>
                <a:cubicBezTo>
                  <a:pt x="2360532" y="851401"/>
                  <a:pt x="2366625" y="857602"/>
                  <a:pt x="2370406" y="865163"/>
                </a:cubicBezTo>
                <a:cubicBezTo>
                  <a:pt x="2373722" y="871794"/>
                  <a:pt x="2374519" y="879449"/>
                  <a:pt x="2377440" y="886264"/>
                </a:cubicBezTo>
                <a:cubicBezTo>
                  <a:pt x="2381570" y="895902"/>
                  <a:pt x="2387613" y="904664"/>
                  <a:pt x="2391507" y="914400"/>
                </a:cubicBezTo>
                <a:cubicBezTo>
                  <a:pt x="2411405" y="964145"/>
                  <a:pt x="2400171" y="943279"/>
                  <a:pt x="2412609" y="984738"/>
                </a:cubicBezTo>
                <a:cubicBezTo>
                  <a:pt x="2425861" y="1028911"/>
                  <a:pt x="2425605" y="1017250"/>
                  <a:pt x="2433711" y="1055077"/>
                </a:cubicBezTo>
                <a:cubicBezTo>
                  <a:pt x="2452800" y="1144160"/>
                  <a:pt x="2437554" y="1099855"/>
                  <a:pt x="2461846" y="1160584"/>
                </a:cubicBezTo>
                <a:cubicBezTo>
                  <a:pt x="2465597" y="1179340"/>
                  <a:pt x="2472003" y="1226488"/>
                  <a:pt x="2482947" y="1252024"/>
                </a:cubicBezTo>
                <a:cubicBezTo>
                  <a:pt x="2487077" y="1261662"/>
                  <a:pt x="2492326" y="1270781"/>
                  <a:pt x="2497015" y="1280160"/>
                </a:cubicBezTo>
                <a:cubicBezTo>
                  <a:pt x="2512979" y="1359978"/>
                  <a:pt x="2505284" y="1327302"/>
                  <a:pt x="2518117" y="1378634"/>
                </a:cubicBezTo>
                <a:cubicBezTo>
                  <a:pt x="2515772" y="1453662"/>
                  <a:pt x="2516431" y="1528843"/>
                  <a:pt x="2511083" y="1603717"/>
                </a:cubicBezTo>
                <a:cubicBezTo>
                  <a:pt x="2506625" y="1666133"/>
                  <a:pt x="2501145" y="1656083"/>
                  <a:pt x="2489981" y="1695157"/>
                </a:cubicBezTo>
                <a:cubicBezTo>
                  <a:pt x="2487325" y="1704452"/>
                  <a:pt x="2485044" y="1713855"/>
                  <a:pt x="2482947" y="1723292"/>
                </a:cubicBezTo>
                <a:cubicBezTo>
                  <a:pt x="2480354" y="1734962"/>
                  <a:pt x="2479198" y="1746966"/>
                  <a:pt x="2475914" y="1758461"/>
                </a:cubicBezTo>
                <a:cubicBezTo>
                  <a:pt x="2463368" y="1802374"/>
                  <a:pt x="2455950" y="1818921"/>
                  <a:pt x="2440744" y="1856935"/>
                </a:cubicBezTo>
                <a:cubicBezTo>
                  <a:pt x="2438400" y="1868658"/>
                  <a:pt x="2437146" y="1880653"/>
                  <a:pt x="2433711" y="1892104"/>
                </a:cubicBezTo>
                <a:cubicBezTo>
                  <a:pt x="2414465" y="1956259"/>
                  <a:pt x="2426356" y="1899996"/>
                  <a:pt x="2405575" y="1955409"/>
                </a:cubicBezTo>
                <a:cubicBezTo>
                  <a:pt x="2402181" y="1964460"/>
                  <a:pt x="2401935" y="1974492"/>
                  <a:pt x="2398541" y="1983544"/>
                </a:cubicBezTo>
                <a:cubicBezTo>
                  <a:pt x="2386944" y="2014470"/>
                  <a:pt x="2385251" y="2006802"/>
                  <a:pt x="2370406" y="2032781"/>
                </a:cubicBezTo>
                <a:cubicBezTo>
                  <a:pt x="2365204" y="2041885"/>
                  <a:pt x="2362154" y="2052192"/>
                  <a:pt x="2356338" y="2060917"/>
                </a:cubicBezTo>
                <a:cubicBezTo>
                  <a:pt x="2343332" y="2080425"/>
                  <a:pt x="2327140" y="2097679"/>
                  <a:pt x="2314135" y="2117187"/>
                </a:cubicBezTo>
                <a:lnTo>
                  <a:pt x="2286000" y="2159391"/>
                </a:lnTo>
                <a:cubicBezTo>
                  <a:pt x="2281311" y="2166425"/>
                  <a:pt x="2277910" y="2174514"/>
                  <a:pt x="2271932" y="2180492"/>
                </a:cubicBezTo>
                <a:cubicBezTo>
                  <a:pt x="2262554" y="2189870"/>
                  <a:pt x="2252428" y="2198557"/>
                  <a:pt x="2243797" y="2208627"/>
                </a:cubicBezTo>
                <a:cubicBezTo>
                  <a:pt x="2238295" y="2215046"/>
                  <a:pt x="2235707" y="2223751"/>
                  <a:pt x="2229729" y="2229729"/>
                </a:cubicBezTo>
                <a:cubicBezTo>
                  <a:pt x="2223751" y="2235707"/>
                  <a:pt x="2214882" y="2238110"/>
                  <a:pt x="2208627" y="2243797"/>
                </a:cubicBezTo>
                <a:cubicBezTo>
                  <a:pt x="2188999" y="2261640"/>
                  <a:pt x="2174428" y="2285353"/>
                  <a:pt x="2152357" y="2300067"/>
                </a:cubicBezTo>
                <a:lnTo>
                  <a:pt x="2089052" y="2342271"/>
                </a:lnTo>
                <a:cubicBezTo>
                  <a:pt x="2082018" y="2346960"/>
                  <a:pt x="2074552" y="2351057"/>
                  <a:pt x="2067951" y="2356338"/>
                </a:cubicBezTo>
                <a:cubicBezTo>
                  <a:pt x="2056228" y="2365717"/>
                  <a:pt x="2045273" y="2376146"/>
                  <a:pt x="2032781" y="2384474"/>
                </a:cubicBezTo>
                <a:cubicBezTo>
                  <a:pt x="2017053" y="2394959"/>
                  <a:pt x="1999956" y="2403231"/>
                  <a:pt x="1983544" y="2412609"/>
                </a:cubicBezTo>
                <a:cubicBezTo>
                  <a:pt x="1978855" y="2419643"/>
                  <a:pt x="1975839" y="2428144"/>
                  <a:pt x="1969477" y="2433711"/>
                </a:cubicBezTo>
                <a:cubicBezTo>
                  <a:pt x="1918132" y="2478638"/>
                  <a:pt x="1944617" y="2450939"/>
                  <a:pt x="1906172" y="2468880"/>
                </a:cubicBezTo>
                <a:cubicBezTo>
                  <a:pt x="1836224" y="2501522"/>
                  <a:pt x="1838540" y="2508769"/>
                  <a:pt x="1779563" y="2525151"/>
                </a:cubicBezTo>
                <a:cubicBezTo>
                  <a:pt x="1751620" y="2532913"/>
                  <a:pt x="1722084" y="2535481"/>
                  <a:pt x="1695157" y="2546252"/>
                </a:cubicBezTo>
                <a:cubicBezTo>
                  <a:pt x="1671619" y="2555667"/>
                  <a:pt x="1656459" y="2563568"/>
                  <a:pt x="1631852" y="2567354"/>
                </a:cubicBezTo>
                <a:cubicBezTo>
                  <a:pt x="1610867" y="2570582"/>
                  <a:pt x="1589592" y="2571581"/>
                  <a:pt x="1568547" y="2574387"/>
                </a:cubicBezTo>
                <a:cubicBezTo>
                  <a:pt x="1554410" y="2576272"/>
                  <a:pt x="1540329" y="2578624"/>
                  <a:pt x="1526344" y="2581421"/>
                </a:cubicBezTo>
                <a:cubicBezTo>
                  <a:pt x="1516865" y="2583317"/>
                  <a:pt x="1507801" y="2587256"/>
                  <a:pt x="1498209" y="2588455"/>
                </a:cubicBezTo>
                <a:cubicBezTo>
                  <a:pt x="1470194" y="2591957"/>
                  <a:pt x="1441881" y="2592533"/>
                  <a:pt x="1413803" y="2595489"/>
                </a:cubicBezTo>
                <a:cubicBezTo>
                  <a:pt x="1381509" y="2598888"/>
                  <a:pt x="1354200" y="2604659"/>
                  <a:pt x="1322363" y="2609557"/>
                </a:cubicBezTo>
                <a:cubicBezTo>
                  <a:pt x="1264605" y="2618443"/>
                  <a:pt x="1268581" y="2617045"/>
                  <a:pt x="1202787" y="2623624"/>
                </a:cubicBezTo>
                <a:cubicBezTo>
                  <a:pt x="1119905" y="2640201"/>
                  <a:pt x="1223076" y="2620242"/>
                  <a:pt x="1118381" y="2637692"/>
                </a:cubicBezTo>
                <a:cubicBezTo>
                  <a:pt x="1106588" y="2639657"/>
                  <a:pt x="1095135" y="2643843"/>
                  <a:pt x="1083212" y="2644726"/>
                </a:cubicBezTo>
                <a:cubicBezTo>
                  <a:pt x="1031718" y="2648540"/>
                  <a:pt x="980049" y="2649415"/>
                  <a:pt x="928467" y="2651760"/>
                </a:cubicBezTo>
                <a:cubicBezTo>
                  <a:pt x="846406" y="2649415"/>
                  <a:pt x="764196" y="2650187"/>
                  <a:pt x="682283" y="2644726"/>
                </a:cubicBezTo>
                <a:cubicBezTo>
                  <a:pt x="658425" y="2643135"/>
                  <a:pt x="635736" y="2633037"/>
                  <a:pt x="611944" y="2630658"/>
                </a:cubicBezTo>
                <a:cubicBezTo>
                  <a:pt x="588498" y="2628313"/>
                  <a:pt x="564962" y="2626738"/>
                  <a:pt x="541606" y="2623624"/>
                </a:cubicBezTo>
                <a:cubicBezTo>
                  <a:pt x="512040" y="2619682"/>
                  <a:pt x="505839" y="2615458"/>
                  <a:pt x="478301" y="2609557"/>
                </a:cubicBezTo>
                <a:cubicBezTo>
                  <a:pt x="454921" y="2604547"/>
                  <a:pt x="431409" y="2600178"/>
                  <a:pt x="407963" y="2595489"/>
                </a:cubicBezTo>
                <a:cubicBezTo>
                  <a:pt x="388231" y="2591542"/>
                  <a:pt x="346953" y="2584799"/>
                  <a:pt x="330591" y="2574387"/>
                </a:cubicBezTo>
                <a:cubicBezTo>
                  <a:pt x="304800" y="2557975"/>
                  <a:pt x="278653" y="2542109"/>
                  <a:pt x="253218" y="2525151"/>
                </a:cubicBezTo>
                <a:cubicBezTo>
                  <a:pt x="246184" y="2520462"/>
                  <a:pt x="238611" y="2516495"/>
                  <a:pt x="232117" y="2511083"/>
                </a:cubicBezTo>
                <a:cubicBezTo>
                  <a:pt x="224475" y="2504715"/>
                  <a:pt x="218049" y="2497015"/>
                  <a:pt x="211015" y="2489981"/>
                </a:cubicBezTo>
                <a:cubicBezTo>
                  <a:pt x="194519" y="2440496"/>
                  <a:pt x="215988" y="2501586"/>
                  <a:pt x="189914" y="2440744"/>
                </a:cubicBezTo>
                <a:cubicBezTo>
                  <a:pt x="171215" y="2397111"/>
                  <a:pt x="198166" y="2421675"/>
                  <a:pt x="154744" y="2349304"/>
                </a:cubicBezTo>
                <a:lnTo>
                  <a:pt x="133643" y="2314135"/>
                </a:lnTo>
                <a:cubicBezTo>
                  <a:pt x="126926" y="2287269"/>
                  <a:pt x="125785" y="2277320"/>
                  <a:pt x="112541" y="2250831"/>
                </a:cubicBezTo>
                <a:cubicBezTo>
                  <a:pt x="108760" y="2243270"/>
                  <a:pt x="101907" y="2237454"/>
                  <a:pt x="98474" y="2229729"/>
                </a:cubicBezTo>
                <a:cubicBezTo>
                  <a:pt x="92452" y="2216178"/>
                  <a:pt x="91038" y="2200789"/>
                  <a:pt x="84406" y="2187526"/>
                </a:cubicBezTo>
                <a:lnTo>
                  <a:pt x="63304" y="2145323"/>
                </a:lnTo>
                <a:cubicBezTo>
                  <a:pt x="49008" y="2073834"/>
                  <a:pt x="63654" y="2139512"/>
                  <a:pt x="49237" y="2089052"/>
                </a:cubicBezTo>
                <a:cubicBezTo>
                  <a:pt x="46581" y="2079757"/>
                  <a:pt x="46011" y="2069802"/>
                  <a:pt x="42203" y="2060917"/>
                </a:cubicBezTo>
                <a:cubicBezTo>
                  <a:pt x="21579" y="2012795"/>
                  <a:pt x="27880" y="2073588"/>
                  <a:pt x="14067" y="1997612"/>
                </a:cubicBezTo>
                <a:lnTo>
                  <a:pt x="0" y="1920240"/>
                </a:lnTo>
                <a:cubicBezTo>
                  <a:pt x="2345" y="1819421"/>
                  <a:pt x="3082" y="1718552"/>
                  <a:pt x="7034" y="1617784"/>
                </a:cubicBezTo>
                <a:cubicBezTo>
                  <a:pt x="8202" y="1588006"/>
                  <a:pt x="13095" y="1561397"/>
                  <a:pt x="21101" y="1533378"/>
                </a:cubicBezTo>
                <a:cubicBezTo>
                  <a:pt x="23138" y="1526249"/>
                  <a:pt x="26468" y="1519501"/>
                  <a:pt x="28135" y="1512277"/>
                </a:cubicBezTo>
                <a:cubicBezTo>
                  <a:pt x="33512" y="1488979"/>
                  <a:pt x="36404" y="1465135"/>
                  <a:pt x="42203" y="1441938"/>
                </a:cubicBezTo>
                <a:cubicBezTo>
                  <a:pt x="51035" y="1406610"/>
                  <a:pt x="46180" y="1422974"/>
                  <a:pt x="56271" y="1392701"/>
                </a:cubicBezTo>
                <a:cubicBezTo>
                  <a:pt x="63897" y="1346938"/>
                  <a:pt x="63349" y="1343305"/>
                  <a:pt x="77372" y="1294227"/>
                </a:cubicBezTo>
                <a:cubicBezTo>
                  <a:pt x="81446" y="1279969"/>
                  <a:pt x="87538" y="1266330"/>
                  <a:pt x="91440" y="1252024"/>
                </a:cubicBezTo>
                <a:cubicBezTo>
                  <a:pt x="98226" y="1227143"/>
                  <a:pt x="100142" y="1199692"/>
                  <a:pt x="105507" y="1174652"/>
                </a:cubicBezTo>
                <a:cubicBezTo>
                  <a:pt x="109558" y="1155747"/>
                  <a:pt x="114886" y="1137138"/>
                  <a:pt x="119575" y="1118381"/>
                </a:cubicBezTo>
                <a:cubicBezTo>
                  <a:pt x="126485" y="1090743"/>
                  <a:pt x="129260" y="1076588"/>
                  <a:pt x="140677" y="1048043"/>
                </a:cubicBezTo>
                <a:cubicBezTo>
                  <a:pt x="145366" y="1036320"/>
                  <a:pt x="150751" y="1024852"/>
                  <a:pt x="154744" y="1012874"/>
                </a:cubicBezTo>
                <a:cubicBezTo>
                  <a:pt x="174987" y="952143"/>
                  <a:pt x="139682" y="1014865"/>
                  <a:pt x="189914" y="914400"/>
                </a:cubicBezTo>
                <a:cubicBezTo>
                  <a:pt x="203982" y="886265"/>
                  <a:pt x="216695" y="857411"/>
                  <a:pt x="232117" y="829994"/>
                </a:cubicBezTo>
                <a:cubicBezTo>
                  <a:pt x="237864" y="819776"/>
                  <a:pt x="247005" y="811799"/>
                  <a:pt x="253218" y="801858"/>
                </a:cubicBezTo>
                <a:cubicBezTo>
                  <a:pt x="271865" y="772023"/>
                  <a:pt x="264678" y="771907"/>
                  <a:pt x="281354" y="738554"/>
                </a:cubicBezTo>
                <a:cubicBezTo>
                  <a:pt x="287468" y="726326"/>
                  <a:pt x="296341" y="715612"/>
                  <a:pt x="302455" y="703384"/>
                </a:cubicBezTo>
                <a:cubicBezTo>
                  <a:pt x="305771" y="696753"/>
                  <a:pt x="306886" y="689225"/>
                  <a:pt x="309489" y="682283"/>
                </a:cubicBezTo>
                <a:cubicBezTo>
                  <a:pt x="313922" y="670461"/>
                  <a:pt x="318429" y="658652"/>
                  <a:pt x="323557" y="647114"/>
                </a:cubicBezTo>
                <a:cubicBezTo>
                  <a:pt x="327816" y="637532"/>
                  <a:pt x="333942" y="628796"/>
                  <a:pt x="337624" y="618978"/>
                </a:cubicBezTo>
                <a:cubicBezTo>
                  <a:pt x="341018" y="609926"/>
                  <a:pt x="340732" y="599677"/>
                  <a:pt x="344658" y="590843"/>
                </a:cubicBezTo>
                <a:cubicBezTo>
                  <a:pt x="350211" y="578350"/>
                  <a:pt x="359646" y="567902"/>
                  <a:pt x="365760" y="555674"/>
                </a:cubicBezTo>
                <a:cubicBezTo>
                  <a:pt x="371407" y="544381"/>
                  <a:pt x="374536" y="531968"/>
                  <a:pt x="379827" y="520504"/>
                </a:cubicBezTo>
                <a:cubicBezTo>
                  <a:pt x="388615" y="501463"/>
                  <a:pt x="400175" y="483705"/>
                  <a:pt x="407963" y="464234"/>
                </a:cubicBezTo>
                <a:cubicBezTo>
                  <a:pt x="412652" y="452511"/>
                  <a:pt x="416384" y="440357"/>
                  <a:pt x="422031" y="429064"/>
                </a:cubicBezTo>
                <a:cubicBezTo>
                  <a:pt x="432826" y="407473"/>
                  <a:pt x="446405" y="387351"/>
                  <a:pt x="457200" y="365760"/>
                </a:cubicBezTo>
                <a:cubicBezTo>
                  <a:pt x="462846" y="354467"/>
                  <a:pt x="465621" y="341884"/>
                  <a:pt x="471267" y="330591"/>
                </a:cubicBezTo>
                <a:cubicBezTo>
                  <a:pt x="497811" y="277502"/>
                  <a:pt x="484109" y="313394"/>
                  <a:pt x="506437" y="274320"/>
                </a:cubicBezTo>
                <a:cubicBezTo>
                  <a:pt x="511639" y="265216"/>
                  <a:pt x="515302" y="255288"/>
                  <a:pt x="520504" y="246184"/>
                </a:cubicBezTo>
                <a:cubicBezTo>
                  <a:pt x="531416" y="227087"/>
                  <a:pt x="574325" y="172181"/>
                  <a:pt x="576775" y="168812"/>
                </a:cubicBezTo>
                <a:cubicBezTo>
                  <a:pt x="581747" y="161975"/>
                  <a:pt x="585227" y="154029"/>
                  <a:pt x="590843" y="147711"/>
                </a:cubicBezTo>
                <a:cubicBezTo>
                  <a:pt x="604060" y="132841"/>
                  <a:pt x="624148" y="123301"/>
                  <a:pt x="633046" y="105507"/>
                </a:cubicBezTo>
                <a:cubicBezTo>
                  <a:pt x="644146" y="83307"/>
                  <a:pt x="658275" y="52143"/>
                  <a:pt x="675249" y="35169"/>
                </a:cubicBezTo>
                <a:cubicBezTo>
                  <a:pt x="700058" y="10360"/>
                  <a:pt x="691903" y="22965"/>
                  <a:pt x="703384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0063" y="2924944"/>
            <a:ext cx="7772400" cy="2808312"/>
          </a:xfrm>
        </p:spPr>
        <p:txBody>
          <a:bodyPr/>
          <a:lstStyle/>
          <a:p>
            <a:r>
              <a:rPr lang="fr-CH" cap="none" dirty="0" smtClean="0"/>
              <a:t>1. Utilisation de cartes conceptuelles et de vidéographies dans le cours «BASES»</a:t>
            </a:r>
            <a:endParaRPr lang="fr-CH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cours «BASES»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Bases psychopédagogiques des technologies </a:t>
            </a:r>
            <a:r>
              <a:rPr lang="fr-CH" b="1" dirty="0" smtClean="0"/>
              <a:t>éducatives – Master «MALTT» en technologie éducative (</a:t>
            </a:r>
            <a:r>
              <a:rPr lang="fr-CH" b="1" dirty="0" smtClean="0">
                <a:hlinkClick r:id="rId2"/>
              </a:rPr>
              <a:t>lien</a:t>
            </a:r>
            <a:r>
              <a:rPr lang="fr-CH" b="1" dirty="0" smtClean="0"/>
              <a:t>)</a:t>
            </a:r>
          </a:p>
          <a:p>
            <a:endParaRPr lang="fr-CH" b="1" dirty="0"/>
          </a:p>
          <a:p>
            <a:pPr marL="0" indent="0">
              <a:buNone/>
            </a:pPr>
            <a:r>
              <a:rPr lang="fr-CH" b="1" dirty="0" smtClean="0"/>
              <a:t>Contraintes matérielles du cours</a:t>
            </a:r>
            <a:endParaRPr lang="fr-CH" b="1" dirty="0"/>
          </a:p>
          <a:p>
            <a:r>
              <a:rPr lang="fr-CH" dirty="0" smtClean="0"/>
              <a:t>Entièrement en </a:t>
            </a:r>
            <a:r>
              <a:rPr lang="fr-CH" dirty="0" smtClean="0">
                <a:solidFill>
                  <a:srgbClr val="FF0000"/>
                </a:solidFill>
              </a:rPr>
              <a:t>auto-formation</a:t>
            </a:r>
            <a:r>
              <a:rPr lang="fr-CH" dirty="0" smtClean="0"/>
              <a:t> et </a:t>
            </a:r>
            <a:r>
              <a:rPr lang="fr-CH" dirty="0" smtClean="0">
                <a:solidFill>
                  <a:srgbClr val="FF0000"/>
                </a:solidFill>
              </a:rPr>
              <a:t>à distance</a:t>
            </a:r>
          </a:p>
          <a:p>
            <a:r>
              <a:rPr lang="fr-CH" dirty="0" smtClean="0">
                <a:solidFill>
                  <a:srgbClr val="FF0000"/>
                </a:solidFill>
              </a:rPr>
              <a:t>Low-cost </a:t>
            </a:r>
            <a:r>
              <a:rPr lang="fr-CH" dirty="0" smtClean="0"/>
              <a:t>(peu de matériel </a:t>
            </a:r>
            <a:r>
              <a:rPr lang="fr-CH" dirty="0" err="1" smtClean="0"/>
              <a:t>didactisé</a:t>
            </a:r>
            <a:r>
              <a:rPr lang="fr-CH" dirty="0" smtClean="0"/>
              <a:t>, sans tutorat, etc.)</a:t>
            </a:r>
            <a:endParaRPr lang="fr-CH" dirty="0"/>
          </a:p>
          <a:p>
            <a:pPr marL="0" indent="0">
              <a:buNone/>
            </a:pPr>
            <a:r>
              <a:rPr lang="fr-CH" b="1" dirty="0" smtClean="0"/>
              <a:t>Design de cours</a:t>
            </a:r>
          </a:p>
          <a:p>
            <a:r>
              <a:rPr lang="fr-CH" dirty="0" smtClean="0"/>
              <a:t>Une </a:t>
            </a:r>
            <a:r>
              <a:rPr lang="fr-CH" dirty="0" smtClean="0">
                <a:solidFill>
                  <a:srgbClr val="FF0000"/>
                </a:solidFill>
              </a:rPr>
              <a:t>pédagogie active</a:t>
            </a:r>
            <a:r>
              <a:rPr lang="fr-CH" dirty="0" smtClean="0"/>
              <a:t>: Les étudiant(e)s produisent des cartes conceptuelles et des vidéographies</a:t>
            </a:r>
          </a:p>
          <a:p>
            <a:r>
              <a:rPr lang="fr-CH" dirty="0" smtClean="0"/>
              <a:t>Ils s’entre aident: un </a:t>
            </a:r>
            <a:r>
              <a:rPr lang="fr-CH" dirty="0"/>
              <a:t>mécanisme de «</a:t>
            </a:r>
            <a:r>
              <a:rPr lang="fr-CH" dirty="0" err="1">
                <a:solidFill>
                  <a:srgbClr val="FF0000"/>
                </a:solidFill>
              </a:rPr>
              <a:t>peer-tutoring</a:t>
            </a:r>
            <a:r>
              <a:rPr lang="fr-CH" dirty="0"/>
              <a:t>»</a:t>
            </a:r>
          </a:p>
          <a:p>
            <a:r>
              <a:rPr lang="fr-CH" dirty="0" smtClean="0">
                <a:solidFill>
                  <a:srgbClr val="C00000"/>
                </a:solidFill>
              </a:rPr>
              <a:t>Réutilisation</a:t>
            </a:r>
            <a:r>
              <a:rPr lang="fr-CH" dirty="0" smtClean="0"/>
              <a:t> des productions d’étudiants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656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Double usage de cartes conceptuelles</a:t>
            </a:r>
            <a:endParaRPr lang="fr-C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04874"/>
              </p:ext>
            </p:extLst>
          </p:nvPr>
        </p:nvGraphicFramePr>
        <p:xfrm>
          <a:off x="457200" y="836613"/>
          <a:ext cx="82296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1DC57-6950-4198-8372-A87A5292CC2A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A6EA9-8F47-4660-9399-B0F52973D7C2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Résumé des consignes (édition 2015/16)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9552" y="1353491"/>
            <a:ext cx="7776864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CH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Chaque étudiant(e) doit:</a:t>
            </a:r>
          </a:p>
          <a:p>
            <a:pPr>
              <a:spcBef>
                <a:spcPct val="0"/>
              </a:spcBef>
            </a:pPr>
            <a:r>
              <a:rPr lang="fr-CH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Lire des résumés</a:t>
            </a:r>
            <a:r>
              <a:rPr lang="fr-CH" altLang="en-US" dirty="0" smtClean="0">
                <a:latin typeface="Arial" panose="020B0604020202020204" pitchFamily="34" charset="0"/>
              </a:rPr>
              <a:t> courts dans un wiki,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créer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3 productions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conceptuelles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vidéographies</a:t>
            </a:r>
            <a:r>
              <a:rPr lang="en-US" altLang="en-US" dirty="0" smtClean="0">
                <a:latin typeface="Arial" panose="020B0604020202020204" pitchFamily="34" charset="0"/>
              </a:rPr>
              <a:t>),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contribuer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discutant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à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 </a:t>
            </a:r>
            <a:r>
              <a:rPr kumimoji="0" lang="en-US" alt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vidéographies</a:t>
            </a:r>
            <a:r>
              <a:rPr lang="en-US" altLang="en-US" dirty="0">
                <a:latin typeface="Arial" panose="020B0604020202020204" pitchFamily="34" charset="0"/>
              </a:rPr>
              <a:t>,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fr-CH" dirty="0" smtClean="0"/>
              <a:t>formuler </a:t>
            </a:r>
            <a:r>
              <a:rPr lang="fr-CH" dirty="0">
                <a:solidFill>
                  <a:srgbClr val="FF0000"/>
                </a:solidFill>
              </a:rPr>
              <a:t>une question centrale </a:t>
            </a:r>
            <a:r>
              <a:rPr lang="fr-CH" dirty="0"/>
              <a:t>intéressante</a:t>
            </a:r>
            <a:r>
              <a:rPr lang="fr-CH" dirty="0" smtClean="0"/>
              <a:t>.</a:t>
            </a:r>
          </a:p>
          <a:p>
            <a:endParaRPr lang="fr-CH" dirty="0" smtClean="0"/>
          </a:p>
          <a:p>
            <a:r>
              <a:rPr lang="fr-CH" dirty="0"/>
              <a:t>Une production doit porter sur une thématique abordée dans une page qui fait partie du cours, mais elle peut </a:t>
            </a:r>
            <a:r>
              <a:rPr lang="fr-CH" dirty="0" smtClean="0"/>
              <a:t>déborder.</a:t>
            </a:r>
            <a:endParaRPr lang="fr-CH" dirty="0"/>
          </a:p>
          <a:p>
            <a:endParaRPr lang="fr-CH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82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</a:t>
            </a:r>
            <a:r>
              <a:rPr lang="fr-CH" dirty="0" smtClean="0"/>
              <a:t>ritères d’évaluation (notes données à la fin du cours)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Qualité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r-CH" dirty="0" smtClean="0">
                <a:solidFill>
                  <a:srgbClr val="FF0000"/>
                </a:solidFill>
              </a:rPr>
              <a:t>académique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du </a:t>
            </a:r>
            <a:r>
              <a:rPr lang="fr-CH" dirty="0" smtClean="0"/>
              <a:t>contenu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 smtClean="0">
                <a:solidFill>
                  <a:srgbClr val="FF0000"/>
                </a:solidFill>
              </a:rPr>
              <a:t>Qualité </a:t>
            </a:r>
            <a:r>
              <a:rPr lang="fr-CH" dirty="0">
                <a:solidFill>
                  <a:srgbClr val="FF0000"/>
                </a:solidFill>
              </a:rPr>
              <a:t>de la carte conceptuelle</a:t>
            </a:r>
            <a:r>
              <a:rPr lang="fr-CH" dirty="0"/>
              <a:t>: Organisation, qualité des liens, etc</a:t>
            </a:r>
            <a:r>
              <a:rPr lang="fr-CH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Richesse</a:t>
            </a:r>
            <a:r>
              <a:rPr lang="fr-CH" dirty="0"/>
              <a:t> de la </a:t>
            </a:r>
            <a:r>
              <a:rPr lang="fr-CH" dirty="0" smtClean="0"/>
              <a:t>contribution </a:t>
            </a:r>
            <a:r>
              <a:rPr lang="fr-CH" dirty="0"/>
              <a:t>(carte conceptuelle complexe</a:t>
            </a:r>
            <a:r>
              <a:rPr lang="fr-CH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Qualité technique de la vidéo</a:t>
            </a:r>
            <a:r>
              <a:rPr lang="fr-CH" dirty="0"/>
              <a:t>: </a:t>
            </a:r>
            <a:r>
              <a:rPr lang="fr-CH" dirty="0" err="1"/>
              <a:t>Framing</a:t>
            </a:r>
            <a:r>
              <a:rPr lang="fr-CH" dirty="0"/>
              <a:t>, peut-on voir des </a:t>
            </a:r>
            <a:r>
              <a:rPr lang="fr-CH" dirty="0" smtClean="0"/>
              <a:t>détails ?, </a:t>
            </a:r>
            <a:r>
              <a:rPr lang="fr-CH" dirty="0"/>
              <a:t>qualité audio, etc</a:t>
            </a:r>
            <a:r>
              <a:rPr lang="fr-CH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Qualité de la présentation</a:t>
            </a:r>
            <a:r>
              <a:rPr lang="fr-CH" dirty="0"/>
              <a:t>: Bonne introduction, structure, intéresse l'audience avec des questions, etc</a:t>
            </a:r>
            <a:r>
              <a:rPr lang="fr-CH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r-CH" dirty="0">
                <a:solidFill>
                  <a:srgbClr val="FF0000"/>
                </a:solidFill>
              </a:rPr>
              <a:t>Qualité de la narration</a:t>
            </a:r>
            <a:r>
              <a:rPr lang="fr-CH" dirty="0"/>
              <a:t>: Fluidité, langage professionnel, </a:t>
            </a:r>
            <a:r>
              <a:rPr lang="fr-CH" dirty="0" smtClean="0"/>
              <a:t>etc.</a:t>
            </a:r>
          </a:p>
          <a:p>
            <a:pPr marL="457200" indent="-457200">
              <a:buFont typeface="+mj-lt"/>
              <a:buAutoNum type="arabicPeriod"/>
            </a:pPr>
            <a:endParaRPr lang="fr-CH" dirty="0" smtClean="0"/>
          </a:p>
          <a:p>
            <a:pPr marL="0" indent="0">
              <a:buNone/>
            </a:pPr>
            <a:r>
              <a:rPr lang="fr-CH" sz="2000" dirty="0" smtClean="0"/>
              <a:t>(</a:t>
            </a:r>
            <a:r>
              <a:rPr lang="fr-CH" sz="2000" dirty="0" smtClean="0">
                <a:hlinkClick r:id="rId2"/>
              </a:rPr>
              <a:t>lien</a:t>
            </a:r>
            <a:r>
              <a:rPr lang="fr-CH" sz="2000" dirty="0" smtClean="0"/>
              <a:t> verrouillé vers la grille)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82005-6352-4A83-A869-D0471D38F7BF}" type="datetime1">
              <a:rPr lang="fr-CH" smtClean="0"/>
              <a:pPr>
                <a:defRPr/>
              </a:pPr>
              <a:t>20.12.2016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smtClean="0"/>
              <a:t>http://edutechwiki.unige.ch/en/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AF8E9-10B7-4739-A4E1-01FFB77B6DF4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067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chemeClr val="bg1">
            <a:alpha val="10000"/>
          </a:schemeClr>
        </a:solidFill>
        <a:ln w="9525">
          <a:solidFill>
            <a:srgbClr val="FF0000"/>
          </a:solidFill>
          <a:miter lim="800000"/>
          <a:headEnd/>
          <a:tailEnd/>
        </a:ln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D98DA024-365D-4214-9389-D1063C828F1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</TotalTime>
  <Words>925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StarSymbol</vt:lpstr>
      <vt:lpstr>Times New Roman</vt:lpstr>
      <vt:lpstr>Trebuchet MS</vt:lpstr>
      <vt:lpstr>1_Custom Design</vt:lpstr>
      <vt:lpstr>PowerPoint Presentation</vt:lpstr>
      <vt:lpstr>Introduction / Plan</vt:lpstr>
      <vt:lpstr>0. Les cartes conceptuelles (rappel)</vt:lpstr>
      <vt:lpstr>Quatre formes principales</vt:lpstr>
      <vt:lpstr>1. Utilisation de cartes conceptuelles et de vidéographies dans le cours «BASES»</vt:lpstr>
      <vt:lpstr>Le cours «BASES»</vt:lpstr>
      <vt:lpstr>Double usage de cartes conceptuelles</vt:lpstr>
      <vt:lpstr>Résumé des consignes (édition 2015/16)</vt:lpstr>
      <vt:lpstr>Critères d’évaluation (notes données à la fin du cours)</vt:lpstr>
      <vt:lpstr>PowerPoint Presentation</vt:lpstr>
      <vt:lpstr>Consignes en ce qui concerne la création de cartes</vt:lpstr>
      <vt:lpstr>Exemples / 1</vt:lpstr>
      <vt:lpstr>Exemples / 2</vt:lpstr>
      <vt:lpstr>Exemples / 3</vt:lpstr>
      <vt:lpstr>Exemples / 4</vt:lpstr>
      <vt:lpstr>Le peer tutoring</vt:lpstr>
      <vt:lpstr>Résultats positifs (pour un cours «low cost)</vt:lpstr>
      <vt:lpstr>2. Le site d’information   Paula Rattu (2014) la cartographie de la connaissance : quelle méthode de conception ?  Travail de master MALTT  https://archive-ouverte.unige.ch/unige:74538     </vt:lpstr>
      <vt:lpstr>Un hypertexte hiérarchique composé de cartes et de pages</vt:lpstr>
      <vt:lpstr>Faire sortir l’essentiel</vt:lpstr>
      <vt:lpstr>Quelques résultats du travail / conseils</vt:lpstr>
      <vt:lpstr>3. Conclusion et DISCUSSION </vt:lpstr>
      <vt:lpstr>Résumé</vt:lpstr>
      <vt:lpstr>Merci !  Questions ? Remarques ?  Transparents: http://tecfa.unige.ch/tecfa/talks/schneide/intro-cartes-2016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Schneider</dc:creator>
  <cp:lastModifiedBy>Daniel K Schneider</cp:lastModifiedBy>
  <cp:revision>448</cp:revision>
  <dcterms:modified xsi:type="dcterms:W3CDTF">2016-12-20T14:23:54Z</dcterms:modified>
</cp:coreProperties>
</file>