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tags/tag9.xml" ContentType="application/vnd.openxmlformats-officedocument.presentationml.tag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tags/tag7.xml" ContentType="application/vnd.openxmlformats-officedocument.presentationml.tag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2"/>
  </p:sldMasterIdLst>
  <p:notesMasterIdLst>
    <p:notesMasterId r:id="rId51"/>
  </p:notesMasterIdLst>
  <p:handoutMasterIdLst>
    <p:handoutMasterId r:id="rId52"/>
  </p:handoutMasterIdLst>
  <p:sldIdLst>
    <p:sldId id="256" r:id="rId3"/>
    <p:sldId id="336" r:id="rId4"/>
    <p:sldId id="361" r:id="rId5"/>
    <p:sldId id="333" r:id="rId6"/>
    <p:sldId id="358" r:id="rId7"/>
    <p:sldId id="357" r:id="rId8"/>
    <p:sldId id="339" r:id="rId9"/>
    <p:sldId id="331" r:id="rId10"/>
    <p:sldId id="340" r:id="rId11"/>
    <p:sldId id="341" r:id="rId12"/>
    <p:sldId id="360" r:id="rId13"/>
    <p:sldId id="359" r:id="rId14"/>
    <p:sldId id="342" r:id="rId15"/>
    <p:sldId id="375" r:id="rId16"/>
    <p:sldId id="332" r:id="rId17"/>
    <p:sldId id="346" r:id="rId18"/>
    <p:sldId id="334" r:id="rId19"/>
    <p:sldId id="347" r:id="rId20"/>
    <p:sldId id="343" r:id="rId21"/>
    <p:sldId id="345" r:id="rId22"/>
    <p:sldId id="337" r:id="rId23"/>
    <p:sldId id="371" r:id="rId24"/>
    <p:sldId id="338" r:id="rId25"/>
    <p:sldId id="344" r:id="rId26"/>
    <p:sldId id="348" r:id="rId27"/>
    <p:sldId id="353" r:id="rId28"/>
    <p:sldId id="350" r:id="rId29"/>
    <p:sldId id="352" r:id="rId30"/>
    <p:sldId id="351" r:id="rId31"/>
    <p:sldId id="354" r:id="rId32"/>
    <p:sldId id="355" r:id="rId33"/>
    <p:sldId id="370" r:id="rId34"/>
    <p:sldId id="366" r:id="rId35"/>
    <p:sldId id="367" r:id="rId36"/>
    <p:sldId id="368" r:id="rId37"/>
    <p:sldId id="369" r:id="rId38"/>
    <p:sldId id="365" r:id="rId39"/>
    <p:sldId id="349" r:id="rId40"/>
    <p:sldId id="362" r:id="rId41"/>
    <p:sldId id="373" r:id="rId42"/>
    <p:sldId id="363" r:id="rId43"/>
    <p:sldId id="335" r:id="rId44"/>
    <p:sldId id="374" r:id="rId45"/>
    <p:sldId id="364" r:id="rId46"/>
    <p:sldId id="330" r:id="rId47"/>
    <p:sldId id="314" r:id="rId48"/>
    <p:sldId id="372" r:id="rId49"/>
    <p:sldId id="356" r:id="rId50"/>
  </p:sldIdLst>
  <p:sldSz cx="9144000" cy="6858000" type="screen4x3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99CC"/>
    <a:srgbClr val="FF0066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2" autoAdjust="0"/>
    <p:restoredTop sz="86439" autoAdjust="0"/>
  </p:normalViewPr>
  <p:slideViewPr>
    <p:cSldViewPr>
      <p:cViewPr varScale="1">
        <p:scale>
          <a:sx n="87" d="100"/>
          <a:sy n="87" d="100"/>
        </p:scale>
        <p:origin x="-84" y="-2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76" d="100"/>
          <a:sy n="76" d="100"/>
        </p:scale>
        <p:origin x="-1914" y="-84"/>
      </p:cViewPr>
      <p:guideLst>
        <p:guide orient="horz" pos="2878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A39EC-7C21-46D0-8A69-34E3CA5C3447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0D5CBF92-F2FE-4E2D-8E81-8B73CFF81E0C}">
      <dgm:prSet phldrT="[Text]"/>
      <dgm:spPr/>
      <dgm:t>
        <a:bodyPr/>
        <a:lstStyle/>
        <a:p>
          <a:r>
            <a:rPr lang="fr-CH" dirty="0" smtClean="0"/>
            <a:t>1. Structure générale</a:t>
          </a:r>
          <a:endParaRPr lang="fr-CH" dirty="0"/>
        </a:p>
      </dgm:t>
    </dgm:pt>
    <dgm:pt modelId="{76618228-6A80-41BB-9C92-840C7F7BCE2E}" type="parTrans" cxnId="{700DF51F-D227-4C29-9F55-F598B4AE96FD}">
      <dgm:prSet/>
      <dgm:spPr/>
      <dgm:t>
        <a:bodyPr/>
        <a:lstStyle/>
        <a:p>
          <a:endParaRPr lang="fr-CH"/>
        </a:p>
      </dgm:t>
    </dgm:pt>
    <dgm:pt modelId="{C0E246B5-1915-4585-86F6-76A273C09015}" type="sibTrans" cxnId="{700DF51F-D227-4C29-9F55-F598B4AE96FD}">
      <dgm:prSet/>
      <dgm:spPr/>
      <dgm:t>
        <a:bodyPr/>
        <a:lstStyle/>
        <a:p>
          <a:endParaRPr lang="fr-CH"/>
        </a:p>
      </dgm:t>
    </dgm:pt>
    <dgm:pt modelId="{5336A958-F7E7-440F-BC27-2ECD3A7D2D39}">
      <dgm:prSet phldrT="[Text]"/>
      <dgm:spPr/>
      <dgm:t>
        <a:bodyPr/>
        <a:lstStyle/>
        <a:p>
          <a:r>
            <a:rPr lang="fr-CH" dirty="0" smtClean="0"/>
            <a:t>2. Mode de représentation des nœuds</a:t>
          </a:r>
          <a:endParaRPr lang="fr-CH" dirty="0"/>
        </a:p>
      </dgm:t>
    </dgm:pt>
    <dgm:pt modelId="{13735CA1-FFEF-4D2E-A759-94B2C80E4047}" type="parTrans" cxnId="{40C59FCC-8BBF-4B6D-9C5E-C3AA8B63AD57}">
      <dgm:prSet/>
      <dgm:spPr/>
      <dgm:t>
        <a:bodyPr/>
        <a:lstStyle/>
        <a:p>
          <a:endParaRPr lang="fr-CH"/>
        </a:p>
      </dgm:t>
    </dgm:pt>
    <dgm:pt modelId="{84AFF3D7-A2D1-4FF4-A101-7DE61DBA594C}" type="sibTrans" cxnId="{40C59FCC-8BBF-4B6D-9C5E-C3AA8B63AD57}">
      <dgm:prSet/>
      <dgm:spPr/>
      <dgm:t>
        <a:bodyPr/>
        <a:lstStyle/>
        <a:p>
          <a:endParaRPr lang="fr-CH"/>
        </a:p>
      </dgm:t>
    </dgm:pt>
    <dgm:pt modelId="{4724F735-5DEE-45C7-BF41-6D7801AD8E0A}">
      <dgm:prSet phldrT="[Text]"/>
      <dgm:spPr/>
      <dgm:t>
        <a:bodyPr/>
        <a:lstStyle/>
        <a:p>
          <a:r>
            <a:rPr lang="fr-CH" dirty="0" smtClean="0"/>
            <a:t>3. Mode de représentation des liens (relations)</a:t>
          </a:r>
          <a:endParaRPr lang="fr-CH" dirty="0"/>
        </a:p>
      </dgm:t>
    </dgm:pt>
    <dgm:pt modelId="{B76123F2-87E0-41BA-A515-AA2AD3CD23BB}" type="parTrans" cxnId="{AB31D7C1-8AA5-44BC-8B38-D05B507BCAB2}">
      <dgm:prSet/>
      <dgm:spPr/>
      <dgm:t>
        <a:bodyPr/>
        <a:lstStyle/>
        <a:p>
          <a:endParaRPr lang="fr-CH"/>
        </a:p>
      </dgm:t>
    </dgm:pt>
    <dgm:pt modelId="{D590470D-963C-473D-9A7F-9E6E90CCA8DC}" type="sibTrans" cxnId="{AB31D7C1-8AA5-44BC-8B38-D05B507BCAB2}">
      <dgm:prSet/>
      <dgm:spPr/>
      <dgm:t>
        <a:bodyPr/>
        <a:lstStyle/>
        <a:p>
          <a:endParaRPr lang="fr-CH"/>
        </a:p>
      </dgm:t>
    </dgm:pt>
    <dgm:pt modelId="{D94A9CE6-72A7-4279-A365-19128EBFB34E}">
      <dgm:prSet phldrT="[Text]"/>
      <dgm:spPr/>
      <dgm:t>
        <a:bodyPr/>
        <a:lstStyle/>
        <a:p>
          <a:r>
            <a:rPr lang="fr-CH" dirty="0" smtClean="0"/>
            <a:t>4. Autres contraintes d’agencement</a:t>
          </a:r>
          <a:endParaRPr lang="fr-CH" dirty="0"/>
        </a:p>
      </dgm:t>
    </dgm:pt>
    <dgm:pt modelId="{D0950C2C-4B01-4521-9703-E9A6E9611095}" type="parTrans" cxnId="{32CB7997-8DBE-47A8-B4E9-EE843AC509A5}">
      <dgm:prSet/>
      <dgm:spPr/>
      <dgm:t>
        <a:bodyPr/>
        <a:lstStyle/>
        <a:p>
          <a:endParaRPr lang="fr-CH"/>
        </a:p>
      </dgm:t>
    </dgm:pt>
    <dgm:pt modelId="{A6F8B189-2E40-409C-BD2D-B0F8C9689A62}" type="sibTrans" cxnId="{32CB7997-8DBE-47A8-B4E9-EE843AC509A5}">
      <dgm:prSet/>
      <dgm:spPr/>
      <dgm:t>
        <a:bodyPr/>
        <a:lstStyle/>
        <a:p>
          <a:endParaRPr lang="fr-CH"/>
        </a:p>
      </dgm:t>
    </dgm:pt>
    <dgm:pt modelId="{16308C61-E17F-4CAE-9485-D8E34DB532DB}" type="pres">
      <dgm:prSet presAssocID="{99BA39EC-7C21-46D0-8A69-34E3CA5C34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0DF71397-5EA9-4434-BEEE-738D5175B5C0}" type="pres">
      <dgm:prSet presAssocID="{0D5CBF92-F2FE-4E2D-8E81-8B73CFF81E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EC282464-0D4E-43DB-B5B2-5FBEBEBD5E5B}" type="pres">
      <dgm:prSet presAssocID="{0D5CBF92-F2FE-4E2D-8E81-8B73CFF81E0C}" presName="spNode" presStyleCnt="0"/>
      <dgm:spPr/>
      <dgm:t>
        <a:bodyPr/>
        <a:lstStyle/>
        <a:p>
          <a:endParaRPr lang="fr-CH"/>
        </a:p>
      </dgm:t>
    </dgm:pt>
    <dgm:pt modelId="{2A2E3792-5D48-4D00-8F9C-173DF6C68112}" type="pres">
      <dgm:prSet presAssocID="{C0E246B5-1915-4585-86F6-76A273C09015}" presName="sibTrans" presStyleLbl="sibTrans1D1" presStyleIdx="0" presStyleCnt="4"/>
      <dgm:spPr/>
      <dgm:t>
        <a:bodyPr/>
        <a:lstStyle/>
        <a:p>
          <a:endParaRPr lang="fr-CH"/>
        </a:p>
      </dgm:t>
    </dgm:pt>
    <dgm:pt modelId="{0F8AFCAF-6069-4134-8C99-FFAF998C7B04}" type="pres">
      <dgm:prSet presAssocID="{5336A958-F7E7-440F-BC27-2ECD3A7D2D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36299C65-DD50-4D7E-9DE0-6A8FE2CCA6A9}" type="pres">
      <dgm:prSet presAssocID="{5336A958-F7E7-440F-BC27-2ECD3A7D2D39}" presName="spNode" presStyleCnt="0"/>
      <dgm:spPr/>
      <dgm:t>
        <a:bodyPr/>
        <a:lstStyle/>
        <a:p>
          <a:endParaRPr lang="fr-CH"/>
        </a:p>
      </dgm:t>
    </dgm:pt>
    <dgm:pt modelId="{BAE8F5C1-9A0F-40FD-B7BA-FBD2582AAD65}" type="pres">
      <dgm:prSet presAssocID="{84AFF3D7-A2D1-4FF4-A101-7DE61DBA594C}" presName="sibTrans" presStyleLbl="sibTrans1D1" presStyleIdx="1" presStyleCnt="4"/>
      <dgm:spPr/>
      <dgm:t>
        <a:bodyPr/>
        <a:lstStyle/>
        <a:p>
          <a:endParaRPr lang="fr-CH"/>
        </a:p>
      </dgm:t>
    </dgm:pt>
    <dgm:pt modelId="{4474B346-9272-4F78-A58C-BB0DDB856CCB}" type="pres">
      <dgm:prSet presAssocID="{4724F735-5DEE-45C7-BF41-6D7801AD8E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A5A6778-EA8B-408D-8D74-7BCF127780E1}" type="pres">
      <dgm:prSet presAssocID="{4724F735-5DEE-45C7-BF41-6D7801AD8E0A}" presName="spNode" presStyleCnt="0"/>
      <dgm:spPr/>
      <dgm:t>
        <a:bodyPr/>
        <a:lstStyle/>
        <a:p>
          <a:endParaRPr lang="fr-CH"/>
        </a:p>
      </dgm:t>
    </dgm:pt>
    <dgm:pt modelId="{88092C68-232E-4196-B0F2-790782A4306F}" type="pres">
      <dgm:prSet presAssocID="{D590470D-963C-473D-9A7F-9E6E90CCA8DC}" presName="sibTrans" presStyleLbl="sibTrans1D1" presStyleIdx="2" presStyleCnt="4"/>
      <dgm:spPr/>
      <dgm:t>
        <a:bodyPr/>
        <a:lstStyle/>
        <a:p>
          <a:endParaRPr lang="fr-CH"/>
        </a:p>
      </dgm:t>
    </dgm:pt>
    <dgm:pt modelId="{4855D73C-06D8-460F-8AC7-809AB59BA140}" type="pres">
      <dgm:prSet presAssocID="{D94A9CE6-72A7-4279-A365-19128EBFB3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849772F-801F-4B67-B934-00E22CCDB3D4}" type="pres">
      <dgm:prSet presAssocID="{D94A9CE6-72A7-4279-A365-19128EBFB34E}" presName="spNode" presStyleCnt="0"/>
      <dgm:spPr/>
      <dgm:t>
        <a:bodyPr/>
        <a:lstStyle/>
        <a:p>
          <a:endParaRPr lang="fr-CH"/>
        </a:p>
      </dgm:t>
    </dgm:pt>
    <dgm:pt modelId="{B62DABBD-098B-45EF-B208-3FC0C6C66456}" type="pres">
      <dgm:prSet presAssocID="{A6F8B189-2E40-409C-BD2D-B0F8C9689A62}" presName="sibTrans" presStyleLbl="sibTrans1D1" presStyleIdx="3" presStyleCnt="4"/>
      <dgm:spPr/>
      <dgm:t>
        <a:bodyPr/>
        <a:lstStyle/>
        <a:p>
          <a:endParaRPr lang="fr-CH"/>
        </a:p>
      </dgm:t>
    </dgm:pt>
  </dgm:ptLst>
  <dgm:cxnLst>
    <dgm:cxn modelId="{F61F6002-CCE5-401A-8D18-840E00A8278C}" type="presOf" srcId="{99BA39EC-7C21-46D0-8A69-34E3CA5C3447}" destId="{16308C61-E17F-4CAE-9485-D8E34DB532DB}" srcOrd="0" destOrd="0" presId="urn:microsoft.com/office/officeart/2005/8/layout/cycle6"/>
    <dgm:cxn modelId="{DD207B24-079B-4747-8B0B-FE6C58AB37D1}" type="presOf" srcId="{5336A958-F7E7-440F-BC27-2ECD3A7D2D39}" destId="{0F8AFCAF-6069-4134-8C99-FFAF998C7B04}" srcOrd="0" destOrd="0" presId="urn:microsoft.com/office/officeart/2005/8/layout/cycle6"/>
    <dgm:cxn modelId="{D7B50B06-5A2B-4760-9AC1-5A268E2ADD15}" type="presOf" srcId="{D590470D-963C-473D-9A7F-9E6E90CCA8DC}" destId="{88092C68-232E-4196-B0F2-790782A4306F}" srcOrd="0" destOrd="0" presId="urn:microsoft.com/office/officeart/2005/8/layout/cycle6"/>
    <dgm:cxn modelId="{6AB157F3-0D9A-4270-B50B-6AE8AC084291}" type="presOf" srcId="{A6F8B189-2E40-409C-BD2D-B0F8C9689A62}" destId="{B62DABBD-098B-45EF-B208-3FC0C6C66456}" srcOrd="0" destOrd="0" presId="urn:microsoft.com/office/officeart/2005/8/layout/cycle6"/>
    <dgm:cxn modelId="{40C59FCC-8BBF-4B6D-9C5E-C3AA8B63AD57}" srcId="{99BA39EC-7C21-46D0-8A69-34E3CA5C3447}" destId="{5336A958-F7E7-440F-BC27-2ECD3A7D2D39}" srcOrd="1" destOrd="0" parTransId="{13735CA1-FFEF-4D2E-A759-94B2C80E4047}" sibTransId="{84AFF3D7-A2D1-4FF4-A101-7DE61DBA594C}"/>
    <dgm:cxn modelId="{AB31D7C1-8AA5-44BC-8B38-D05B507BCAB2}" srcId="{99BA39EC-7C21-46D0-8A69-34E3CA5C3447}" destId="{4724F735-5DEE-45C7-BF41-6D7801AD8E0A}" srcOrd="2" destOrd="0" parTransId="{B76123F2-87E0-41BA-A515-AA2AD3CD23BB}" sibTransId="{D590470D-963C-473D-9A7F-9E6E90CCA8DC}"/>
    <dgm:cxn modelId="{DE4055FA-B6DE-40F3-90F5-CBD5765A3FB0}" type="presOf" srcId="{C0E246B5-1915-4585-86F6-76A273C09015}" destId="{2A2E3792-5D48-4D00-8F9C-173DF6C68112}" srcOrd="0" destOrd="0" presId="urn:microsoft.com/office/officeart/2005/8/layout/cycle6"/>
    <dgm:cxn modelId="{A2DDFF85-A4F5-41F2-8829-F8A6EDDF6407}" type="presOf" srcId="{D94A9CE6-72A7-4279-A365-19128EBFB34E}" destId="{4855D73C-06D8-460F-8AC7-809AB59BA140}" srcOrd="0" destOrd="0" presId="urn:microsoft.com/office/officeart/2005/8/layout/cycle6"/>
    <dgm:cxn modelId="{A6B2D6E9-5BCA-4677-9288-8F411190285C}" type="presOf" srcId="{84AFF3D7-A2D1-4FF4-A101-7DE61DBA594C}" destId="{BAE8F5C1-9A0F-40FD-B7BA-FBD2582AAD65}" srcOrd="0" destOrd="0" presId="urn:microsoft.com/office/officeart/2005/8/layout/cycle6"/>
    <dgm:cxn modelId="{32CB7997-8DBE-47A8-B4E9-EE843AC509A5}" srcId="{99BA39EC-7C21-46D0-8A69-34E3CA5C3447}" destId="{D94A9CE6-72A7-4279-A365-19128EBFB34E}" srcOrd="3" destOrd="0" parTransId="{D0950C2C-4B01-4521-9703-E9A6E9611095}" sibTransId="{A6F8B189-2E40-409C-BD2D-B0F8C9689A62}"/>
    <dgm:cxn modelId="{24913BEE-019B-4BD0-851C-FA91806203D3}" type="presOf" srcId="{0D5CBF92-F2FE-4E2D-8E81-8B73CFF81E0C}" destId="{0DF71397-5EA9-4434-BEEE-738D5175B5C0}" srcOrd="0" destOrd="0" presId="urn:microsoft.com/office/officeart/2005/8/layout/cycle6"/>
    <dgm:cxn modelId="{ACD7BAA5-1D94-4C46-826F-5E1C60E91A2F}" type="presOf" srcId="{4724F735-5DEE-45C7-BF41-6D7801AD8E0A}" destId="{4474B346-9272-4F78-A58C-BB0DDB856CCB}" srcOrd="0" destOrd="0" presId="urn:microsoft.com/office/officeart/2005/8/layout/cycle6"/>
    <dgm:cxn modelId="{700DF51F-D227-4C29-9F55-F598B4AE96FD}" srcId="{99BA39EC-7C21-46D0-8A69-34E3CA5C3447}" destId="{0D5CBF92-F2FE-4E2D-8E81-8B73CFF81E0C}" srcOrd="0" destOrd="0" parTransId="{76618228-6A80-41BB-9C92-840C7F7BCE2E}" sibTransId="{C0E246B5-1915-4585-86F6-76A273C09015}"/>
    <dgm:cxn modelId="{23045018-CDCA-41A2-B13E-88D579189246}" type="presParOf" srcId="{16308C61-E17F-4CAE-9485-D8E34DB532DB}" destId="{0DF71397-5EA9-4434-BEEE-738D5175B5C0}" srcOrd="0" destOrd="0" presId="urn:microsoft.com/office/officeart/2005/8/layout/cycle6"/>
    <dgm:cxn modelId="{B4874F21-5214-4186-9400-326FEE28FC15}" type="presParOf" srcId="{16308C61-E17F-4CAE-9485-D8E34DB532DB}" destId="{EC282464-0D4E-43DB-B5B2-5FBEBEBD5E5B}" srcOrd="1" destOrd="0" presId="urn:microsoft.com/office/officeart/2005/8/layout/cycle6"/>
    <dgm:cxn modelId="{D7D94A95-7A44-4B7F-AE77-987930A475FA}" type="presParOf" srcId="{16308C61-E17F-4CAE-9485-D8E34DB532DB}" destId="{2A2E3792-5D48-4D00-8F9C-173DF6C68112}" srcOrd="2" destOrd="0" presId="urn:microsoft.com/office/officeart/2005/8/layout/cycle6"/>
    <dgm:cxn modelId="{7FFBFAB6-AC1C-475D-81EA-39526DF65AF2}" type="presParOf" srcId="{16308C61-E17F-4CAE-9485-D8E34DB532DB}" destId="{0F8AFCAF-6069-4134-8C99-FFAF998C7B04}" srcOrd="3" destOrd="0" presId="urn:microsoft.com/office/officeart/2005/8/layout/cycle6"/>
    <dgm:cxn modelId="{41286FE5-9EAA-48E6-99F9-94E8E43D7AE5}" type="presParOf" srcId="{16308C61-E17F-4CAE-9485-D8E34DB532DB}" destId="{36299C65-DD50-4D7E-9DE0-6A8FE2CCA6A9}" srcOrd="4" destOrd="0" presId="urn:microsoft.com/office/officeart/2005/8/layout/cycle6"/>
    <dgm:cxn modelId="{41D0DDC0-71A0-4934-8DC3-23015C8DAD46}" type="presParOf" srcId="{16308C61-E17F-4CAE-9485-D8E34DB532DB}" destId="{BAE8F5C1-9A0F-40FD-B7BA-FBD2582AAD65}" srcOrd="5" destOrd="0" presId="urn:microsoft.com/office/officeart/2005/8/layout/cycle6"/>
    <dgm:cxn modelId="{A3BEFD08-D5EE-42CA-BC91-A1CD5FCD2D51}" type="presParOf" srcId="{16308C61-E17F-4CAE-9485-D8E34DB532DB}" destId="{4474B346-9272-4F78-A58C-BB0DDB856CCB}" srcOrd="6" destOrd="0" presId="urn:microsoft.com/office/officeart/2005/8/layout/cycle6"/>
    <dgm:cxn modelId="{324C76FE-A969-470D-9F36-789AE2655FBC}" type="presParOf" srcId="{16308C61-E17F-4CAE-9485-D8E34DB532DB}" destId="{9A5A6778-EA8B-408D-8D74-7BCF127780E1}" srcOrd="7" destOrd="0" presId="urn:microsoft.com/office/officeart/2005/8/layout/cycle6"/>
    <dgm:cxn modelId="{76D4898B-A421-4FCF-A4C3-C99EB4D4B1FF}" type="presParOf" srcId="{16308C61-E17F-4CAE-9485-D8E34DB532DB}" destId="{88092C68-232E-4196-B0F2-790782A4306F}" srcOrd="8" destOrd="0" presId="urn:microsoft.com/office/officeart/2005/8/layout/cycle6"/>
    <dgm:cxn modelId="{FD7A5CE6-D6F6-4B35-849A-FECEA002FAC0}" type="presParOf" srcId="{16308C61-E17F-4CAE-9485-D8E34DB532DB}" destId="{4855D73C-06D8-460F-8AC7-809AB59BA140}" srcOrd="9" destOrd="0" presId="urn:microsoft.com/office/officeart/2005/8/layout/cycle6"/>
    <dgm:cxn modelId="{F9C4F621-6DA3-45D5-9630-E1EAC28A1394}" type="presParOf" srcId="{16308C61-E17F-4CAE-9485-D8E34DB532DB}" destId="{1849772F-801F-4B67-B934-00E22CCDB3D4}" srcOrd="10" destOrd="0" presId="urn:microsoft.com/office/officeart/2005/8/layout/cycle6"/>
    <dgm:cxn modelId="{15846D8B-42F4-4558-93CF-D24E1B0D20DF}" type="presParOf" srcId="{16308C61-E17F-4CAE-9485-D8E34DB532DB}" destId="{B62DABBD-098B-45EF-B208-3FC0C6C6645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B14C47-BE9C-44AD-A136-331C7EE91020}" type="doc">
      <dgm:prSet loTypeId="urn:microsoft.com/office/officeart/2005/8/layout/radial5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A826A82-B364-4090-8723-29D1C5544DAF}">
      <dgm:prSet phldrT="[Text]" custT="1"/>
      <dgm:spPr/>
      <dgm:t>
        <a:bodyPr/>
        <a:lstStyle/>
        <a:p>
          <a:r>
            <a:rPr lang="fr-CH" sz="1600" noProof="0" dirty="0" smtClean="0"/>
            <a:t>Cartes conceptuelles</a:t>
          </a:r>
          <a:endParaRPr lang="fr-CH" sz="1600" noProof="0" dirty="0"/>
        </a:p>
      </dgm:t>
    </dgm:pt>
    <dgm:pt modelId="{29312CB0-22DC-4F03-8C08-BA6DCCF1C664}" type="parTrans" cxnId="{1F676C81-A661-4FCB-BFEC-EBF0A138468B}">
      <dgm:prSet/>
      <dgm:spPr/>
      <dgm:t>
        <a:bodyPr/>
        <a:lstStyle/>
        <a:p>
          <a:endParaRPr lang="en-US"/>
        </a:p>
      </dgm:t>
    </dgm:pt>
    <dgm:pt modelId="{A34B0BEB-C16B-4567-AA5A-F09AEBACC495}" type="sibTrans" cxnId="{1F676C81-A661-4FCB-BFEC-EBF0A138468B}">
      <dgm:prSet/>
      <dgm:spPr/>
      <dgm:t>
        <a:bodyPr/>
        <a:lstStyle/>
        <a:p>
          <a:endParaRPr lang="en-US"/>
        </a:p>
      </dgm:t>
    </dgm:pt>
    <dgm:pt modelId="{E9E85055-49A0-4A6A-920D-1199B364A3B0}">
      <dgm:prSet phldrT="[Text]" custT="1"/>
      <dgm:spPr/>
      <dgm:t>
        <a:bodyPr/>
        <a:lstStyle/>
        <a:p>
          <a:r>
            <a:rPr lang="fr-CH" sz="1600" noProof="0" dirty="0" smtClean="0"/>
            <a:t>3. Autres </a:t>
          </a:r>
          <a:r>
            <a:rPr lang="fr-CH" sz="1600" noProof="0" dirty="0" smtClean="0"/>
            <a:t>« langages » </a:t>
          </a:r>
          <a:r>
            <a:rPr lang="fr-CH" sz="1600" noProof="0" dirty="0" smtClean="0"/>
            <a:t>informels </a:t>
          </a:r>
          <a:endParaRPr lang="fr-CH" sz="1600" noProof="0" dirty="0"/>
        </a:p>
      </dgm:t>
    </dgm:pt>
    <dgm:pt modelId="{179F7801-ACA8-4CC5-90A3-F68A965A93F1}" type="parTrans" cxnId="{D92B1A49-FB07-42D5-8EED-ADE7CC276F02}">
      <dgm:prSet custT="1"/>
      <dgm:spPr/>
      <dgm:t>
        <a:bodyPr/>
        <a:lstStyle/>
        <a:p>
          <a:endParaRPr lang="fr-CH" sz="1600" noProof="0"/>
        </a:p>
      </dgm:t>
    </dgm:pt>
    <dgm:pt modelId="{6EBBC9AF-0B56-445B-812E-92E3BCF480B8}" type="sibTrans" cxnId="{D92B1A49-FB07-42D5-8EED-ADE7CC276F02}">
      <dgm:prSet/>
      <dgm:spPr/>
      <dgm:t>
        <a:bodyPr/>
        <a:lstStyle/>
        <a:p>
          <a:endParaRPr lang="en-US"/>
        </a:p>
      </dgm:t>
    </dgm:pt>
    <dgm:pt modelId="{31747C35-2C99-4172-A254-D35132BCC07C}">
      <dgm:prSet phldrT="[Text]" custT="1"/>
      <dgm:spPr/>
      <dgm:t>
        <a:bodyPr/>
        <a:lstStyle/>
        <a:p>
          <a:r>
            <a:rPr lang="fr-CH" sz="1600" noProof="0" dirty="0" smtClean="0"/>
            <a:t>4. </a:t>
          </a:r>
          <a:r>
            <a:rPr lang="fr-CH" sz="1600" noProof="0" dirty="0" smtClean="0"/>
            <a:t>Diagrammes </a:t>
          </a:r>
          <a:r>
            <a:rPr lang="fr-CH" sz="1600" noProof="0" dirty="0" smtClean="0"/>
            <a:t>visuels (semi) formels</a:t>
          </a:r>
          <a:endParaRPr lang="fr-CH" sz="1600" noProof="0" dirty="0"/>
        </a:p>
      </dgm:t>
    </dgm:pt>
    <dgm:pt modelId="{95551003-1BF9-40C3-B451-B2FAA5DD971E}" type="parTrans" cxnId="{E3B31B18-8D61-4BE3-8338-594989C6E326}">
      <dgm:prSet custT="1"/>
      <dgm:spPr/>
      <dgm:t>
        <a:bodyPr/>
        <a:lstStyle/>
        <a:p>
          <a:endParaRPr lang="fr-CH" sz="1600" noProof="0"/>
        </a:p>
      </dgm:t>
    </dgm:pt>
    <dgm:pt modelId="{E635A08F-F47B-4B42-BA40-37A3C0CB3F2F}" type="sibTrans" cxnId="{E3B31B18-8D61-4BE3-8338-594989C6E326}">
      <dgm:prSet/>
      <dgm:spPr/>
      <dgm:t>
        <a:bodyPr/>
        <a:lstStyle/>
        <a:p>
          <a:endParaRPr lang="en-US"/>
        </a:p>
      </dgm:t>
    </dgm:pt>
    <dgm:pt modelId="{EF3696A4-04F2-49F8-A6B4-1832798357FE}">
      <dgm:prSet phldrT="[Text]" custT="1"/>
      <dgm:spPr/>
      <dgm:t>
        <a:bodyPr/>
        <a:lstStyle/>
        <a:p>
          <a:r>
            <a:rPr lang="fr-CH" sz="1600" noProof="0" dirty="0" smtClean="0"/>
            <a:t>1. Cartes heuristiques (</a:t>
          </a:r>
          <a:r>
            <a:rPr lang="fr-CH" sz="1600" noProof="0" dirty="0" err="1" smtClean="0"/>
            <a:t>mind</a:t>
          </a:r>
          <a:r>
            <a:rPr lang="fr-CH" sz="1600" noProof="0" dirty="0" smtClean="0"/>
            <a:t> </a:t>
          </a:r>
          <a:r>
            <a:rPr lang="fr-CH" sz="1600" noProof="0" dirty="0" err="1" smtClean="0"/>
            <a:t>maps</a:t>
          </a:r>
          <a:r>
            <a:rPr lang="fr-CH" sz="1600" noProof="0" dirty="0" smtClean="0"/>
            <a:t>)</a:t>
          </a:r>
          <a:endParaRPr lang="fr-CH" sz="1600" noProof="0" dirty="0"/>
        </a:p>
      </dgm:t>
    </dgm:pt>
    <dgm:pt modelId="{E0024144-6A07-4390-B7D6-F9B9550B2359}" type="parTrans" cxnId="{CD4A073E-72C8-4D37-BBA7-3E521EA334BA}">
      <dgm:prSet custT="1"/>
      <dgm:spPr/>
      <dgm:t>
        <a:bodyPr/>
        <a:lstStyle/>
        <a:p>
          <a:endParaRPr lang="fr-CH" sz="1600" noProof="0"/>
        </a:p>
      </dgm:t>
    </dgm:pt>
    <dgm:pt modelId="{D2312266-7088-4C7B-B364-891C0F4D2EB1}" type="sibTrans" cxnId="{CD4A073E-72C8-4D37-BBA7-3E521EA334BA}">
      <dgm:prSet/>
      <dgm:spPr/>
      <dgm:t>
        <a:bodyPr/>
        <a:lstStyle/>
        <a:p>
          <a:endParaRPr lang="en-US"/>
        </a:p>
      </dgm:t>
    </dgm:pt>
    <dgm:pt modelId="{B25B3E09-58E2-4E4B-81D4-10AA3845DBDE}">
      <dgm:prSet phldrT="[Text]" custT="1"/>
      <dgm:spPr/>
      <dgm:t>
        <a:bodyPr/>
        <a:lstStyle/>
        <a:p>
          <a:r>
            <a:rPr lang="fr-CH" sz="1600" noProof="0" dirty="0" smtClean="0"/>
            <a:t>2. Cartes conceptuelles </a:t>
          </a:r>
          <a:br>
            <a:rPr lang="fr-CH" sz="1600" noProof="0" dirty="0" smtClean="0"/>
          </a:br>
          <a:r>
            <a:rPr lang="fr-CH" sz="1600" noProof="0" dirty="0" smtClean="0"/>
            <a:t>(au sens étroit)</a:t>
          </a:r>
          <a:endParaRPr lang="fr-CH" sz="1600" noProof="0" dirty="0"/>
        </a:p>
      </dgm:t>
    </dgm:pt>
    <dgm:pt modelId="{7CDCED9B-DF6B-480A-874C-FDCACEDA1802}" type="parTrans" cxnId="{353D781B-AB54-4C94-A88A-0F02AB4140CE}">
      <dgm:prSet/>
      <dgm:spPr/>
      <dgm:t>
        <a:bodyPr/>
        <a:lstStyle/>
        <a:p>
          <a:endParaRPr lang="fr-CH"/>
        </a:p>
      </dgm:t>
    </dgm:pt>
    <dgm:pt modelId="{7334476F-7A51-4F94-A1D0-C0FEC315B82F}" type="sibTrans" cxnId="{353D781B-AB54-4C94-A88A-0F02AB4140CE}">
      <dgm:prSet/>
      <dgm:spPr/>
      <dgm:t>
        <a:bodyPr/>
        <a:lstStyle/>
        <a:p>
          <a:endParaRPr lang="fr-CH"/>
        </a:p>
      </dgm:t>
    </dgm:pt>
    <dgm:pt modelId="{1B3EB0B4-2D75-4F2C-8DD9-8BC5946E7D0D}" type="pres">
      <dgm:prSet presAssocID="{7BB14C47-BE9C-44AD-A136-331C7EE910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50229FAF-1115-4D73-B8EC-B55A54DE4B49}" type="pres">
      <dgm:prSet presAssocID="{1A826A82-B364-4090-8723-29D1C5544DAF}" presName="centerShape" presStyleLbl="node0" presStyleIdx="0" presStyleCnt="1" custScaleX="177652" custLinFactNeighborX="-7297" custLinFactNeighborY="102"/>
      <dgm:spPr/>
      <dgm:t>
        <a:bodyPr/>
        <a:lstStyle/>
        <a:p>
          <a:endParaRPr lang="fr-CH"/>
        </a:p>
      </dgm:t>
    </dgm:pt>
    <dgm:pt modelId="{8EF940EC-C639-4D7E-9F90-6B6642DDCA26}" type="pres">
      <dgm:prSet presAssocID="{E0024144-6A07-4390-B7D6-F9B9550B2359}" presName="parTrans" presStyleLbl="sibTrans2D1" presStyleIdx="0" presStyleCnt="4"/>
      <dgm:spPr/>
      <dgm:t>
        <a:bodyPr/>
        <a:lstStyle/>
        <a:p>
          <a:endParaRPr lang="fr-CH"/>
        </a:p>
      </dgm:t>
    </dgm:pt>
    <dgm:pt modelId="{3D1715FF-5D94-448A-82C7-0C5AE200446D}" type="pres">
      <dgm:prSet presAssocID="{E0024144-6A07-4390-B7D6-F9B9550B2359}" presName="connectorText" presStyleLbl="sibTrans2D1" presStyleIdx="0" presStyleCnt="4"/>
      <dgm:spPr/>
      <dgm:t>
        <a:bodyPr/>
        <a:lstStyle/>
        <a:p>
          <a:endParaRPr lang="fr-CH"/>
        </a:p>
      </dgm:t>
    </dgm:pt>
    <dgm:pt modelId="{DBEC718D-94A7-4498-99D8-423E21389153}" type="pres">
      <dgm:prSet presAssocID="{EF3696A4-04F2-49F8-A6B4-1832798357FE}" presName="node" presStyleLbl="node1" presStyleIdx="0" presStyleCnt="4" custScaleX="160028" custRadScaleRad="100857" custRadScaleInc="-18488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4EA3834-049E-4C23-8D87-3373E38F27F7}" type="pres">
      <dgm:prSet presAssocID="{7CDCED9B-DF6B-480A-874C-FDCACEDA1802}" presName="parTrans" presStyleLbl="sibTrans2D1" presStyleIdx="1" presStyleCnt="4"/>
      <dgm:spPr/>
      <dgm:t>
        <a:bodyPr/>
        <a:lstStyle/>
        <a:p>
          <a:endParaRPr lang="fr-CH"/>
        </a:p>
      </dgm:t>
    </dgm:pt>
    <dgm:pt modelId="{D90387C7-DA5E-4FAA-8F38-AF893DA46141}" type="pres">
      <dgm:prSet presAssocID="{7CDCED9B-DF6B-480A-874C-FDCACEDA1802}" presName="connectorText" presStyleLbl="sibTrans2D1" presStyleIdx="1" presStyleCnt="4"/>
      <dgm:spPr/>
      <dgm:t>
        <a:bodyPr/>
        <a:lstStyle/>
        <a:p>
          <a:endParaRPr lang="fr-CH"/>
        </a:p>
      </dgm:t>
    </dgm:pt>
    <dgm:pt modelId="{529EDB17-5DA2-4EC4-A4BC-96299EDE1425}" type="pres">
      <dgm:prSet presAssocID="{B25B3E09-58E2-4E4B-81D4-10AA3845DBDE}" presName="node" presStyleLbl="node1" presStyleIdx="1" presStyleCnt="4" custScaleX="139824" custRadScaleRad="132893" custRadScaleInc="196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D3554E1-FA5E-4A3C-9012-4B614E095766}" type="pres">
      <dgm:prSet presAssocID="{179F7801-ACA8-4CC5-90A3-F68A965A93F1}" presName="parTrans" presStyleLbl="sibTrans2D1" presStyleIdx="2" presStyleCnt="4"/>
      <dgm:spPr/>
      <dgm:t>
        <a:bodyPr/>
        <a:lstStyle/>
        <a:p>
          <a:endParaRPr lang="fr-CH"/>
        </a:p>
      </dgm:t>
    </dgm:pt>
    <dgm:pt modelId="{0C7F1C62-B868-4C35-880D-98C325564DE3}" type="pres">
      <dgm:prSet presAssocID="{179F7801-ACA8-4CC5-90A3-F68A965A93F1}" presName="connectorText" presStyleLbl="sibTrans2D1" presStyleIdx="2" presStyleCnt="4"/>
      <dgm:spPr/>
      <dgm:t>
        <a:bodyPr/>
        <a:lstStyle/>
        <a:p>
          <a:endParaRPr lang="fr-CH"/>
        </a:p>
      </dgm:t>
    </dgm:pt>
    <dgm:pt modelId="{61C0CE7D-BC57-453E-812A-16F2B988ADEA}" type="pres">
      <dgm:prSet presAssocID="{E9E85055-49A0-4A6A-920D-1199B364A3B0}" presName="node" presStyleLbl="node1" presStyleIdx="2" presStyleCnt="4" custScaleX="169960" custRadScaleRad="101261" custRadScaleInc="1841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9B15D1A-6738-47FF-8457-7DCDB21F3582}" type="pres">
      <dgm:prSet presAssocID="{95551003-1BF9-40C3-B451-B2FAA5DD971E}" presName="parTrans" presStyleLbl="sibTrans2D1" presStyleIdx="3" presStyleCnt="4"/>
      <dgm:spPr/>
      <dgm:t>
        <a:bodyPr/>
        <a:lstStyle/>
        <a:p>
          <a:endParaRPr lang="fr-CH"/>
        </a:p>
      </dgm:t>
    </dgm:pt>
    <dgm:pt modelId="{95DA2F6A-4410-4CEA-8B70-A900AC55E08E}" type="pres">
      <dgm:prSet presAssocID="{95551003-1BF9-40C3-B451-B2FAA5DD971E}" presName="connectorText" presStyleLbl="sibTrans2D1" presStyleIdx="3" presStyleCnt="4"/>
      <dgm:spPr/>
      <dgm:t>
        <a:bodyPr/>
        <a:lstStyle/>
        <a:p>
          <a:endParaRPr lang="fr-CH"/>
        </a:p>
      </dgm:t>
    </dgm:pt>
    <dgm:pt modelId="{4BB4B2D3-AEF7-4E34-9A27-6C603D8A2ECB}" type="pres">
      <dgm:prSet presAssocID="{31747C35-2C99-4172-A254-D35132BCC07C}" presName="node" presStyleLbl="node1" presStyleIdx="3" presStyleCnt="4" custScaleX="137681" custRadScaleRad="155933" custRadScaleInc="-306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AE33FBB9-B906-4CFC-BC89-EE575875E1E4}" type="presOf" srcId="{179F7801-ACA8-4CC5-90A3-F68A965A93F1}" destId="{0C7F1C62-B868-4C35-880D-98C325564DE3}" srcOrd="1" destOrd="0" presId="urn:microsoft.com/office/officeart/2005/8/layout/radial5"/>
    <dgm:cxn modelId="{0DE3484C-CC0E-4D56-A07C-72CC394867D5}" type="presOf" srcId="{31747C35-2C99-4172-A254-D35132BCC07C}" destId="{4BB4B2D3-AEF7-4E34-9A27-6C603D8A2ECB}" srcOrd="0" destOrd="0" presId="urn:microsoft.com/office/officeart/2005/8/layout/radial5"/>
    <dgm:cxn modelId="{2DFB9AA1-EF31-4236-8F15-27CF7ADE1B20}" type="presOf" srcId="{7BB14C47-BE9C-44AD-A136-331C7EE91020}" destId="{1B3EB0B4-2D75-4F2C-8DD9-8BC5946E7D0D}" srcOrd="0" destOrd="0" presId="urn:microsoft.com/office/officeart/2005/8/layout/radial5"/>
    <dgm:cxn modelId="{8DECDF5B-55F1-4FFE-A202-CDC867C0E2D6}" type="presOf" srcId="{95551003-1BF9-40C3-B451-B2FAA5DD971E}" destId="{09B15D1A-6738-47FF-8457-7DCDB21F3582}" srcOrd="0" destOrd="0" presId="urn:microsoft.com/office/officeart/2005/8/layout/radial5"/>
    <dgm:cxn modelId="{030CAAB4-F223-481D-9E9E-9E217F83E0B1}" type="presOf" srcId="{7CDCED9B-DF6B-480A-874C-FDCACEDA1802}" destId="{D90387C7-DA5E-4FAA-8F38-AF893DA46141}" srcOrd="1" destOrd="0" presId="urn:microsoft.com/office/officeart/2005/8/layout/radial5"/>
    <dgm:cxn modelId="{E3B31B18-8D61-4BE3-8338-594989C6E326}" srcId="{1A826A82-B364-4090-8723-29D1C5544DAF}" destId="{31747C35-2C99-4172-A254-D35132BCC07C}" srcOrd="3" destOrd="0" parTransId="{95551003-1BF9-40C3-B451-B2FAA5DD971E}" sibTransId="{E635A08F-F47B-4B42-BA40-37A3C0CB3F2F}"/>
    <dgm:cxn modelId="{D4AB9347-C674-4581-A957-D09D1AC3146D}" type="presOf" srcId="{1A826A82-B364-4090-8723-29D1C5544DAF}" destId="{50229FAF-1115-4D73-B8EC-B55A54DE4B49}" srcOrd="0" destOrd="0" presId="urn:microsoft.com/office/officeart/2005/8/layout/radial5"/>
    <dgm:cxn modelId="{353D781B-AB54-4C94-A88A-0F02AB4140CE}" srcId="{1A826A82-B364-4090-8723-29D1C5544DAF}" destId="{B25B3E09-58E2-4E4B-81D4-10AA3845DBDE}" srcOrd="1" destOrd="0" parTransId="{7CDCED9B-DF6B-480A-874C-FDCACEDA1802}" sibTransId="{7334476F-7A51-4F94-A1D0-C0FEC315B82F}"/>
    <dgm:cxn modelId="{595B843F-0956-4270-A935-AA1EF5E30070}" type="presOf" srcId="{E9E85055-49A0-4A6A-920D-1199B364A3B0}" destId="{61C0CE7D-BC57-453E-812A-16F2B988ADEA}" srcOrd="0" destOrd="0" presId="urn:microsoft.com/office/officeart/2005/8/layout/radial5"/>
    <dgm:cxn modelId="{6A6B56D8-9AB1-44A9-BA5B-0FAC598646B9}" type="presOf" srcId="{B25B3E09-58E2-4E4B-81D4-10AA3845DBDE}" destId="{529EDB17-5DA2-4EC4-A4BC-96299EDE1425}" srcOrd="0" destOrd="0" presId="urn:microsoft.com/office/officeart/2005/8/layout/radial5"/>
    <dgm:cxn modelId="{7472799B-7DF0-498E-800B-E0099F15091D}" type="presOf" srcId="{E0024144-6A07-4390-B7D6-F9B9550B2359}" destId="{3D1715FF-5D94-448A-82C7-0C5AE200446D}" srcOrd="1" destOrd="0" presId="urn:microsoft.com/office/officeart/2005/8/layout/radial5"/>
    <dgm:cxn modelId="{EF77D48C-AB7D-415F-8734-49A9ACE2773C}" type="presOf" srcId="{E0024144-6A07-4390-B7D6-F9B9550B2359}" destId="{8EF940EC-C639-4D7E-9F90-6B6642DDCA26}" srcOrd="0" destOrd="0" presId="urn:microsoft.com/office/officeart/2005/8/layout/radial5"/>
    <dgm:cxn modelId="{D92B1A49-FB07-42D5-8EED-ADE7CC276F02}" srcId="{1A826A82-B364-4090-8723-29D1C5544DAF}" destId="{E9E85055-49A0-4A6A-920D-1199B364A3B0}" srcOrd="2" destOrd="0" parTransId="{179F7801-ACA8-4CC5-90A3-F68A965A93F1}" sibTransId="{6EBBC9AF-0B56-445B-812E-92E3BCF480B8}"/>
    <dgm:cxn modelId="{5CEEC48F-BFBF-416E-8368-22485EA3A692}" type="presOf" srcId="{95551003-1BF9-40C3-B451-B2FAA5DD971E}" destId="{95DA2F6A-4410-4CEA-8B70-A900AC55E08E}" srcOrd="1" destOrd="0" presId="urn:microsoft.com/office/officeart/2005/8/layout/radial5"/>
    <dgm:cxn modelId="{CD4A073E-72C8-4D37-BBA7-3E521EA334BA}" srcId="{1A826A82-B364-4090-8723-29D1C5544DAF}" destId="{EF3696A4-04F2-49F8-A6B4-1832798357FE}" srcOrd="0" destOrd="0" parTransId="{E0024144-6A07-4390-B7D6-F9B9550B2359}" sibTransId="{D2312266-7088-4C7B-B364-891C0F4D2EB1}"/>
    <dgm:cxn modelId="{C07F8FFE-E589-4161-9BCD-30BDE8E649D7}" type="presOf" srcId="{179F7801-ACA8-4CC5-90A3-F68A965A93F1}" destId="{FD3554E1-FA5E-4A3C-9012-4B614E095766}" srcOrd="0" destOrd="0" presId="urn:microsoft.com/office/officeart/2005/8/layout/radial5"/>
    <dgm:cxn modelId="{D0D98C5A-5891-4A63-8171-68958D5FA244}" type="presOf" srcId="{EF3696A4-04F2-49F8-A6B4-1832798357FE}" destId="{DBEC718D-94A7-4498-99D8-423E21389153}" srcOrd="0" destOrd="0" presId="urn:microsoft.com/office/officeart/2005/8/layout/radial5"/>
    <dgm:cxn modelId="{1F676C81-A661-4FCB-BFEC-EBF0A138468B}" srcId="{7BB14C47-BE9C-44AD-A136-331C7EE91020}" destId="{1A826A82-B364-4090-8723-29D1C5544DAF}" srcOrd="0" destOrd="0" parTransId="{29312CB0-22DC-4F03-8C08-BA6DCCF1C664}" sibTransId="{A34B0BEB-C16B-4567-AA5A-F09AEBACC495}"/>
    <dgm:cxn modelId="{5395E7EF-A3CB-48F2-B40A-C5BF037867F0}" type="presOf" srcId="{7CDCED9B-DF6B-480A-874C-FDCACEDA1802}" destId="{A4EA3834-049E-4C23-8D87-3373E38F27F7}" srcOrd="0" destOrd="0" presId="urn:microsoft.com/office/officeart/2005/8/layout/radial5"/>
    <dgm:cxn modelId="{3B60A9CE-DEF3-4557-A6A5-8FE710B07F9A}" type="presParOf" srcId="{1B3EB0B4-2D75-4F2C-8DD9-8BC5946E7D0D}" destId="{50229FAF-1115-4D73-B8EC-B55A54DE4B49}" srcOrd="0" destOrd="0" presId="urn:microsoft.com/office/officeart/2005/8/layout/radial5"/>
    <dgm:cxn modelId="{8BE537BF-D642-4E00-BDFA-2F0D698877CC}" type="presParOf" srcId="{1B3EB0B4-2D75-4F2C-8DD9-8BC5946E7D0D}" destId="{8EF940EC-C639-4D7E-9F90-6B6642DDCA26}" srcOrd="1" destOrd="0" presId="urn:microsoft.com/office/officeart/2005/8/layout/radial5"/>
    <dgm:cxn modelId="{8D545A5C-8E44-4F3D-95F4-50473289B9A1}" type="presParOf" srcId="{8EF940EC-C639-4D7E-9F90-6B6642DDCA26}" destId="{3D1715FF-5D94-448A-82C7-0C5AE200446D}" srcOrd="0" destOrd="0" presId="urn:microsoft.com/office/officeart/2005/8/layout/radial5"/>
    <dgm:cxn modelId="{6FC23228-543C-455B-9CD4-664C2DFFFB77}" type="presParOf" srcId="{1B3EB0B4-2D75-4F2C-8DD9-8BC5946E7D0D}" destId="{DBEC718D-94A7-4498-99D8-423E21389153}" srcOrd="2" destOrd="0" presId="urn:microsoft.com/office/officeart/2005/8/layout/radial5"/>
    <dgm:cxn modelId="{03FAB939-09A6-49BF-8E35-DCBABC46A6C6}" type="presParOf" srcId="{1B3EB0B4-2D75-4F2C-8DD9-8BC5946E7D0D}" destId="{A4EA3834-049E-4C23-8D87-3373E38F27F7}" srcOrd="3" destOrd="0" presId="urn:microsoft.com/office/officeart/2005/8/layout/radial5"/>
    <dgm:cxn modelId="{09719FB5-F324-47FF-8089-F60B939C0DF3}" type="presParOf" srcId="{A4EA3834-049E-4C23-8D87-3373E38F27F7}" destId="{D90387C7-DA5E-4FAA-8F38-AF893DA46141}" srcOrd="0" destOrd="0" presId="urn:microsoft.com/office/officeart/2005/8/layout/radial5"/>
    <dgm:cxn modelId="{94F31A67-1E17-46B5-8C7B-4735677FBF30}" type="presParOf" srcId="{1B3EB0B4-2D75-4F2C-8DD9-8BC5946E7D0D}" destId="{529EDB17-5DA2-4EC4-A4BC-96299EDE1425}" srcOrd="4" destOrd="0" presId="urn:microsoft.com/office/officeart/2005/8/layout/radial5"/>
    <dgm:cxn modelId="{624069CF-DCF3-4B48-BF2A-EA991F70090B}" type="presParOf" srcId="{1B3EB0B4-2D75-4F2C-8DD9-8BC5946E7D0D}" destId="{FD3554E1-FA5E-4A3C-9012-4B614E095766}" srcOrd="5" destOrd="0" presId="urn:microsoft.com/office/officeart/2005/8/layout/radial5"/>
    <dgm:cxn modelId="{20FD3D5D-55E9-40FB-8963-25F3A29AD33C}" type="presParOf" srcId="{FD3554E1-FA5E-4A3C-9012-4B614E095766}" destId="{0C7F1C62-B868-4C35-880D-98C325564DE3}" srcOrd="0" destOrd="0" presId="urn:microsoft.com/office/officeart/2005/8/layout/radial5"/>
    <dgm:cxn modelId="{139F48E8-0DB4-43F4-8CF0-D10370D686CE}" type="presParOf" srcId="{1B3EB0B4-2D75-4F2C-8DD9-8BC5946E7D0D}" destId="{61C0CE7D-BC57-453E-812A-16F2B988ADEA}" srcOrd="6" destOrd="0" presId="urn:microsoft.com/office/officeart/2005/8/layout/radial5"/>
    <dgm:cxn modelId="{2EB4ABEF-6FE7-42A4-A3B7-615ADC28C8C6}" type="presParOf" srcId="{1B3EB0B4-2D75-4F2C-8DD9-8BC5946E7D0D}" destId="{09B15D1A-6738-47FF-8457-7DCDB21F3582}" srcOrd="7" destOrd="0" presId="urn:microsoft.com/office/officeart/2005/8/layout/radial5"/>
    <dgm:cxn modelId="{325C26D0-CBB0-4647-BD36-DD74AE8E52EF}" type="presParOf" srcId="{09B15D1A-6738-47FF-8457-7DCDB21F3582}" destId="{95DA2F6A-4410-4CEA-8B70-A900AC55E08E}" srcOrd="0" destOrd="0" presId="urn:microsoft.com/office/officeart/2005/8/layout/radial5"/>
    <dgm:cxn modelId="{1677A5CE-ACB5-44D7-B035-7FD2CA30603F}" type="presParOf" srcId="{1B3EB0B4-2D75-4F2C-8DD9-8BC5946E7D0D}" destId="{4BB4B2D3-AEF7-4E34-9A27-6C603D8A2EC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F9BFE-0873-4EDE-94DE-41509156415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8B34164D-0E1E-42FF-B86D-0D59CEC22BB3}">
      <dgm:prSet phldrT="[Text]" custT="1"/>
      <dgm:spPr/>
      <dgm:t>
        <a:bodyPr/>
        <a:lstStyle/>
        <a:p>
          <a:r>
            <a:rPr lang="fr-CH" sz="1400" dirty="0" smtClean="0"/>
            <a:t>Usages et utilité </a:t>
          </a:r>
          <a:endParaRPr lang="fr-CH" sz="1400" dirty="0"/>
        </a:p>
      </dgm:t>
    </dgm:pt>
    <dgm:pt modelId="{6F76FBB0-8CE5-41B4-A144-915272839989}" type="parTrans" cxnId="{77007413-73E4-4CF1-9FC1-1CC67C60E217}">
      <dgm:prSet/>
      <dgm:spPr/>
      <dgm:t>
        <a:bodyPr/>
        <a:lstStyle/>
        <a:p>
          <a:endParaRPr lang="fr-CH"/>
        </a:p>
      </dgm:t>
    </dgm:pt>
    <dgm:pt modelId="{5F804986-B16B-4B54-B263-9743D0A9ACB7}" type="sibTrans" cxnId="{77007413-73E4-4CF1-9FC1-1CC67C60E217}">
      <dgm:prSet/>
      <dgm:spPr/>
      <dgm:t>
        <a:bodyPr/>
        <a:lstStyle/>
        <a:p>
          <a:endParaRPr lang="fr-CH"/>
        </a:p>
      </dgm:t>
    </dgm:pt>
    <dgm:pt modelId="{B84B2477-2186-4A9B-918D-932E97977174}">
      <dgm:prSet phldrT="[Text]" custT="1"/>
      <dgm:spPr/>
      <dgm:t>
        <a:bodyPr/>
        <a:lstStyle/>
        <a:p>
          <a:r>
            <a:rPr lang="fr-CH" sz="1600" b="1" dirty="0" smtClean="0"/>
            <a:t>Interprétation</a:t>
          </a:r>
          <a:endParaRPr lang="fr-CH" sz="1600" b="1" dirty="0"/>
        </a:p>
      </dgm:t>
    </dgm:pt>
    <dgm:pt modelId="{7C695D1E-B862-4E94-BC28-DE83CA982F4F}" type="parTrans" cxnId="{91899AE8-1AC4-46D8-B22B-85F1B0FF2F6D}">
      <dgm:prSet custT="1"/>
      <dgm:spPr/>
      <dgm:t>
        <a:bodyPr/>
        <a:lstStyle/>
        <a:p>
          <a:endParaRPr lang="fr-CH" sz="1400"/>
        </a:p>
      </dgm:t>
    </dgm:pt>
    <dgm:pt modelId="{18DA0F36-6947-4ED6-AEB9-CDD3DA8F713B}" type="sibTrans" cxnId="{91899AE8-1AC4-46D8-B22B-85F1B0FF2F6D}">
      <dgm:prSet/>
      <dgm:spPr/>
      <dgm:t>
        <a:bodyPr/>
        <a:lstStyle/>
        <a:p>
          <a:endParaRPr lang="fr-CH"/>
        </a:p>
      </dgm:t>
    </dgm:pt>
    <dgm:pt modelId="{12F56C75-AF86-4D78-90C6-BB035066E6FD}">
      <dgm:prSet custT="1"/>
      <dgm:spPr/>
      <dgm:t>
        <a:bodyPr/>
        <a:lstStyle/>
        <a:p>
          <a:r>
            <a:rPr lang="fr-CH" sz="1600" b="1" dirty="0" smtClean="0"/>
            <a:t>Rappel</a:t>
          </a:r>
          <a:r>
            <a:rPr lang="fr-CH" sz="1400" b="1" dirty="0" smtClean="0"/>
            <a:t> </a:t>
          </a:r>
          <a:r>
            <a:rPr lang="fr-CH" sz="1400" dirty="0" smtClean="0"/>
            <a:t>(mémorisation)</a:t>
          </a:r>
          <a:endParaRPr lang="fr-CH" sz="1400" dirty="0"/>
        </a:p>
      </dgm:t>
    </dgm:pt>
    <dgm:pt modelId="{C14ED471-08EF-423E-8C18-7507327EFAFA}" type="parTrans" cxnId="{6E9F3157-47C0-4552-8125-A2DF71D55A50}">
      <dgm:prSet custT="1"/>
      <dgm:spPr/>
      <dgm:t>
        <a:bodyPr/>
        <a:lstStyle/>
        <a:p>
          <a:endParaRPr lang="fr-CH" sz="1400"/>
        </a:p>
      </dgm:t>
    </dgm:pt>
    <dgm:pt modelId="{824790CB-00A1-4D02-9AED-6DBF30EE9C48}" type="sibTrans" cxnId="{6E9F3157-47C0-4552-8125-A2DF71D55A50}">
      <dgm:prSet/>
      <dgm:spPr/>
      <dgm:t>
        <a:bodyPr/>
        <a:lstStyle/>
        <a:p>
          <a:endParaRPr lang="fr-CH"/>
        </a:p>
      </dgm:t>
    </dgm:pt>
    <dgm:pt modelId="{14165187-2A81-4659-99DD-97839A1C327B}">
      <dgm:prSet custT="1"/>
      <dgm:spPr/>
      <dgm:t>
        <a:bodyPr/>
        <a:lstStyle/>
        <a:p>
          <a:r>
            <a:rPr lang="fr-CH" sz="1600" b="1" dirty="0" smtClean="0"/>
            <a:t>Créativité</a:t>
          </a:r>
          <a:endParaRPr lang="fr-CH" sz="1600" b="1" dirty="0"/>
        </a:p>
      </dgm:t>
    </dgm:pt>
    <dgm:pt modelId="{71A7DAB7-2F41-4F88-9F74-DA6758A25D41}" type="parTrans" cxnId="{7C91E693-B29C-455A-B8BC-58F58E0D4028}">
      <dgm:prSet custT="1"/>
      <dgm:spPr/>
      <dgm:t>
        <a:bodyPr/>
        <a:lstStyle/>
        <a:p>
          <a:endParaRPr lang="fr-CH" sz="1400"/>
        </a:p>
      </dgm:t>
    </dgm:pt>
    <dgm:pt modelId="{55EAF58E-957C-48AF-B7BB-95826E03F0A3}" type="sibTrans" cxnId="{7C91E693-B29C-455A-B8BC-58F58E0D4028}">
      <dgm:prSet/>
      <dgm:spPr/>
      <dgm:t>
        <a:bodyPr/>
        <a:lstStyle/>
        <a:p>
          <a:endParaRPr lang="fr-CH"/>
        </a:p>
      </dgm:t>
    </dgm:pt>
    <dgm:pt modelId="{C91AC506-F802-4EB4-91A2-091903E0CEDD}">
      <dgm:prSet custT="1"/>
      <dgm:spPr/>
      <dgm:t>
        <a:bodyPr/>
        <a:lstStyle/>
        <a:p>
          <a:r>
            <a:rPr lang="fr-CH" sz="1600" b="1" dirty="0" smtClean="0"/>
            <a:t>Résolution de problèmes</a:t>
          </a:r>
          <a:endParaRPr lang="fr-CH" sz="1600" b="1" dirty="0"/>
        </a:p>
      </dgm:t>
    </dgm:pt>
    <dgm:pt modelId="{89CE5020-BA43-42AF-841F-CF6D4C751C14}" type="parTrans" cxnId="{F939E3D1-9C86-4919-ADCF-14B2532C4C2C}">
      <dgm:prSet custT="1"/>
      <dgm:spPr/>
      <dgm:t>
        <a:bodyPr/>
        <a:lstStyle/>
        <a:p>
          <a:endParaRPr lang="fr-CH" sz="1400"/>
        </a:p>
      </dgm:t>
    </dgm:pt>
    <dgm:pt modelId="{9380828B-1762-473C-9984-1FB0E6DC79E3}" type="sibTrans" cxnId="{F939E3D1-9C86-4919-ADCF-14B2532C4C2C}">
      <dgm:prSet/>
      <dgm:spPr/>
      <dgm:t>
        <a:bodyPr/>
        <a:lstStyle/>
        <a:p>
          <a:endParaRPr lang="fr-CH"/>
        </a:p>
      </dgm:t>
    </dgm:pt>
    <dgm:pt modelId="{880EF34C-DEB2-4024-8BE2-C647F0C0960B}">
      <dgm:prSet custT="1"/>
      <dgm:spPr/>
      <dgm:t>
        <a:bodyPr/>
        <a:lstStyle/>
        <a:p>
          <a:r>
            <a:rPr lang="fr-CH" sz="1600" b="1" dirty="0" smtClean="0"/>
            <a:t>Planification</a:t>
          </a:r>
          <a:endParaRPr lang="fr-CH" sz="1600" b="1" dirty="0"/>
        </a:p>
      </dgm:t>
    </dgm:pt>
    <dgm:pt modelId="{F29DFDA9-FE96-452B-8E03-86F5AC3E4996}" type="parTrans" cxnId="{F77BE231-544D-4F51-8DF6-E3B6285D7FF7}">
      <dgm:prSet custT="1"/>
      <dgm:spPr/>
      <dgm:t>
        <a:bodyPr/>
        <a:lstStyle/>
        <a:p>
          <a:endParaRPr lang="fr-CH" sz="1400"/>
        </a:p>
      </dgm:t>
    </dgm:pt>
    <dgm:pt modelId="{A9EDF411-2404-4602-8929-2C7F766A5E59}" type="sibTrans" cxnId="{F77BE231-544D-4F51-8DF6-E3B6285D7FF7}">
      <dgm:prSet/>
      <dgm:spPr/>
      <dgm:t>
        <a:bodyPr/>
        <a:lstStyle/>
        <a:p>
          <a:endParaRPr lang="fr-CH"/>
        </a:p>
      </dgm:t>
    </dgm:pt>
    <dgm:pt modelId="{47ED49F4-42B0-42AE-BEBC-344448A661B2}">
      <dgm:prSet custT="1"/>
      <dgm:spPr/>
      <dgm:t>
        <a:bodyPr/>
        <a:lstStyle/>
        <a:p>
          <a:r>
            <a:rPr lang="fr-CH" sz="1600" b="1" dirty="0" smtClean="0"/>
            <a:t>Présentation</a:t>
          </a:r>
          <a:endParaRPr lang="fr-CH" sz="1600" b="1" dirty="0"/>
        </a:p>
      </dgm:t>
    </dgm:pt>
    <dgm:pt modelId="{7AC7BCD6-AE6A-4792-A191-F3FAACD28815}" type="parTrans" cxnId="{D83A569B-0C33-4A6F-B872-28572D9E99CC}">
      <dgm:prSet custT="1"/>
      <dgm:spPr/>
      <dgm:t>
        <a:bodyPr/>
        <a:lstStyle/>
        <a:p>
          <a:endParaRPr lang="fr-CH" sz="1400"/>
        </a:p>
      </dgm:t>
    </dgm:pt>
    <dgm:pt modelId="{371C79D0-E5B0-4823-B918-1B866A5CEAC2}" type="sibTrans" cxnId="{D83A569B-0C33-4A6F-B872-28572D9E99CC}">
      <dgm:prSet/>
      <dgm:spPr/>
      <dgm:t>
        <a:bodyPr/>
        <a:lstStyle/>
        <a:p>
          <a:endParaRPr lang="fr-CH"/>
        </a:p>
      </dgm:t>
    </dgm:pt>
    <dgm:pt modelId="{09F1BA43-8C86-4AED-9CD7-4E433E8F4C59}">
      <dgm:prSet phldrT="[Text]" custT="1"/>
      <dgm:spPr/>
      <dgm:t>
        <a:bodyPr/>
        <a:lstStyle/>
        <a:p>
          <a:r>
            <a:rPr lang="fr-CH" sz="1400" dirty="0" smtClean="0"/>
            <a:t>prise de notes dans un format bien assimilable par le cerveau</a:t>
          </a:r>
          <a:endParaRPr lang="fr-CH" sz="1400" dirty="0"/>
        </a:p>
      </dgm:t>
    </dgm:pt>
    <dgm:pt modelId="{2E5C02B2-6853-48A3-9A85-08EACFA411AE}" type="parTrans" cxnId="{F62C3EB5-0FB7-45B9-AB0F-DF7542175D84}">
      <dgm:prSet/>
      <dgm:spPr/>
      <dgm:t>
        <a:bodyPr/>
        <a:lstStyle/>
        <a:p>
          <a:endParaRPr lang="fr-CH"/>
        </a:p>
      </dgm:t>
    </dgm:pt>
    <dgm:pt modelId="{6C31038E-0F4A-4937-8A35-7856F20FFCA6}" type="sibTrans" cxnId="{F62C3EB5-0FB7-45B9-AB0F-DF7542175D84}">
      <dgm:prSet/>
      <dgm:spPr/>
      <dgm:t>
        <a:bodyPr/>
        <a:lstStyle/>
        <a:p>
          <a:endParaRPr lang="fr-CH"/>
        </a:p>
      </dgm:t>
    </dgm:pt>
    <dgm:pt modelId="{0531A7F7-3112-4D20-AF78-7371E6BAE0FC}">
      <dgm:prSet custT="1"/>
      <dgm:spPr/>
      <dgm:t>
        <a:bodyPr/>
        <a:lstStyle/>
        <a:p>
          <a:r>
            <a:rPr lang="fr-CH" sz="1400" dirty="0" smtClean="0"/>
            <a:t>La structure d’un </a:t>
          </a:r>
          <a:r>
            <a:rPr lang="fr-CH" sz="1400" dirty="0" err="1" smtClean="0"/>
            <a:t>mindmap</a:t>
          </a:r>
          <a:r>
            <a:rPr lang="fr-CH" sz="1400" dirty="0" smtClean="0"/>
            <a:t> peut améliorer le rappel</a:t>
          </a:r>
          <a:endParaRPr lang="fr-CH" sz="1400" dirty="0"/>
        </a:p>
      </dgm:t>
    </dgm:pt>
    <dgm:pt modelId="{56AE7B09-821B-4FDF-B61C-B6A72753B6A0}" type="parTrans" cxnId="{5663022F-C63B-4DB3-B067-1C0E94D494E4}">
      <dgm:prSet/>
      <dgm:spPr/>
      <dgm:t>
        <a:bodyPr/>
        <a:lstStyle/>
        <a:p>
          <a:endParaRPr lang="fr-CH"/>
        </a:p>
      </dgm:t>
    </dgm:pt>
    <dgm:pt modelId="{EFA10A18-3AE8-4845-8AA7-3D8A46C070B7}" type="sibTrans" cxnId="{5663022F-C63B-4DB3-B067-1C0E94D494E4}">
      <dgm:prSet/>
      <dgm:spPr/>
      <dgm:t>
        <a:bodyPr/>
        <a:lstStyle/>
        <a:p>
          <a:endParaRPr lang="fr-CH"/>
        </a:p>
      </dgm:t>
    </dgm:pt>
    <dgm:pt modelId="{11636990-2C78-4A0A-9154-21E877A3A6EA}">
      <dgm:prSet custT="1"/>
      <dgm:spPr/>
      <dgm:t>
        <a:bodyPr/>
        <a:lstStyle/>
        <a:p>
          <a:r>
            <a:rPr lang="fr-CH" sz="1400" dirty="0" smtClean="0"/>
            <a:t>libérer l'esprit de tâches plus profondes, donc libérer des ressources pour la créativité</a:t>
          </a:r>
          <a:endParaRPr lang="fr-CH" sz="1400" dirty="0"/>
        </a:p>
      </dgm:t>
    </dgm:pt>
    <dgm:pt modelId="{9E0CB8F6-AA7F-48E7-A8CC-33DD2B6ECB54}" type="parTrans" cxnId="{F8DFC98E-7807-444F-A394-988147DEFD4B}">
      <dgm:prSet/>
      <dgm:spPr/>
      <dgm:t>
        <a:bodyPr/>
        <a:lstStyle/>
        <a:p>
          <a:endParaRPr lang="fr-CH"/>
        </a:p>
      </dgm:t>
    </dgm:pt>
    <dgm:pt modelId="{F72ACFED-0027-4D70-8FF2-551E3C8B36D7}" type="sibTrans" cxnId="{F8DFC98E-7807-444F-A394-988147DEFD4B}">
      <dgm:prSet/>
      <dgm:spPr/>
      <dgm:t>
        <a:bodyPr/>
        <a:lstStyle/>
        <a:p>
          <a:endParaRPr lang="fr-CH"/>
        </a:p>
      </dgm:t>
    </dgm:pt>
    <dgm:pt modelId="{C7A8657F-7972-4B70-9AC1-33673357C4C6}">
      <dgm:prSet custT="1"/>
      <dgm:spPr/>
      <dgm:t>
        <a:bodyPr/>
        <a:lstStyle/>
        <a:p>
          <a:r>
            <a:rPr lang="fr-CH" sz="1400" dirty="0" smtClean="0"/>
            <a:t>percevoir tous les éléments et leurs relations</a:t>
          </a:r>
          <a:endParaRPr lang="fr-CH" sz="1400" dirty="0"/>
        </a:p>
      </dgm:t>
    </dgm:pt>
    <dgm:pt modelId="{A51988FC-2307-45E3-BB29-079C8E171A46}" type="parTrans" cxnId="{D953AAA9-C243-4BB2-B8A7-B2A3DE29F7C0}">
      <dgm:prSet/>
      <dgm:spPr/>
      <dgm:t>
        <a:bodyPr/>
        <a:lstStyle/>
        <a:p>
          <a:endParaRPr lang="fr-CH"/>
        </a:p>
      </dgm:t>
    </dgm:pt>
    <dgm:pt modelId="{505A2142-208A-42FA-9DE2-0D218540CFE0}" type="sibTrans" cxnId="{D953AAA9-C243-4BB2-B8A7-B2A3DE29F7C0}">
      <dgm:prSet/>
      <dgm:spPr/>
      <dgm:t>
        <a:bodyPr/>
        <a:lstStyle/>
        <a:p>
          <a:endParaRPr lang="fr-CH"/>
        </a:p>
      </dgm:t>
    </dgm:pt>
    <dgm:pt modelId="{71B87E46-43EC-482E-AF74-4FFFCC08D86C}">
      <dgm:prSet custT="1"/>
      <dgm:spPr/>
      <dgm:t>
        <a:bodyPr/>
        <a:lstStyle/>
        <a:p>
          <a:r>
            <a:rPr lang="fr-CH" sz="1400" dirty="0" smtClean="0"/>
            <a:t>rassemble de façon centrale toute information (et ajoute une hiérarchisation)</a:t>
          </a:r>
          <a:endParaRPr lang="fr-CH" sz="1400" dirty="0"/>
        </a:p>
      </dgm:t>
    </dgm:pt>
    <dgm:pt modelId="{39CA8B9D-65FA-402E-9601-8E8DD3F3BB48}" type="parTrans" cxnId="{BF1ADBD1-7E66-4E09-A455-AD8C0CA4F10A}">
      <dgm:prSet/>
      <dgm:spPr/>
      <dgm:t>
        <a:bodyPr/>
        <a:lstStyle/>
        <a:p>
          <a:endParaRPr lang="fr-CH"/>
        </a:p>
      </dgm:t>
    </dgm:pt>
    <dgm:pt modelId="{E274ED25-64EC-48A1-930F-F83B15808EA3}" type="sibTrans" cxnId="{BF1ADBD1-7E66-4E09-A455-AD8C0CA4F10A}">
      <dgm:prSet/>
      <dgm:spPr/>
      <dgm:t>
        <a:bodyPr/>
        <a:lstStyle/>
        <a:p>
          <a:endParaRPr lang="fr-CH"/>
        </a:p>
      </dgm:t>
    </dgm:pt>
    <dgm:pt modelId="{03E81F46-D4CC-41A5-9CD4-D383BE141FD0}">
      <dgm:prSet custT="1"/>
      <dgm:spPr/>
      <dgm:t>
        <a:bodyPr/>
        <a:lstStyle/>
        <a:p>
          <a:r>
            <a:rPr lang="fr-CH" sz="1400" dirty="0" smtClean="0"/>
            <a:t>présenter des idées sans devoir lire des notes</a:t>
          </a:r>
          <a:endParaRPr lang="fr-CH" sz="1400" dirty="0"/>
        </a:p>
      </dgm:t>
    </dgm:pt>
    <dgm:pt modelId="{FACA9E05-FC76-4708-9573-700F4AEC479B}" type="parTrans" cxnId="{ED9DB7BB-14A9-4896-9860-087F81802555}">
      <dgm:prSet/>
      <dgm:spPr/>
      <dgm:t>
        <a:bodyPr/>
        <a:lstStyle/>
        <a:p>
          <a:endParaRPr lang="fr-CH"/>
        </a:p>
      </dgm:t>
    </dgm:pt>
    <dgm:pt modelId="{A5D000BA-C7FD-4D00-B490-53518BF0EB24}" type="sibTrans" cxnId="{ED9DB7BB-14A9-4896-9860-087F81802555}">
      <dgm:prSet/>
      <dgm:spPr/>
      <dgm:t>
        <a:bodyPr/>
        <a:lstStyle/>
        <a:p>
          <a:endParaRPr lang="fr-CH"/>
        </a:p>
      </dgm:t>
    </dgm:pt>
    <dgm:pt modelId="{385E71EF-E331-45A3-ACFB-B856A0AFA282}" type="pres">
      <dgm:prSet presAssocID="{A69F9BFE-0873-4EDE-94DE-4150915641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BDC05BAC-AA10-42FD-9BCC-8616647CAF8C}" type="pres">
      <dgm:prSet presAssocID="{8B34164D-0E1E-42FF-B86D-0D59CEC22BB3}" presName="centerShape" presStyleLbl="node0" presStyleIdx="0" presStyleCnt="1"/>
      <dgm:spPr/>
      <dgm:t>
        <a:bodyPr/>
        <a:lstStyle/>
        <a:p>
          <a:endParaRPr lang="fr-CH"/>
        </a:p>
      </dgm:t>
    </dgm:pt>
    <dgm:pt modelId="{1F5CE3AC-2E18-465E-B384-260F6E465BF1}" type="pres">
      <dgm:prSet presAssocID="{7C695D1E-B862-4E94-BC28-DE83CA982F4F}" presName="parTrans" presStyleLbl="sibTrans2D1" presStyleIdx="0" presStyleCnt="6"/>
      <dgm:spPr/>
      <dgm:t>
        <a:bodyPr/>
        <a:lstStyle/>
        <a:p>
          <a:endParaRPr lang="fr-CH"/>
        </a:p>
      </dgm:t>
    </dgm:pt>
    <dgm:pt modelId="{006AB06C-575B-4A29-8B9E-D7B8B78361D8}" type="pres">
      <dgm:prSet presAssocID="{7C695D1E-B862-4E94-BC28-DE83CA982F4F}" presName="connectorText" presStyleLbl="sibTrans2D1" presStyleIdx="0" presStyleCnt="6"/>
      <dgm:spPr/>
      <dgm:t>
        <a:bodyPr/>
        <a:lstStyle/>
        <a:p>
          <a:endParaRPr lang="fr-CH"/>
        </a:p>
      </dgm:t>
    </dgm:pt>
    <dgm:pt modelId="{C213C7A4-A1EC-4862-B139-BF1CC14D35EA}" type="pres">
      <dgm:prSet presAssocID="{B84B2477-2186-4A9B-918D-932E97977174}" presName="node" presStyleLbl="node1" presStyleIdx="0" presStyleCnt="6" custScaleX="16205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BBB0597-7E39-46A6-8ECB-3AF234AF6C2D}" type="pres">
      <dgm:prSet presAssocID="{C14ED471-08EF-423E-8C18-7507327EFAFA}" presName="parTrans" presStyleLbl="sibTrans2D1" presStyleIdx="1" presStyleCnt="6"/>
      <dgm:spPr/>
      <dgm:t>
        <a:bodyPr/>
        <a:lstStyle/>
        <a:p>
          <a:endParaRPr lang="fr-CH"/>
        </a:p>
      </dgm:t>
    </dgm:pt>
    <dgm:pt modelId="{86FBBA6A-1327-462B-AB12-083BC7EF32D2}" type="pres">
      <dgm:prSet presAssocID="{C14ED471-08EF-423E-8C18-7507327EFAFA}" presName="connectorText" presStyleLbl="sibTrans2D1" presStyleIdx="1" presStyleCnt="6"/>
      <dgm:spPr/>
      <dgm:t>
        <a:bodyPr/>
        <a:lstStyle/>
        <a:p>
          <a:endParaRPr lang="fr-CH"/>
        </a:p>
      </dgm:t>
    </dgm:pt>
    <dgm:pt modelId="{694AB3E0-4EDD-438F-BE08-ADD18300C246}" type="pres">
      <dgm:prSet presAssocID="{12F56C75-AF86-4D78-90C6-BB035066E6FD}" presName="node" presStyleLbl="node1" presStyleIdx="1" presStyleCnt="6" custScaleX="152082" custRadScaleRad="150767" custRadScaleInc="2880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3F1740D-1C98-4110-8385-31B81AAD4B5E}" type="pres">
      <dgm:prSet presAssocID="{71A7DAB7-2F41-4F88-9F74-DA6758A25D41}" presName="parTrans" presStyleLbl="sibTrans2D1" presStyleIdx="2" presStyleCnt="6"/>
      <dgm:spPr/>
      <dgm:t>
        <a:bodyPr/>
        <a:lstStyle/>
        <a:p>
          <a:endParaRPr lang="fr-CH"/>
        </a:p>
      </dgm:t>
    </dgm:pt>
    <dgm:pt modelId="{332E6134-5A21-4EB8-B3C7-037D9BF0BABE}" type="pres">
      <dgm:prSet presAssocID="{71A7DAB7-2F41-4F88-9F74-DA6758A25D41}" presName="connectorText" presStyleLbl="sibTrans2D1" presStyleIdx="2" presStyleCnt="6"/>
      <dgm:spPr/>
      <dgm:t>
        <a:bodyPr/>
        <a:lstStyle/>
        <a:p>
          <a:endParaRPr lang="fr-CH"/>
        </a:p>
      </dgm:t>
    </dgm:pt>
    <dgm:pt modelId="{D20C07F2-B596-414D-9E41-632615CC61EA}" type="pres">
      <dgm:prSet presAssocID="{14165187-2A81-4659-99DD-97839A1C327B}" presName="node" presStyleLbl="node1" presStyleIdx="2" presStyleCnt="6" custScaleX="171728" custScaleY="124858" custRadScaleRad="157886" custRadScaleInc="-4534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7AEA3CB-5E6B-4447-8DC4-C67400E8A418}" type="pres">
      <dgm:prSet presAssocID="{89CE5020-BA43-42AF-841F-CF6D4C751C14}" presName="parTrans" presStyleLbl="sibTrans2D1" presStyleIdx="3" presStyleCnt="6"/>
      <dgm:spPr/>
      <dgm:t>
        <a:bodyPr/>
        <a:lstStyle/>
        <a:p>
          <a:endParaRPr lang="fr-CH"/>
        </a:p>
      </dgm:t>
    </dgm:pt>
    <dgm:pt modelId="{F508E80A-96A1-4266-BBDD-09D388ECAE44}" type="pres">
      <dgm:prSet presAssocID="{89CE5020-BA43-42AF-841F-CF6D4C751C14}" presName="connectorText" presStyleLbl="sibTrans2D1" presStyleIdx="3" presStyleCnt="6"/>
      <dgm:spPr/>
      <dgm:t>
        <a:bodyPr/>
        <a:lstStyle/>
        <a:p>
          <a:endParaRPr lang="fr-CH"/>
        </a:p>
      </dgm:t>
    </dgm:pt>
    <dgm:pt modelId="{F4E97C7E-A223-4362-A5B2-5EEE93498510}" type="pres">
      <dgm:prSet presAssocID="{C91AC506-F802-4EB4-91A2-091903E0CEDD}" presName="node" presStyleLbl="node1" presStyleIdx="3" presStyleCnt="6" custScaleX="143078" custRadScaleRad="100494" custRadScaleInc="-21808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A78CCB2-CA69-4761-9BB7-36A23AEB0FEF}" type="pres">
      <dgm:prSet presAssocID="{F29DFDA9-FE96-452B-8E03-86F5AC3E4996}" presName="parTrans" presStyleLbl="sibTrans2D1" presStyleIdx="4" presStyleCnt="6"/>
      <dgm:spPr/>
      <dgm:t>
        <a:bodyPr/>
        <a:lstStyle/>
        <a:p>
          <a:endParaRPr lang="fr-CH"/>
        </a:p>
      </dgm:t>
    </dgm:pt>
    <dgm:pt modelId="{DDEDAF1F-90AF-40A0-BDBD-668B1584903F}" type="pres">
      <dgm:prSet presAssocID="{F29DFDA9-FE96-452B-8E03-86F5AC3E4996}" presName="connectorText" presStyleLbl="sibTrans2D1" presStyleIdx="4" presStyleCnt="6"/>
      <dgm:spPr/>
      <dgm:t>
        <a:bodyPr/>
        <a:lstStyle/>
        <a:p>
          <a:endParaRPr lang="fr-CH"/>
        </a:p>
      </dgm:t>
    </dgm:pt>
    <dgm:pt modelId="{258CB8DB-7A66-4D51-8E1F-B3DD8B741F67}" type="pres">
      <dgm:prSet presAssocID="{880EF34C-DEB2-4024-8BE2-C647F0C0960B}" presName="node" presStyleLbl="node1" presStyleIdx="4" presStyleCnt="6" custScaleX="166070" custRadScaleRad="174513" custRadScaleInc="3804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E2D8484-68F5-488E-A024-6510F19C4DBD}" type="pres">
      <dgm:prSet presAssocID="{7AC7BCD6-AE6A-4792-A191-F3FAACD28815}" presName="parTrans" presStyleLbl="sibTrans2D1" presStyleIdx="5" presStyleCnt="6"/>
      <dgm:spPr/>
      <dgm:t>
        <a:bodyPr/>
        <a:lstStyle/>
        <a:p>
          <a:endParaRPr lang="fr-CH"/>
        </a:p>
      </dgm:t>
    </dgm:pt>
    <dgm:pt modelId="{4F344EA8-4485-4AD5-81D6-AD645BE232C0}" type="pres">
      <dgm:prSet presAssocID="{7AC7BCD6-AE6A-4792-A191-F3FAACD28815}" presName="connectorText" presStyleLbl="sibTrans2D1" presStyleIdx="5" presStyleCnt="6"/>
      <dgm:spPr/>
      <dgm:t>
        <a:bodyPr/>
        <a:lstStyle/>
        <a:p>
          <a:endParaRPr lang="fr-CH"/>
        </a:p>
      </dgm:t>
    </dgm:pt>
    <dgm:pt modelId="{60E64341-5F6D-492F-8C40-CF281A64A017}" type="pres">
      <dgm:prSet presAssocID="{47ED49F4-42B0-42AE-BEBC-344448A661B2}" presName="node" presStyleLbl="node1" presStyleIdx="5" presStyleCnt="6" custScaleX="142111" custRadScaleRad="167310" custRadScaleInc="-3613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1690C1C5-85A2-4E7D-9B1F-1CAC0E73EE16}" type="presOf" srcId="{F29DFDA9-FE96-452B-8E03-86F5AC3E4996}" destId="{DDEDAF1F-90AF-40A0-BDBD-668B1584903F}" srcOrd="1" destOrd="0" presId="urn:microsoft.com/office/officeart/2005/8/layout/radial5"/>
    <dgm:cxn modelId="{77007413-73E4-4CF1-9FC1-1CC67C60E217}" srcId="{A69F9BFE-0873-4EDE-94DE-415091564154}" destId="{8B34164D-0E1E-42FF-B86D-0D59CEC22BB3}" srcOrd="0" destOrd="0" parTransId="{6F76FBB0-8CE5-41B4-A144-915272839989}" sibTransId="{5F804986-B16B-4B54-B263-9743D0A9ACB7}"/>
    <dgm:cxn modelId="{3E72D999-6446-435E-A0FD-21A03221FE8F}" type="presOf" srcId="{C91AC506-F802-4EB4-91A2-091903E0CEDD}" destId="{F4E97C7E-A223-4362-A5B2-5EEE93498510}" srcOrd="0" destOrd="0" presId="urn:microsoft.com/office/officeart/2005/8/layout/radial5"/>
    <dgm:cxn modelId="{0D75B474-D09D-4DBE-920C-25235AB027A8}" type="presOf" srcId="{71B87E46-43EC-482E-AF74-4FFFCC08D86C}" destId="{258CB8DB-7A66-4D51-8E1F-B3DD8B741F67}" srcOrd="0" destOrd="1" presId="urn:microsoft.com/office/officeart/2005/8/layout/radial5"/>
    <dgm:cxn modelId="{064CA0BE-F696-450B-9132-82BB1593DB67}" type="presOf" srcId="{09F1BA43-8C86-4AED-9CD7-4E433E8F4C59}" destId="{C213C7A4-A1EC-4862-B139-BF1CC14D35EA}" srcOrd="0" destOrd="1" presId="urn:microsoft.com/office/officeart/2005/8/layout/radial5"/>
    <dgm:cxn modelId="{2E12EADB-58E3-4D8B-8FD4-72BAB8F1C2AD}" type="presOf" srcId="{03E81F46-D4CC-41A5-9CD4-D383BE141FD0}" destId="{60E64341-5F6D-492F-8C40-CF281A64A017}" srcOrd="0" destOrd="1" presId="urn:microsoft.com/office/officeart/2005/8/layout/radial5"/>
    <dgm:cxn modelId="{2355FFCE-9B61-4E71-9781-23C98871E288}" type="presOf" srcId="{7AC7BCD6-AE6A-4792-A191-F3FAACD28815}" destId="{4E2D8484-68F5-488E-A024-6510F19C4DBD}" srcOrd="0" destOrd="0" presId="urn:microsoft.com/office/officeart/2005/8/layout/radial5"/>
    <dgm:cxn modelId="{B6240D8E-43DF-4CFC-96B7-D054DB2E7D90}" type="presOf" srcId="{47ED49F4-42B0-42AE-BEBC-344448A661B2}" destId="{60E64341-5F6D-492F-8C40-CF281A64A017}" srcOrd="0" destOrd="0" presId="urn:microsoft.com/office/officeart/2005/8/layout/radial5"/>
    <dgm:cxn modelId="{F8DFC98E-7807-444F-A394-988147DEFD4B}" srcId="{14165187-2A81-4659-99DD-97839A1C327B}" destId="{11636990-2C78-4A0A-9154-21E877A3A6EA}" srcOrd="0" destOrd="0" parTransId="{9E0CB8F6-AA7F-48E7-A8CC-33DD2B6ECB54}" sibTransId="{F72ACFED-0027-4D70-8FF2-551E3C8B36D7}"/>
    <dgm:cxn modelId="{E5AD5ACE-0067-4D5B-B846-E4C43DC5A5E9}" type="presOf" srcId="{12F56C75-AF86-4D78-90C6-BB035066E6FD}" destId="{694AB3E0-4EDD-438F-BE08-ADD18300C246}" srcOrd="0" destOrd="0" presId="urn:microsoft.com/office/officeart/2005/8/layout/radial5"/>
    <dgm:cxn modelId="{5663022F-C63B-4DB3-B067-1C0E94D494E4}" srcId="{12F56C75-AF86-4D78-90C6-BB035066E6FD}" destId="{0531A7F7-3112-4D20-AF78-7371E6BAE0FC}" srcOrd="0" destOrd="0" parTransId="{56AE7B09-821B-4FDF-B61C-B6A72753B6A0}" sibTransId="{EFA10A18-3AE8-4845-8AA7-3D8A46C070B7}"/>
    <dgm:cxn modelId="{EDF4019E-780E-4FC0-A490-6B36E8F77F9F}" type="presOf" srcId="{14165187-2A81-4659-99DD-97839A1C327B}" destId="{D20C07F2-B596-414D-9E41-632615CC61EA}" srcOrd="0" destOrd="0" presId="urn:microsoft.com/office/officeart/2005/8/layout/radial5"/>
    <dgm:cxn modelId="{ABC6B0C0-C427-41BB-9A5C-04142D2D2D80}" type="presOf" srcId="{71A7DAB7-2F41-4F88-9F74-DA6758A25D41}" destId="{63F1740D-1C98-4110-8385-31B81AAD4B5E}" srcOrd="0" destOrd="0" presId="urn:microsoft.com/office/officeart/2005/8/layout/radial5"/>
    <dgm:cxn modelId="{7A1581E4-05BA-4CBA-9B60-CB3FB4A85DA2}" type="presOf" srcId="{880EF34C-DEB2-4024-8BE2-C647F0C0960B}" destId="{258CB8DB-7A66-4D51-8E1F-B3DD8B741F67}" srcOrd="0" destOrd="0" presId="urn:microsoft.com/office/officeart/2005/8/layout/radial5"/>
    <dgm:cxn modelId="{8B49FF9D-424F-4CCE-BECF-759B7488EDFB}" type="presOf" srcId="{A69F9BFE-0873-4EDE-94DE-415091564154}" destId="{385E71EF-E331-45A3-ACFB-B856A0AFA282}" srcOrd="0" destOrd="0" presId="urn:microsoft.com/office/officeart/2005/8/layout/radial5"/>
    <dgm:cxn modelId="{F77BE231-544D-4F51-8DF6-E3B6285D7FF7}" srcId="{8B34164D-0E1E-42FF-B86D-0D59CEC22BB3}" destId="{880EF34C-DEB2-4024-8BE2-C647F0C0960B}" srcOrd="4" destOrd="0" parTransId="{F29DFDA9-FE96-452B-8E03-86F5AC3E4996}" sibTransId="{A9EDF411-2404-4602-8929-2C7F766A5E59}"/>
    <dgm:cxn modelId="{BF1ADBD1-7E66-4E09-A455-AD8C0CA4F10A}" srcId="{880EF34C-DEB2-4024-8BE2-C647F0C0960B}" destId="{71B87E46-43EC-482E-AF74-4FFFCC08D86C}" srcOrd="0" destOrd="0" parTransId="{39CA8B9D-65FA-402E-9601-8E8DD3F3BB48}" sibTransId="{E274ED25-64EC-48A1-930F-F83B15808EA3}"/>
    <dgm:cxn modelId="{91899AE8-1AC4-46D8-B22B-85F1B0FF2F6D}" srcId="{8B34164D-0E1E-42FF-B86D-0D59CEC22BB3}" destId="{B84B2477-2186-4A9B-918D-932E97977174}" srcOrd="0" destOrd="0" parTransId="{7C695D1E-B862-4E94-BC28-DE83CA982F4F}" sibTransId="{18DA0F36-6947-4ED6-AEB9-CDD3DA8F713B}"/>
    <dgm:cxn modelId="{06CA2484-50B4-4CD5-B849-6A643BDA136E}" type="presOf" srcId="{C14ED471-08EF-423E-8C18-7507327EFAFA}" destId="{86FBBA6A-1327-462B-AB12-083BC7EF32D2}" srcOrd="1" destOrd="0" presId="urn:microsoft.com/office/officeart/2005/8/layout/radial5"/>
    <dgm:cxn modelId="{DDDD3006-918E-4E84-A404-42CC9FA8B0B1}" type="presOf" srcId="{C7A8657F-7972-4B70-9AC1-33673357C4C6}" destId="{F4E97C7E-A223-4362-A5B2-5EEE93498510}" srcOrd="0" destOrd="1" presId="urn:microsoft.com/office/officeart/2005/8/layout/radial5"/>
    <dgm:cxn modelId="{067F37E2-38AC-4962-A859-6C7D003E2216}" type="presOf" srcId="{7C695D1E-B862-4E94-BC28-DE83CA982F4F}" destId="{006AB06C-575B-4A29-8B9E-D7B8B78361D8}" srcOrd="1" destOrd="0" presId="urn:microsoft.com/office/officeart/2005/8/layout/radial5"/>
    <dgm:cxn modelId="{D83A569B-0C33-4A6F-B872-28572D9E99CC}" srcId="{8B34164D-0E1E-42FF-B86D-0D59CEC22BB3}" destId="{47ED49F4-42B0-42AE-BEBC-344448A661B2}" srcOrd="5" destOrd="0" parTransId="{7AC7BCD6-AE6A-4792-A191-F3FAACD28815}" sibTransId="{371C79D0-E5B0-4823-B918-1B866A5CEAC2}"/>
    <dgm:cxn modelId="{304D497A-7F4D-4036-BC3A-F68190C2881A}" type="presOf" srcId="{8B34164D-0E1E-42FF-B86D-0D59CEC22BB3}" destId="{BDC05BAC-AA10-42FD-9BCC-8616647CAF8C}" srcOrd="0" destOrd="0" presId="urn:microsoft.com/office/officeart/2005/8/layout/radial5"/>
    <dgm:cxn modelId="{6B8EC560-FC67-4F3E-B366-714BC9DD7838}" type="presOf" srcId="{0531A7F7-3112-4D20-AF78-7371E6BAE0FC}" destId="{694AB3E0-4EDD-438F-BE08-ADD18300C246}" srcOrd="0" destOrd="1" presId="urn:microsoft.com/office/officeart/2005/8/layout/radial5"/>
    <dgm:cxn modelId="{2C94F2DF-3184-41F5-AC1D-3799C555199F}" type="presOf" srcId="{11636990-2C78-4A0A-9154-21E877A3A6EA}" destId="{D20C07F2-B596-414D-9E41-632615CC61EA}" srcOrd="0" destOrd="1" presId="urn:microsoft.com/office/officeart/2005/8/layout/radial5"/>
    <dgm:cxn modelId="{F939E3D1-9C86-4919-ADCF-14B2532C4C2C}" srcId="{8B34164D-0E1E-42FF-B86D-0D59CEC22BB3}" destId="{C91AC506-F802-4EB4-91A2-091903E0CEDD}" srcOrd="3" destOrd="0" parTransId="{89CE5020-BA43-42AF-841F-CF6D4C751C14}" sibTransId="{9380828B-1762-473C-9984-1FB0E6DC79E3}"/>
    <dgm:cxn modelId="{AA4523A1-1C21-4340-8FD0-4DFF117D20DE}" type="presOf" srcId="{89CE5020-BA43-42AF-841F-CF6D4C751C14}" destId="{97AEA3CB-5E6B-4447-8DC4-C67400E8A418}" srcOrd="0" destOrd="0" presId="urn:microsoft.com/office/officeart/2005/8/layout/radial5"/>
    <dgm:cxn modelId="{F62C3EB5-0FB7-45B9-AB0F-DF7542175D84}" srcId="{B84B2477-2186-4A9B-918D-932E97977174}" destId="{09F1BA43-8C86-4AED-9CD7-4E433E8F4C59}" srcOrd="0" destOrd="0" parTransId="{2E5C02B2-6853-48A3-9A85-08EACFA411AE}" sibTransId="{6C31038E-0F4A-4937-8A35-7856F20FFCA6}"/>
    <dgm:cxn modelId="{7C91E693-B29C-455A-B8BC-58F58E0D4028}" srcId="{8B34164D-0E1E-42FF-B86D-0D59CEC22BB3}" destId="{14165187-2A81-4659-99DD-97839A1C327B}" srcOrd="2" destOrd="0" parTransId="{71A7DAB7-2F41-4F88-9F74-DA6758A25D41}" sibTransId="{55EAF58E-957C-48AF-B7BB-95826E03F0A3}"/>
    <dgm:cxn modelId="{C024BBB9-2AE6-4CD1-9242-F2356D18588D}" type="presOf" srcId="{7AC7BCD6-AE6A-4792-A191-F3FAACD28815}" destId="{4F344EA8-4485-4AD5-81D6-AD645BE232C0}" srcOrd="1" destOrd="0" presId="urn:microsoft.com/office/officeart/2005/8/layout/radial5"/>
    <dgm:cxn modelId="{ED9DB7BB-14A9-4896-9860-087F81802555}" srcId="{47ED49F4-42B0-42AE-BEBC-344448A661B2}" destId="{03E81F46-D4CC-41A5-9CD4-D383BE141FD0}" srcOrd="0" destOrd="0" parTransId="{FACA9E05-FC76-4708-9573-700F4AEC479B}" sibTransId="{A5D000BA-C7FD-4D00-B490-53518BF0EB24}"/>
    <dgm:cxn modelId="{D953AAA9-C243-4BB2-B8A7-B2A3DE29F7C0}" srcId="{C91AC506-F802-4EB4-91A2-091903E0CEDD}" destId="{C7A8657F-7972-4B70-9AC1-33673357C4C6}" srcOrd="0" destOrd="0" parTransId="{A51988FC-2307-45E3-BB29-079C8E171A46}" sibTransId="{505A2142-208A-42FA-9DE2-0D218540CFE0}"/>
    <dgm:cxn modelId="{3E28705A-22BB-4A27-B0D7-5857656C0C58}" type="presOf" srcId="{C14ED471-08EF-423E-8C18-7507327EFAFA}" destId="{7BBB0597-7E39-46A6-8ECB-3AF234AF6C2D}" srcOrd="0" destOrd="0" presId="urn:microsoft.com/office/officeart/2005/8/layout/radial5"/>
    <dgm:cxn modelId="{84A3F92B-B400-4F75-B567-5BC89682AA40}" type="presOf" srcId="{B84B2477-2186-4A9B-918D-932E97977174}" destId="{C213C7A4-A1EC-4862-B139-BF1CC14D35EA}" srcOrd="0" destOrd="0" presId="urn:microsoft.com/office/officeart/2005/8/layout/radial5"/>
    <dgm:cxn modelId="{44B64223-B0A3-44D1-A113-353D6C1A406A}" type="presOf" srcId="{71A7DAB7-2F41-4F88-9F74-DA6758A25D41}" destId="{332E6134-5A21-4EB8-B3C7-037D9BF0BABE}" srcOrd="1" destOrd="0" presId="urn:microsoft.com/office/officeart/2005/8/layout/radial5"/>
    <dgm:cxn modelId="{715EA187-6B76-4CC7-A8C8-B795E6327394}" type="presOf" srcId="{7C695D1E-B862-4E94-BC28-DE83CA982F4F}" destId="{1F5CE3AC-2E18-465E-B384-260F6E465BF1}" srcOrd="0" destOrd="0" presId="urn:microsoft.com/office/officeart/2005/8/layout/radial5"/>
    <dgm:cxn modelId="{9B1A1ABB-1922-44F3-BB26-002323620EF4}" type="presOf" srcId="{89CE5020-BA43-42AF-841F-CF6D4C751C14}" destId="{F508E80A-96A1-4266-BBDD-09D388ECAE44}" srcOrd="1" destOrd="0" presId="urn:microsoft.com/office/officeart/2005/8/layout/radial5"/>
    <dgm:cxn modelId="{F061379F-887A-49E9-8D87-A5993FA89343}" type="presOf" srcId="{F29DFDA9-FE96-452B-8E03-86F5AC3E4996}" destId="{6A78CCB2-CA69-4761-9BB7-36A23AEB0FEF}" srcOrd="0" destOrd="0" presId="urn:microsoft.com/office/officeart/2005/8/layout/radial5"/>
    <dgm:cxn modelId="{6E9F3157-47C0-4552-8125-A2DF71D55A50}" srcId="{8B34164D-0E1E-42FF-B86D-0D59CEC22BB3}" destId="{12F56C75-AF86-4D78-90C6-BB035066E6FD}" srcOrd="1" destOrd="0" parTransId="{C14ED471-08EF-423E-8C18-7507327EFAFA}" sibTransId="{824790CB-00A1-4D02-9AED-6DBF30EE9C48}"/>
    <dgm:cxn modelId="{87645B57-A045-4BBF-8660-27A70CEDB908}" type="presParOf" srcId="{385E71EF-E331-45A3-ACFB-B856A0AFA282}" destId="{BDC05BAC-AA10-42FD-9BCC-8616647CAF8C}" srcOrd="0" destOrd="0" presId="urn:microsoft.com/office/officeart/2005/8/layout/radial5"/>
    <dgm:cxn modelId="{19341EC1-7114-4368-A69B-529F6A391648}" type="presParOf" srcId="{385E71EF-E331-45A3-ACFB-B856A0AFA282}" destId="{1F5CE3AC-2E18-465E-B384-260F6E465BF1}" srcOrd="1" destOrd="0" presId="urn:microsoft.com/office/officeart/2005/8/layout/radial5"/>
    <dgm:cxn modelId="{E0816BA5-BF03-4838-88BF-B95C28909239}" type="presParOf" srcId="{1F5CE3AC-2E18-465E-B384-260F6E465BF1}" destId="{006AB06C-575B-4A29-8B9E-D7B8B78361D8}" srcOrd="0" destOrd="0" presId="urn:microsoft.com/office/officeart/2005/8/layout/radial5"/>
    <dgm:cxn modelId="{B5F0729B-CA3E-482F-8076-8D637EBBD1E0}" type="presParOf" srcId="{385E71EF-E331-45A3-ACFB-B856A0AFA282}" destId="{C213C7A4-A1EC-4862-B139-BF1CC14D35EA}" srcOrd="2" destOrd="0" presId="urn:microsoft.com/office/officeart/2005/8/layout/radial5"/>
    <dgm:cxn modelId="{C81DED3B-06CC-4D0E-9631-D5C540E03F3B}" type="presParOf" srcId="{385E71EF-E331-45A3-ACFB-B856A0AFA282}" destId="{7BBB0597-7E39-46A6-8ECB-3AF234AF6C2D}" srcOrd="3" destOrd="0" presId="urn:microsoft.com/office/officeart/2005/8/layout/radial5"/>
    <dgm:cxn modelId="{25474697-D7F2-4729-B962-9FE9E08F1AA8}" type="presParOf" srcId="{7BBB0597-7E39-46A6-8ECB-3AF234AF6C2D}" destId="{86FBBA6A-1327-462B-AB12-083BC7EF32D2}" srcOrd="0" destOrd="0" presId="urn:microsoft.com/office/officeart/2005/8/layout/radial5"/>
    <dgm:cxn modelId="{4D84F206-EE46-4D2C-82DA-26FFA1CFBF7D}" type="presParOf" srcId="{385E71EF-E331-45A3-ACFB-B856A0AFA282}" destId="{694AB3E0-4EDD-438F-BE08-ADD18300C246}" srcOrd="4" destOrd="0" presId="urn:microsoft.com/office/officeart/2005/8/layout/radial5"/>
    <dgm:cxn modelId="{B7321715-1123-4213-BBEB-E90C463D8A10}" type="presParOf" srcId="{385E71EF-E331-45A3-ACFB-B856A0AFA282}" destId="{63F1740D-1C98-4110-8385-31B81AAD4B5E}" srcOrd="5" destOrd="0" presId="urn:microsoft.com/office/officeart/2005/8/layout/radial5"/>
    <dgm:cxn modelId="{989B269F-E872-4AE0-BFA9-C295808A330F}" type="presParOf" srcId="{63F1740D-1C98-4110-8385-31B81AAD4B5E}" destId="{332E6134-5A21-4EB8-B3C7-037D9BF0BABE}" srcOrd="0" destOrd="0" presId="urn:microsoft.com/office/officeart/2005/8/layout/radial5"/>
    <dgm:cxn modelId="{A09096A2-39CD-4E2B-AAE4-8335B70A4DBF}" type="presParOf" srcId="{385E71EF-E331-45A3-ACFB-B856A0AFA282}" destId="{D20C07F2-B596-414D-9E41-632615CC61EA}" srcOrd="6" destOrd="0" presId="urn:microsoft.com/office/officeart/2005/8/layout/radial5"/>
    <dgm:cxn modelId="{869397A4-C735-4107-A272-F74F544147AC}" type="presParOf" srcId="{385E71EF-E331-45A3-ACFB-B856A0AFA282}" destId="{97AEA3CB-5E6B-4447-8DC4-C67400E8A418}" srcOrd="7" destOrd="0" presId="urn:microsoft.com/office/officeart/2005/8/layout/radial5"/>
    <dgm:cxn modelId="{E013EAEA-084B-4586-B5AD-AC9A4901DD0A}" type="presParOf" srcId="{97AEA3CB-5E6B-4447-8DC4-C67400E8A418}" destId="{F508E80A-96A1-4266-BBDD-09D388ECAE44}" srcOrd="0" destOrd="0" presId="urn:microsoft.com/office/officeart/2005/8/layout/radial5"/>
    <dgm:cxn modelId="{92503B34-B4C4-4099-B8C7-E5810041D27F}" type="presParOf" srcId="{385E71EF-E331-45A3-ACFB-B856A0AFA282}" destId="{F4E97C7E-A223-4362-A5B2-5EEE93498510}" srcOrd="8" destOrd="0" presId="urn:microsoft.com/office/officeart/2005/8/layout/radial5"/>
    <dgm:cxn modelId="{CD127583-9EEB-411F-930C-D746198BA2F5}" type="presParOf" srcId="{385E71EF-E331-45A3-ACFB-B856A0AFA282}" destId="{6A78CCB2-CA69-4761-9BB7-36A23AEB0FEF}" srcOrd="9" destOrd="0" presId="urn:microsoft.com/office/officeart/2005/8/layout/radial5"/>
    <dgm:cxn modelId="{D374271D-0522-475B-B59D-C8A1339093F4}" type="presParOf" srcId="{6A78CCB2-CA69-4761-9BB7-36A23AEB0FEF}" destId="{DDEDAF1F-90AF-40A0-BDBD-668B1584903F}" srcOrd="0" destOrd="0" presId="urn:microsoft.com/office/officeart/2005/8/layout/radial5"/>
    <dgm:cxn modelId="{6FAC25FA-091B-43ED-8813-989BBD33C4F2}" type="presParOf" srcId="{385E71EF-E331-45A3-ACFB-B856A0AFA282}" destId="{258CB8DB-7A66-4D51-8E1F-B3DD8B741F67}" srcOrd="10" destOrd="0" presId="urn:microsoft.com/office/officeart/2005/8/layout/radial5"/>
    <dgm:cxn modelId="{C80B8486-5622-458D-88FF-BEEEC59AE754}" type="presParOf" srcId="{385E71EF-E331-45A3-ACFB-B856A0AFA282}" destId="{4E2D8484-68F5-488E-A024-6510F19C4DBD}" srcOrd="11" destOrd="0" presId="urn:microsoft.com/office/officeart/2005/8/layout/radial5"/>
    <dgm:cxn modelId="{DCB93088-4035-4E47-AA4F-D5C4B4A8A482}" type="presParOf" srcId="{4E2D8484-68F5-488E-A024-6510F19C4DBD}" destId="{4F344EA8-4485-4AD5-81D6-AD645BE232C0}" srcOrd="0" destOrd="0" presId="urn:microsoft.com/office/officeart/2005/8/layout/radial5"/>
    <dgm:cxn modelId="{74F9AF6B-BFD0-4C68-AA43-59A899E1AF05}" type="presParOf" srcId="{385E71EF-E331-45A3-ACFB-B856A0AFA282}" destId="{60E64341-5F6D-492F-8C40-CF281A64A01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0CC8C5-FC22-4AE7-AEF4-55FEF3AFDCBA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45841DB6-49EA-4B68-8072-5FAE1E4F4217}">
      <dgm:prSet phldrT="[Text]" custT="1"/>
      <dgm:spPr/>
      <dgm:t>
        <a:bodyPr/>
        <a:lstStyle/>
        <a:p>
          <a:r>
            <a:rPr lang="fr-CH" sz="1800" dirty="0" smtClean="0"/>
            <a:t>Conceptualiser </a:t>
          </a:r>
          <a:br>
            <a:rPr lang="fr-CH" sz="1800" dirty="0" smtClean="0"/>
          </a:br>
          <a:r>
            <a:rPr lang="fr-CH" sz="1800" dirty="0" smtClean="0"/>
            <a:t>un design</a:t>
          </a:r>
          <a:endParaRPr lang="fr-CH" sz="1800" dirty="0"/>
        </a:p>
      </dgm:t>
    </dgm:pt>
    <dgm:pt modelId="{7C70B753-9BD1-4456-AAA3-6641E9F71D23}" type="parTrans" cxnId="{5B7A69B7-1A99-43E9-BA54-9306B18C7943}">
      <dgm:prSet/>
      <dgm:spPr/>
      <dgm:t>
        <a:bodyPr/>
        <a:lstStyle/>
        <a:p>
          <a:endParaRPr lang="fr-CH"/>
        </a:p>
      </dgm:t>
    </dgm:pt>
    <dgm:pt modelId="{C812C1AD-695E-4E76-B55D-C6ACBDDEDB1A}" type="sibTrans" cxnId="{5B7A69B7-1A99-43E9-BA54-9306B18C7943}">
      <dgm:prSet/>
      <dgm:spPr/>
      <dgm:t>
        <a:bodyPr/>
        <a:lstStyle/>
        <a:p>
          <a:endParaRPr lang="fr-CH" sz="1800"/>
        </a:p>
      </dgm:t>
    </dgm:pt>
    <dgm:pt modelId="{6452987C-4EA0-45F5-A54E-161D8413BF8E}">
      <dgm:prSet custT="1"/>
      <dgm:spPr/>
      <dgm:t>
        <a:bodyPr/>
        <a:lstStyle/>
        <a:p>
          <a:r>
            <a:rPr lang="fr-CH" sz="1800" dirty="0" smtClean="0"/>
            <a:t>Expliciter/</a:t>
          </a:r>
          <a:br>
            <a:rPr lang="fr-CH" sz="1800" dirty="0" smtClean="0"/>
          </a:br>
          <a:r>
            <a:rPr lang="fr-CH" sz="1800" dirty="0" smtClean="0"/>
            <a:t>communiquer des idées complexes</a:t>
          </a:r>
          <a:endParaRPr lang="fr-CH" sz="1800" dirty="0"/>
        </a:p>
      </dgm:t>
    </dgm:pt>
    <dgm:pt modelId="{2D4AB2D7-813E-4016-9666-B0B0A665FB99}" type="parTrans" cxnId="{3EE9975B-938F-49C4-8852-EE9FE65065CC}">
      <dgm:prSet/>
      <dgm:spPr/>
      <dgm:t>
        <a:bodyPr/>
        <a:lstStyle/>
        <a:p>
          <a:endParaRPr lang="fr-CH"/>
        </a:p>
      </dgm:t>
    </dgm:pt>
    <dgm:pt modelId="{6ABC446D-659C-4441-B72F-37AA65608DE1}" type="sibTrans" cxnId="{3EE9975B-938F-49C4-8852-EE9FE65065CC}">
      <dgm:prSet/>
      <dgm:spPr/>
      <dgm:t>
        <a:bodyPr/>
        <a:lstStyle/>
        <a:p>
          <a:endParaRPr lang="fr-CH" sz="1800"/>
        </a:p>
      </dgm:t>
    </dgm:pt>
    <dgm:pt modelId="{59F63467-9A9E-491E-994A-B61161A6344D}">
      <dgm:prSet custT="1"/>
      <dgm:spPr/>
      <dgm:t>
        <a:bodyPr/>
        <a:lstStyle/>
        <a:p>
          <a:r>
            <a:rPr lang="fr-CH" sz="1800" dirty="0" smtClean="0"/>
            <a:t>Favoriser l'apprentissage en favorisant l'intégration de nouveaux savoirs avec d'anciens</a:t>
          </a:r>
          <a:endParaRPr lang="fr-CH" sz="1800" dirty="0"/>
        </a:p>
      </dgm:t>
    </dgm:pt>
    <dgm:pt modelId="{5A4B9153-C62E-4654-9C07-F76A5C5C5D0E}" type="parTrans" cxnId="{D9590485-3E14-4B45-9C2E-7F20DC1F810F}">
      <dgm:prSet/>
      <dgm:spPr/>
      <dgm:t>
        <a:bodyPr/>
        <a:lstStyle/>
        <a:p>
          <a:endParaRPr lang="fr-CH"/>
        </a:p>
      </dgm:t>
    </dgm:pt>
    <dgm:pt modelId="{FE57A99A-0744-4C61-B714-0558EAF3207E}" type="sibTrans" cxnId="{D9590485-3E14-4B45-9C2E-7F20DC1F810F}">
      <dgm:prSet/>
      <dgm:spPr/>
      <dgm:t>
        <a:bodyPr/>
        <a:lstStyle/>
        <a:p>
          <a:endParaRPr lang="fr-CH" sz="1800"/>
        </a:p>
      </dgm:t>
    </dgm:pt>
    <dgm:pt modelId="{611B2453-2651-4893-A6DD-3DB82A756263}">
      <dgm:prSet custT="1"/>
      <dgm:spPr/>
      <dgm:t>
        <a:bodyPr/>
        <a:lstStyle/>
        <a:p>
          <a:r>
            <a:rPr lang="fr-CH" sz="1800" dirty="0" smtClean="0"/>
            <a:t>Evaluer la compréhension/</a:t>
          </a:r>
          <a:br>
            <a:rPr lang="fr-CH" sz="1800" dirty="0" smtClean="0"/>
          </a:br>
          <a:r>
            <a:rPr lang="fr-CH" sz="1800" dirty="0" smtClean="0"/>
            <a:t>compétence d'une personne</a:t>
          </a:r>
          <a:endParaRPr lang="fr-CH" sz="1800" dirty="0"/>
        </a:p>
      </dgm:t>
    </dgm:pt>
    <dgm:pt modelId="{0524FEB8-C0CE-4848-B4E7-F6C25E3FAA4F}" type="parTrans" cxnId="{CBCE5591-CCA3-47F2-8C30-5C7B4A4D2B39}">
      <dgm:prSet/>
      <dgm:spPr/>
      <dgm:t>
        <a:bodyPr/>
        <a:lstStyle/>
        <a:p>
          <a:endParaRPr lang="fr-CH"/>
        </a:p>
      </dgm:t>
    </dgm:pt>
    <dgm:pt modelId="{AFB246CA-600A-42F6-88FC-A6A138508651}" type="sibTrans" cxnId="{CBCE5591-CCA3-47F2-8C30-5C7B4A4D2B39}">
      <dgm:prSet/>
      <dgm:spPr/>
      <dgm:t>
        <a:bodyPr/>
        <a:lstStyle/>
        <a:p>
          <a:endParaRPr lang="fr-CH" sz="1800"/>
        </a:p>
      </dgm:t>
    </dgm:pt>
    <dgm:pt modelId="{E537F83E-87E4-4024-BB8D-43035DB1389D}" type="pres">
      <dgm:prSet presAssocID="{E50CC8C5-FC22-4AE7-AEF4-55FEF3AFDC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C9833581-8CF4-4C8B-9676-83F502DBDAC7}" type="pres">
      <dgm:prSet presAssocID="{45841DB6-49EA-4B68-8072-5FAE1E4F4217}" presName="node" presStyleLbl="node1" presStyleIdx="0" presStyleCnt="4" custScaleX="143581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96F5F42-60ED-4C64-8007-09398CC03071}" type="pres">
      <dgm:prSet presAssocID="{45841DB6-49EA-4B68-8072-5FAE1E4F4217}" presName="spNode" presStyleCnt="0"/>
      <dgm:spPr/>
    </dgm:pt>
    <dgm:pt modelId="{E771DE65-F7A7-49DE-A09B-5F0D2E3EB91F}" type="pres">
      <dgm:prSet presAssocID="{C812C1AD-695E-4E76-B55D-C6ACBDDEDB1A}" presName="sibTrans" presStyleLbl="sibTrans1D1" presStyleIdx="0" presStyleCnt="4"/>
      <dgm:spPr/>
      <dgm:t>
        <a:bodyPr/>
        <a:lstStyle/>
        <a:p>
          <a:endParaRPr lang="fr-CH"/>
        </a:p>
      </dgm:t>
    </dgm:pt>
    <dgm:pt modelId="{016AE6B2-03DE-4C15-B999-F06F5866BAEF}" type="pres">
      <dgm:prSet presAssocID="{6452987C-4EA0-45F5-A54E-161D8413BF8E}" presName="node" presStyleLbl="node1" presStyleIdx="1" presStyleCnt="4" custScaleX="143491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27B337C-E127-43D2-903B-62BCB3F68626}" type="pres">
      <dgm:prSet presAssocID="{6452987C-4EA0-45F5-A54E-161D8413BF8E}" presName="spNode" presStyleCnt="0"/>
      <dgm:spPr/>
    </dgm:pt>
    <dgm:pt modelId="{BE30653A-7C39-4F05-B5D4-351EEE3A9CF2}" type="pres">
      <dgm:prSet presAssocID="{6ABC446D-659C-4441-B72F-37AA65608DE1}" presName="sibTrans" presStyleLbl="sibTrans1D1" presStyleIdx="1" presStyleCnt="4"/>
      <dgm:spPr/>
      <dgm:t>
        <a:bodyPr/>
        <a:lstStyle/>
        <a:p>
          <a:endParaRPr lang="fr-CH"/>
        </a:p>
      </dgm:t>
    </dgm:pt>
    <dgm:pt modelId="{1E8C106C-1330-4B1C-8825-218471238CA0}" type="pres">
      <dgm:prSet presAssocID="{59F63467-9A9E-491E-994A-B61161A6344D}" presName="node" presStyleLbl="node1" presStyleIdx="2" presStyleCnt="4" custScaleX="16078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3FA82B6-EEB2-4B2A-AC4C-7AD838A94EA3}" type="pres">
      <dgm:prSet presAssocID="{59F63467-9A9E-491E-994A-B61161A6344D}" presName="spNode" presStyleCnt="0"/>
      <dgm:spPr/>
    </dgm:pt>
    <dgm:pt modelId="{D475E2A7-0B30-47BA-B94B-9BF77F762460}" type="pres">
      <dgm:prSet presAssocID="{FE57A99A-0744-4C61-B714-0558EAF3207E}" presName="sibTrans" presStyleLbl="sibTrans1D1" presStyleIdx="2" presStyleCnt="4"/>
      <dgm:spPr/>
      <dgm:t>
        <a:bodyPr/>
        <a:lstStyle/>
        <a:p>
          <a:endParaRPr lang="fr-CH"/>
        </a:p>
      </dgm:t>
    </dgm:pt>
    <dgm:pt modelId="{F4BAA728-ED54-4CE6-8096-6EB95FA8DE79}" type="pres">
      <dgm:prSet presAssocID="{611B2453-2651-4893-A6DD-3DB82A756263}" presName="node" presStyleLbl="node1" presStyleIdx="3" presStyleCnt="4" custScaleX="14866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60E03E2-9723-494D-83E1-851CF769E7E8}" type="pres">
      <dgm:prSet presAssocID="{611B2453-2651-4893-A6DD-3DB82A756263}" presName="spNode" presStyleCnt="0"/>
      <dgm:spPr/>
    </dgm:pt>
    <dgm:pt modelId="{BB7C18F0-1867-4FB1-8217-E00176C4103E}" type="pres">
      <dgm:prSet presAssocID="{AFB246CA-600A-42F6-88FC-A6A138508651}" presName="sibTrans" presStyleLbl="sibTrans1D1" presStyleIdx="3" presStyleCnt="4"/>
      <dgm:spPr/>
      <dgm:t>
        <a:bodyPr/>
        <a:lstStyle/>
        <a:p>
          <a:endParaRPr lang="fr-CH"/>
        </a:p>
      </dgm:t>
    </dgm:pt>
  </dgm:ptLst>
  <dgm:cxnLst>
    <dgm:cxn modelId="{8A9904CF-8654-488A-921F-A12BE9EFDF13}" type="presOf" srcId="{611B2453-2651-4893-A6DD-3DB82A756263}" destId="{F4BAA728-ED54-4CE6-8096-6EB95FA8DE79}" srcOrd="0" destOrd="0" presId="urn:microsoft.com/office/officeart/2005/8/layout/cycle6"/>
    <dgm:cxn modelId="{5B7A69B7-1A99-43E9-BA54-9306B18C7943}" srcId="{E50CC8C5-FC22-4AE7-AEF4-55FEF3AFDCBA}" destId="{45841DB6-49EA-4B68-8072-5FAE1E4F4217}" srcOrd="0" destOrd="0" parTransId="{7C70B753-9BD1-4456-AAA3-6641E9F71D23}" sibTransId="{C812C1AD-695E-4E76-B55D-C6ACBDDEDB1A}"/>
    <dgm:cxn modelId="{D98CDEF7-ED27-4735-98D1-9CFD3219BC6B}" type="presOf" srcId="{59F63467-9A9E-491E-994A-B61161A6344D}" destId="{1E8C106C-1330-4B1C-8825-218471238CA0}" srcOrd="0" destOrd="0" presId="urn:microsoft.com/office/officeart/2005/8/layout/cycle6"/>
    <dgm:cxn modelId="{BF3EE7B0-AA95-4DCF-ACD2-A41DE16F3A2A}" type="presOf" srcId="{6452987C-4EA0-45F5-A54E-161D8413BF8E}" destId="{016AE6B2-03DE-4C15-B999-F06F5866BAEF}" srcOrd="0" destOrd="0" presId="urn:microsoft.com/office/officeart/2005/8/layout/cycle6"/>
    <dgm:cxn modelId="{2B1FEBC0-3DAA-4C76-BECB-EA7EEE8CD085}" type="presOf" srcId="{45841DB6-49EA-4B68-8072-5FAE1E4F4217}" destId="{C9833581-8CF4-4C8B-9676-83F502DBDAC7}" srcOrd="0" destOrd="0" presId="urn:microsoft.com/office/officeart/2005/8/layout/cycle6"/>
    <dgm:cxn modelId="{2647E591-62FE-4AEA-AF28-6B3B690613D2}" type="presOf" srcId="{AFB246CA-600A-42F6-88FC-A6A138508651}" destId="{BB7C18F0-1867-4FB1-8217-E00176C4103E}" srcOrd="0" destOrd="0" presId="urn:microsoft.com/office/officeart/2005/8/layout/cycle6"/>
    <dgm:cxn modelId="{19E1BC7E-DD0E-4290-8D6D-45F803706733}" type="presOf" srcId="{C812C1AD-695E-4E76-B55D-C6ACBDDEDB1A}" destId="{E771DE65-F7A7-49DE-A09B-5F0D2E3EB91F}" srcOrd="0" destOrd="0" presId="urn:microsoft.com/office/officeart/2005/8/layout/cycle6"/>
    <dgm:cxn modelId="{3EE9975B-938F-49C4-8852-EE9FE65065CC}" srcId="{E50CC8C5-FC22-4AE7-AEF4-55FEF3AFDCBA}" destId="{6452987C-4EA0-45F5-A54E-161D8413BF8E}" srcOrd="1" destOrd="0" parTransId="{2D4AB2D7-813E-4016-9666-B0B0A665FB99}" sibTransId="{6ABC446D-659C-4441-B72F-37AA65608DE1}"/>
    <dgm:cxn modelId="{C9BA50D5-3C3A-431F-827F-43D8B772AE82}" type="presOf" srcId="{FE57A99A-0744-4C61-B714-0558EAF3207E}" destId="{D475E2A7-0B30-47BA-B94B-9BF77F762460}" srcOrd="0" destOrd="0" presId="urn:microsoft.com/office/officeart/2005/8/layout/cycle6"/>
    <dgm:cxn modelId="{2224251F-E8B2-4D24-9D3F-097A2C6538FE}" type="presOf" srcId="{6ABC446D-659C-4441-B72F-37AA65608DE1}" destId="{BE30653A-7C39-4F05-B5D4-351EEE3A9CF2}" srcOrd="0" destOrd="0" presId="urn:microsoft.com/office/officeart/2005/8/layout/cycle6"/>
    <dgm:cxn modelId="{19D148C5-F878-48E9-BE69-CA1A391D6376}" type="presOf" srcId="{E50CC8C5-FC22-4AE7-AEF4-55FEF3AFDCBA}" destId="{E537F83E-87E4-4024-BB8D-43035DB1389D}" srcOrd="0" destOrd="0" presId="urn:microsoft.com/office/officeart/2005/8/layout/cycle6"/>
    <dgm:cxn modelId="{CBCE5591-CCA3-47F2-8C30-5C7B4A4D2B39}" srcId="{E50CC8C5-FC22-4AE7-AEF4-55FEF3AFDCBA}" destId="{611B2453-2651-4893-A6DD-3DB82A756263}" srcOrd="3" destOrd="0" parTransId="{0524FEB8-C0CE-4848-B4E7-F6C25E3FAA4F}" sibTransId="{AFB246CA-600A-42F6-88FC-A6A138508651}"/>
    <dgm:cxn modelId="{D9590485-3E14-4B45-9C2E-7F20DC1F810F}" srcId="{E50CC8C5-FC22-4AE7-AEF4-55FEF3AFDCBA}" destId="{59F63467-9A9E-491E-994A-B61161A6344D}" srcOrd="2" destOrd="0" parTransId="{5A4B9153-C62E-4654-9C07-F76A5C5C5D0E}" sibTransId="{FE57A99A-0744-4C61-B714-0558EAF3207E}"/>
    <dgm:cxn modelId="{EC36E053-766D-46DF-B68D-E44698B2B115}" type="presParOf" srcId="{E537F83E-87E4-4024-BB8D-43035DB1389D}" destId="{C9833581-8CF4-4C8B-9676-83F502DBDAC7}" srcOrd="0" destOrd="0" presId="urn:microsoft.com/office/officeart/2005/8/layout/cycle6"/>
    <dgm:cxn modelId="{16872C38-79E8-429B-9012-2F2C1C3CE4B7}" type="presParOf" srcId="{E537F83E-87E4-4024-BB8D-43035DB1389D}" destId="{096F5F42-60ED-4C64-8007-09398CC03071}" srcOrd="1" destOrd="0" presId="urn:microsoft.com/office/officeart/2005/8/layout/cycle6"/>
    <dgm:cxn modelId="{EB213321-8206-4157-9853-35A49D054041}" type="presParOf" srcId="{E537F83E-87E4-4024-BB8D-43035DB1389D}" destId="{E771DE65-F7A7-49DE-A09B-5F0D2E3EB91F}" srcOrd="2" destOrd="0" presId="urn:microsoft.com/office/officeart/2005/8/layout/cycle6"/>
    <dgm:cxn modelId="{A32B7A1A-CDC0-435F-8C2E-D4D724ACF083}" type="presParOf" srcId="{E537F83E-87E4-4024-BB8D-43035DB1389D}" destId="{016AE6B2-03DE-4C15-B999-F06F5866BAEF}" srcOrd="3" destOrd="0" presId="urn:microsoft.com/office/officeart/2005/8/layout/cycle6"/>
    <dgm:cxn modelId="{462B6FB2-4BA7-423D-B3AE-492B4F466837}" type="presParOf" srcId="{E537F83E-87E4-4024-BB8D-43035DB1389D}" destId="{C27B337C-E127-43D2-903B-62BCB3F68626}" srcOrd="4" destOrd="0" presId="urn:microsoft.com/office/officeart/2005/8/layout/cycle6"/>
    <dgm:cxn modelId="{0347151A-0126-45B6-8FEC-1F9785CE4411}" type="presParOf" srcId="{E537F83E-87E4-4024-BB8D-43035DB1389D}" destId="{BE30653A-7C39-4F05-B5D4-351EEE3A9CF2}" srcOrd="5" destOrd="0" presId="urn:microsoft.com/office/officeart/2005/8/layout/cycle6"/>
    <dgm:cxn modelId="{F4ADCFC3-8A9D-4FCD-821E-744B8141420D}" type="presParOf" srcId="{E537F83E-87E4-4024-BB8D-43035DB1389D}" destId="{1E8C106C-1330-4B1C-8825-218471238CA0}" srcOrd="6" destOrd="0" presId="urn:microsoft.com/office/officeart/2005/8/layout/cycle6"/>
    <dgm:cxn modelId="{027C5EA5-64BF-43F4-A0F6-581604BA7E88}" type="presParOf" srcId="{E537F83E-87E4-4024-BB8D-43035DB1389D}" destId="{23FA82B6-EEB2-4B2A-AC4C-7AD838A94EA3}" srcOrd="7" destOrd="0" presId="urn:microsoft.com/office/officeart/2005/8/layout/cycle6"/>
    <dgm:cxn modelId="{9E8FB584-C6F1-4DE5-99B3-B2771AB309BA}" type="presParOf" srcId="{E537F83E-87E4-4024-BB8D-43035DB1389D}" destId="{D475E2A7-0B30-47BA-B94B-9BF77F762460}" srcOrd="8" destOrd="0" presId="urn:microsoft.com/office/officeart/2005/8/layout/cycle6"/>
    <dgm:cxn modelId="{6BC2F4EF-7BCC-4D58-8337-F5B833149FD8}" type="presParOf" srcId="{E537F83E-87E4-4024-BB8D-43035DB1389D}" destId="{F4BAA728-ED54-4CE6-8096-6EB95FA8DE79}" srcOrd="9" destOrd="0" presId="urn:microsoft.com/office/officeart/2005/8/layout/cycle6"/>
    <dgm:cxn modelId="{A5A617D7-ADBD-4B2D-BBF5-06503432F07A}" type="presParOf" srcId="{E537F83E-87E4-4024-BB8D-43035DB1389D}" destId="{C60E03E2-9723-494D-83E1-851CF769E7E8}" srcOrd="10" destOrd="0" presId="urn:microsoft.com/office/officeart/2005/8/layout/cycle6"/>
    <dgm:cxn modelId="{DDB51260-9294-4541-B525-9E6AF35D1FB9}" type="presParOf" srcId="{E537F83E-87E4-4024-BB8D-43035DB1389D}" destId="{BB7C18F0-1867-4FB1-8217-E00176C4103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D909FC-A6C2-4F99-8824-5C74D171000E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2AEE1BF5-671E-43A7-9D4E-CE536E0215F8}">
      <dgm:prSet phldrT="[Text]" custT="1"/>
      <dgm:spPr/>
      <dgm:t>
        <a:bodyPr/>
        <a:lstStyle/>
        <a:p>
          <a:r>
            <a:rPr lang="fr-CH" sz="1600" smtClean="0"/>
            <a:t>Plusieurs stratégies:</a:t>
          </a:r>
          <a:endParaRPr lang="fr-CH" sz="1600"/>
        </a:p>
      </dgm:t>
    </dgm:pt>
    <dgm:pt modelId="{41A487A3-B618-4589-9081-3CAB62921054}" type="parTrans" cxnId="{F185DBCE-3368-4ADC-A705-AC81A9574CA3}">
      <dgm:prSet/>
      <dgm:spPr/>
      <dgm:t>
        <a:bodyPr/>
        <a:lstStyle/>
        <a:p>
          <a:endParaRPr lang="fr-CH"/>
        </a:p>
      </dgm:t>
    </dgm:pt>
    <dgm:pt modelId="{87CA5B64-EB62-4574-BB20-0EBDEB0E442C}" type="sibTrans" cxnId="{F185DBCE-3368-4ADC-A705-AC81A9574CA3}">
      <dgm:prSet/>
      <dgm:spPr/>
      <dgm:t>
        <a:bodyPr/>
        <a:lstStyle/>
        <a:p>
          <a:endParaRPr lang="fr-CH"/>
        </a:p>
      </dgm:t>
    </dgm:pt>
    <dgm:pt modelId="{09FDF42F-9F3A-4554-B436-05C7E9C5D81A}">
      <dgm:prSet custT="1"/>
      <dgm:spPr/>
      <dgm:t>
        <a:bodyPr/>
        <a:lstStyle/>
        <a:p>
          <a:r>
            <a:rPr lang="fr-CH" sz="1600" dirty="0" smtClean="0"/>
            <a:t>1. Une seule </a:t>
          </a:r>
          <a:r>
            <a:rPr lang="fr-CH" sz="1600" dirty="0" err="1" smtClean="0"/>
            <a:t>mind</a:t>
          </a:r>
          <a:r>
            <a:rPr lang="fr-CH" sz="1600" dirty="0" smtClean="0"/>
            <a:t> </a:t>
          </a:r>
          <a:r>
            <a:rPr lang="fr-CH" sz="1600" dirty="0" err="1" smtClean="0"/>
            <a:t>map</a:t>
          </a:r>
          <a:r>
            <a:rPr lang="fr-CH" sz="1600" dirty="0" smtClean="0"/>
            <a:t> et ouvrir / fermer des branches</a:t>
          </a:r>
        </a:p>
      </dgm:t>
    </dgm:pt>
    <dgm:pt modelId="{D56D0D71-E460-4BF1-9B03-4798791200BB}" type="parTrans" cxnId="{346E14E4-6283-4FDA-86DB-7B4A6A87CA98}">
      <dgm:prSet custT="1"/>
      <dgm:spPr/>
      <dgm:t>
        <a:bodyPr/>
        <a:lstStyle/>
        <a:p>
          <a:endParaRPr lang="fr-CH" sz="1600"/>
        </a:p>
      </dgm:t>
    </dgm:pt>
    <dgm:pt modelId="{772EA336-5DD9-4BEF-9C34-D8F3C1779335}" type="sibTrans" cxnId="{346E14E4-6283-4FDA-86DB-7B4A6A87CA98}">
      <dgm:prSet/>
      <dgm:spPr/>
      <dgm:t>
        <a:bodyPr/>
        <a:lstStyle/>
        <a:p>
          <a:endParaRPr lang="fr-CH"/>
        </a:p>
      </dgm:t>
    </dgm:pt>
    <dgm:pt modelId="{DF2E8312-BF75-40E0-A75A-04E0F984F1E9}">
      <dgm:prSet custT="1"/>
      <dgm:spPr/>
      <dgm:t>
        <a:bodyPr/>
        <a:lstStyle/>
        <a:p>
          <a:r>
            <a:rPr lang="fr-CH" sz="1600" dirty="0" smtClean="0"/>
            <a:t>2. Cartes conceptuelles (ou </a:t>
          </a:r>
          <a:r>
            <a:rPr lang="fr-CH" sz="1600" dirty="0" err="1" smtClean="0"/>
            <a:t>mind</a:t>
          </a:r>
          <a:r>
            <a:rPr lang="fr-CH" sz="1600" dirty="0" smtClean="0"/>
            <a:t> </a:t>
          </a:r>
          <a:r>
            <a:rPr lang="fr-CH" sz="1600" dirty="0" err="1" smtClean="0"/>
            <a:t>maps</a:t>
          </a:r>
          <a:r>
            <a:rPr lang="fr-CH" sz="1600" dirty="0" smtClean="0"/>
            <a:t>) reliés par des liens.</a:t>
          </a:r>
        </a:p>
      </dgm:t>
    </dgm:pt>
    <dgm:pt modelId="{53AC871D-D309-4A33-BA31-8142713DBBD2}" type="parTrans" cxnId="{9E5A75B2-B4B8-4261-AFDB-0CE30B0309D5}">
      <dgm:prSet custT="1"/>
      <dgm:spPr/>
      <dgm:t>
        <a:bodyPr/>
        <a:lstStyle/>
        <a:p>
          <a:endParaRPr lang="fr-CH" sz="1600"/>
        </a:p>
      </dgm:t>
    </dgm:pt>
    <dgm:pt modelId="{FA755021-AF63-4E13-AE3A-650FAEABAB2B}" type="sibTrans" cxnId="{9E5A75B2-B4B8-4261-AFDB-0CE30B0309D5}">
      <dgm:prSet/>
      <dgm:spPr/>
      <dgm:t>
        <a:bodyPr/>
        <a:lstStyle/>
        <a:p>
          <a:endParaRPr lang="fr-CH"/>
        </a:p>
      </dgm:t>
    </dgm:pt>
    <dgm:pt modelId="{14DBAC07-597E-41DA-B93D-7B946E70FC9A}">
      <dgm:prSet custT="1"/>
      <dgm:spPr/>
      <dgm:t>
        <a:bodyPr/>
        <a:lstStyle/>
        <a:p>
          <a:r>
            <a:rPr lang="fr-CH" sz="1600" dirty="0" smtClean="0"/>
            <a:t>3. Utiliser un logiciel qui permet d’afficher certains nœuds (ou branches) dans un ordre conçu pour une présentation.</a:t>
          </a:r>
        </a:p>
      </dgm:t>
    </dgm:pt>
    <dgm:pt modelId="{14E8D184-65CA-4022-92C6-FB2E3752115D}" type="parTrans" cxnId="{C417D93A-84A9-4A13-8098-3CBF029033F8}">
      <dgm:prSet custT="1"/>
      <dgm:spPr/>
      <dgm:t>
        <a:bodyPr/>
        <a:lstStyle/>
        <a:p>
          <a:endParaRPr lang="fr-CH" sz="1600"/>
        </a:p>
      </dgm:t>
    </dgm:pt>
    <dgm:pt modelId="{EECE9DF0-78E1-4EBA-8FBA-D9CB4CE1A7B2}" type="sibTrans" cxnId="{C417D93A-84A9-4A13-8098-3CBF029033F8}">
      <dgm:prSet/>
      <dgm:spPr/>
      <dgm:t>
        <a:bodyPr/>
        <a:lstStyle/>
        <a:p>
          <a:endParaRPr lang="fr-CH"/>
        </a:p>
      </dgm:t>
    </dgm:pt>
    <dgm:pt modelId="{8FF5679D-8D5A-4D50-B410-2CAF2A5165FF}">
      <dgm:prSet custT="1"/>
      <dgm:spPr/>
      <dgm:t>
        <a:bodyPr/>
        <a:lstStyle/>
        <a:p>
          <a:r>
            <a:rPr lang="fr-CH" sz="1600" dirty="0" smtClean="0"/>
            <a:t>3. Avec un logiciel de présentation (Powerpoint) et utiliser l’outil de dessin.</a:t>
          </a:r>
        </a:p>
      </dgm:t>
    </dgm:pt>
    <dgm:pt modelId="{63F9E91E-B794-47B7-9C3E-E0AC5956E900}" type="parTrans" cxnId="{689BF710-B572-4F37-ACEE-1CAECA8FE668}">
      <dgm:prSet custT="1"/>
      <dgm:spPr/>
      <dgm:t>
        <a:bodyPr/>
        <a:lstStyle/>
        <a:p>
          <a:endParaRPr lang="fr-CH" sz="1600"/>
        </a:p>
      </dgm:t>
    </dgm:pt>
    <dgm:pt modelId="{F823BF68-9C54-4E5F-AC55-E768376D5A47}" type="sibTrans" cxnId="{689BF710-B572-4F37-ACEE-1CAECA8FE668}">
      <dgm:prSet/>
      <dgm:spPr/>
      <dgm:t>
        <a:bodyPr/>
        <a:lstStyle/>
        <a:p>
          <a:endParaRPr lang="fr-CH"/>
        </a:p>
      </dgm:t>
    </dgm:pt>
    <dgm:pt modelId="{094F84EF-0FA3-4C5C-8CF5-0FEEA2DFF19D}" type="pres">
      <dgm:prSet presAssocID="{74D909FC-A6C2-4F99-8824-5C74D17100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66A6786A-9456-4EF1-A11B-ECF6147CC40D}" type="pres">
      <dgm:prSet presAssocID="{2AEE1BF5-671E-43A7-9D4E-CE536E0215F8}" presName="centerShape" presStyleLbl="node0" presStyleIdx="0" presStyleCnt="1"/>
      <dgm:spPr/>
      <dgm:t>
        <a:bodyPr/>
        <a:lstStyle/>
        <a:p>
          <a:endParaRPr lang="fr-CH"/>
        </a:p>
      </dgm:t>
    </dgm:pt>
    <dgm:pt modelId="{CF6FE538-2C03-46F3-B39A-E31E647EE92C}" type="pres">
      <dgm:prSet presAssocID="{D56D0D71-E460-4BF1-9B03-4798791200BB}" presName="parTrans" presStyleLbl="sibTrans2D1" presStyleIdx="0" presStyleCnt="4"/>
      <dgm:spPr/>
      <dgm:t>
        <a:bodyPr/>
        <a:lstStyle/>
        <a:p>
          <a:endParaRPr lang="fr-CH"/>
        </a:p>
      </dgm:t>
    </dgm:pt>
    <dgm:pt modelId="{CCF69E6C-9CB5-414B-ACCD-8FAF9D2EC226}" type="pres">
      <dgm:prSet presAssocID="{D56D0D71-E460-4BF1-9B03-4798791200BB}" presName="connectorText" presStyleLbl="sibTrans2D1" presStyleIdx="0" presStyleCnt="4"/>
      <dgm:spPr/>
      <dgm:t>
        <a:bodyPr/>
        <a:lstStyle/>
        <a:p>
          <a:endParaRPr lang="fr-CH"/>
        </a:p>
      </dgm:t>
    </dgm:pt>
    <dgm:pt modelId="{AB9E7CD3-959C-4FD6-ABD4-1CC139B75923}" type="pres">
      <dgm:prSet presAssocID="{09FDF42F-9F3A-4554-B436-05C7E9C5D81A}" presName="node" presStyleLbl="node1" presStyleIdx="0" presStyleCnt="4" custScaleX="208081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62418F2-4119-4E43-98A1-08407D25F235}" type="pres">
      <dgm:prSet presAssocID="{53AC871D-D309-4A33-BA31-8142713DBBD2}" presName="parTrans" presStyleLbl="sibTrans2D1" presStyleIdx="1" presStyleCnt="4"/>
      <dgm:spPr/>
      <dgm:t>
        <a:bodyPr/>
        <a:lstStyle/>
        <a:p>
          <a:endParaRPr lang="fr-CH"/>
        </a:p>
      </dgm:t>
    </dgm:pt>
    <dgm:pt modelId="{9A0F6B03-0655-4125-903E-3C50E287461D}" type="pres">
      <dgm:prSet presAssocID="{53AC871D-D309-4A33-BA31-8142713DBBD2}" presName="connectorText" presStyleLbl="sibTrans2D1" presStyleIdx="1" presStyleCnt="4"/>
      <dgm:spPr/>
      <dgm:t>
        <a:bodyPr/>
        <a:lstStyle/>
        <a:p>
          <a:endParaRPr lang="fr-CH"/>
        </a:p>
      </dgm:t>
    </dgm:pt>
    <dgm:pt modelId="{FA980768-9AE9-4DB7-A62F-35FA39519C25}" type="pres">
      <dgm:prSet presAssocID="{DF2E8312-BF75-40E0-A75A-04E0F984F1E9}" presName="node" presStyleLbl="node1" presStyleIdx="1" presStyleCnt="4" custScaleX="179732" custRadScaleRad="144920" custRadScaleInc="-634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88B9AA6-F933-4491-A6E9-4616DBE39A3C}" type="pres">
      <dgm:prSet presAssocID="{14E8D184-65CA-4022-92C6-FB2E3752115D}" presName="parTrans" presStyleLbl="sibTrans2D1" presStyleIdx="2" presStyleCnt="4"/>
      <dgm:spPr/>
      <dgm:t>
        <a:bodyPr/>
        <a:lstStyle/>
        <a:p>
          <a:endParaRPr lang="fr-CH"/>
        </a:p>
      </dgm:t>
    </dgm:pt>
    <dgm:pt modelId="{5F4FC4A4-A892-4737-A74A-AB6ABC330F05}" type="pres">
      <dgm:prSet presAssocID="{14E8D184-65CA-4022-92C6-FB2E3752115D}" presName="connectorText" presStyleLbl="sibTrans2D1" presStyleIdx="2" presStyleCnt="4"/>
      <dgm:spPr/>
      <dgm:t>
        <a:bodyPr/>
        <a:lstStyle/>
        <a:p>
          <a:endParaRPr lang="fr-CH"/>
        </a:p>
      </dgm:t>
    </dgm:pt>
    <dgm:pt modelId="{3465D26A-F055-4233-AAA6-F554114648AA}" type="pres">
      <dgm:prSet presAssocID="{14DBAC07-597E-41DA-B93D-7B946E70FC9A}" presName="node" presStyleLbl="node1" presStyleIdx="2" presStyleCnt="4" custScaleX="2294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20C98BF-1D19-4176-880E-4935331F67AF}" type="pres">
      <dgm:prSet presAssocID="{63F9E91E-B794-47B7-9C3E-E0AC5956E900}" presName="parTrans" presStyleLbl="sibTrans2D1" presStyleIdx="3" presStyleCnt="4"/>
      <dgm:spPr/>
      <dgm:t>
        <a:bodyPr/>
        <a:lstStyle/>
        <a:p>
          <a:endParaRPr lang="fr-CH"/>
        </a:p>
      </dgm:t>
    </dgm:pt>
    <dgm:pt modelId="{E449D5B8-137B-4643-BB99-23117382577C}" type="pres">
      <dgm:prSet presAssocID="{63F9E91E-B794-47B7-9C3E-E0AC5956E900}" presName="connectorText" presStyleLbl="sibTrans2D1" presStyleIdx="3" presStyleCnt="4"/>
      <dgm:spPr/>
      <dgm:t>
        <a:bodyPr/>
        <a:lstStyle/>
        <a:p>
          <a:endParaRPr lang="fr-CH"/>
        </a:p>
      </dgm:t>
    </dgm:pt>
    <dgm:pt modelId="{E8748F0C-FD08-44B0-9171-A965EA2B296B}" type="pres">
      <dgm:prSet presAssocID="{8FF5679D-8D5A-4D50-B410-2CAF2A5165FF}" presName="node" presStyleLbl="node1" presStyleIdx="3" presStyleCnt="4" custScaleX="174586" custScaleY="128566" custRadScaleRad="142562" custRadScaleInc="-330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79F60B80-134E-4869-84BE-E93A84076BDE}" type="presOf" srcId="{63F9E91E-B794-47B7-9C3E-E0AC5956E900}" destId="{F20C98BF-1D19-4176-880E-4935331F67AF}" srcOrd="0" destOrd="0" presId="urn:microsoft.com/office/officeart/2005/8/layout/radial5"/>
    <dgm:cxn modelId="{346E14E4-6283-4FDA-86DB-7B4A6A87CA98}" srcId="{2AEE1BF5-671E-43A7-9D4E-CE536E0215F8}" destId="{09FDF42F-9F3A-4554-B436-05C7E9C5D81A}" srcOrd="0" destOrd="0" parTransId="{D56D0D71-E460-4BF1-9B03-4798791200BB}" sibTransId="{772EA336-5DD9-4BEF-9C34-D8F3C1779335}"/>
    <dgm:cxn modelId="{9E5A75B2-B4B8-4261-AFDB-0CE30B0309D5}" srcId="{2AEE1BF5-671E-43A7-9D4E-CE536E0215F8}" destId="{DF2E8312-BF75-40E0-A75A-04E0F984F1E9}" srcOrd="1" destOrd="0" parTransId="{53AC871D-D309-4A33-BA31-8142713DBBD2}" sibTransId="{FA755021-AF63-4E13-AE3A-650FAEABAB2B}"/>
    <dgm:cxn modelId="{993341D3-9722-4ED3-B3C6-4E6DB5688C7E}" type="presOf" srcId="{14E8D184-65CA-4022-92C6-FB2E3752115D}" destId="{288B9AA6-F933-4491-A6E9-4616DBE39A3C}" srcOrd="0" destOrd="0" presId="urn:microsoft.com/office/officeart/2005/8/layout/radial5"/>
    <dgm:cxn modelId="{B94B77D1-A068-47EC-AA85-F8823320702B}" type="presOf" srcId="{14E8D184-65CA-4022-92C6-FB2E3752115D}" destId="{5F4FC4A4-A892-4737-A74A-AB6ABC330F05}" srcOrd="1" destOrd="0" presId="urn:microsoft.com/office/officeart/2005/8/layout/radial5"/>
    <dgm:cxn modelId="{689BF710-B572-4F37-ACEE-1CAECA8FE668}" srcId="{2AEE1BF5-671E-43A7-9D4E-CE536E0215F8}" destId="{8FF5679D-8D5A-4D50-B410-2CAF2A5165FF}" srcOrd="3" destOrd="0" parTransId="{63F9E91E-B794-47B7-9C3E-E0AC5956E900}" sibTransId="{F823BF68-9C54-4E5F-AC55-E768376D5A47}"/>
    <dgm:cxn modelId="{7B9441E0-1999-41B5-81A0-380C83D2C543}" type="presOf" srcId="{74D909FC-A6C2-4F99-8824-5C74D171000E}" destId="{094F84EF-0FA3-4C5C-8CF5-0FEEA2DFF19D}" srcOrd="0" destOrd="0" presId="urn:microsoft.com/office/officeart/2005/8/layout/radial5"/>
    <dgm:cxn modelId="{4FC42C4A-8D06-401F-B918-E6C5F9225805}" type="presOf" srcId="{8FF5679D-8D5A-4D50-B410-2CAF2A5165FF}" destId="{E8748F0C-FD08-44B0-9171-A965EA2B296B}" srcOrd="0" destOrd="0" presId="urn:microsoft.com/office/officeart/2005/8/layout/radial5"/>
    <dgm:cxn modelId="{C4DDD795-BFC7-46E5-85CF-1891EF945D63}" type="presOf" srcId="{D56D0D71-E460-4BF1-9B03-4798791200BB}" destId="{CCF69E6C-9CB5-414B-ACCD-8FAF9D2EC226}" srcOrd="1" destOrd="0" presId="urn:microsoft.com/office/officeart/2005/8/layout/radial5"/>
    <dgm:cxn modelId="{0D1B96A7-BFC0-4A90-B223-C100CAFA2EBB}" type="presOf" srcId="{D56D0D71-E460-4BF1-9B03-4798791200BB}" destId="{CF6FE538-2C03-46F3-B39A-E31E647EE92C}" srcOrd="0" destOrd="0" presId="urn:microsoft.com/office/officeart/2005/8/layout/radial5"/>
    <dgm:cxn modelId="{773EACCD-35A4-4118-B2D9-D80367C7912A}" type="presOf" srcId="{53AC871D-D309-4A33-BA31-8142713DBBD2}" destId="{562418F2-4119-4E43-98A1-08407D25F235}" srcOrd="0" destOrd="0" presId="urn:microsoft.com/office/officeart/2005/8/layout/radial5"/>
    <dgm:cxn modelId="{F638AF39-C49C-41C8-9DF9-F8837D4782FA}" type="presOf" srcId="{2AEE1BF5-671E-43A7-9D4E-CE536E0215F8}" destId="{66A6786A-9456-4EF1-A11B-ECF6147CC40D}" srcOrd="0" destOrd="0" presId="urn:microsoft.com/office/officeart/2005/8/layout/radial5"/>
    <dgm:cxn modelId="{D2B50621-1D82-44DA-9416-F9C8997BEB5E}" type="presOf" srcId="{14DBAC07-597E-41DA-B93D-7B946E70FC9A}" destId="{3465D26A-F055-4233-AAA6-F554114648AA}" srcOrd="0" destOrd="0" presId="urn:microsoft.com/office/officeart/2005/8/layout/radial5"/>
    <dgm:cxn modelId="{0FCC616D-5E6B-490B-95A4-B1966C4C8BFD}" type="presOf" srcId="{DF2E8312-BF75-40E0-A75A-04E0F984F1E9}" destId="{FA980768-9AE9-4DB7-A62F-35FA39519C25}" srcOrd="0" destOrd="0" presId="urn:microsoft.com/office/officeart/2005/8/layout/radial5"/>
    <dgm:cxn modelId="{2418632A-4514-4A61-BE06-25B89358AB99}" type="presOf" srcId="{53AC871D-D309-4A33-BA31-8142713DBBD2}" destId="{9A0F6B03-0655-4125-903E-3C50E287461D}" srcOrd="1" destOrd="0" presId="urn:microsoft.com/office/officeart/2005/8/layout/radial5"/>
    <dgm:cxn modelId="{F185DBCE-3368-4ADC-A705-AC81A9574CA3}" srcId="{74D909FC-A6C2-4F99-8824-5C74D171000E}" destId="{2AEE1BF5-671E-43A7-9D4E-CE536E0215F8}" srcOrd="0" destOrd="0" parTransId="{41A487A3-B618-4589-9081-3CAB62921054}" sibTransId="{87CA5B64-EB62-4574-BB20-0EBDEB0E442C}"/>
    <dgm:cxn modelId="{14C46207-110E-479B-B389-3111EB246874}" type="presOf" srcId="{63F9E91E-B794-47B7-9C3E-E0AC5956E900}" destId="{E449D5B8-137B-4643-BB99-23117382577C}" srcOrd="1" destOrd="0" presId="urn:microsoft.com/office/officeart/2005/8/layout/radial5"/>
    <dgm:cxn modelId="{C417D93A-84A9-4A13-8098-3CBF029033F8}" srcId="{2AEE1BF5-671E-43A7-9D4E-CE536E0215F8}" destId="{14DBAC07-597E-41DA-B93D-7B946E70FC9A}" srcOrd="2" destOrd="0" parTransId="{14E8D184-65CA-4022-92C6-FB2E3752115D}" sibTransId="{EECE9DF0-78E1-4EBA-8FBA-D9CB4CE1A7B2}"/>
    <dgm:cxn modelId="{FBC14ED8-83EA-41E9-92D5-1877825485C8}" type="presOf" srcId="{09FDF42F-9F3A-4554-B436-05C7E9C5D81A}" destId="{AB9E7CD3-959C-4FD6-ABD4-1CC139B75923}" srcOrd="0" destOrd="0" presId="urn:microsoft.com/office/officeart/2005/8/layout/radial5"/>
    <dgm:cxn modelId="{66A005FC-44A0-46CD-8FE3-25A966C7DB85}" type="presParOf" srcId="{094F84EF-0FA3-4C5C-8CF5-0FEEA2DFF19D}" destId="{66A6786A-9456-4EF1-A11B-ECF6147CC40D}" srcOrd="0" destOrd="0" presId="urn:microsoft.com/office/officeart/2005/8/layout/radial5"/>
    <dgm:cxn modelId="{B9C70326-C583-4BEC-9D53-2C195962547F}" type="presParOf" srcId="{094F84EF-0FA3-4C5C-8CF5-0FEEA2DFF19D}" destId="{CF6FE538-2C03-46F3-B39A-E31E647EE92C}" srcOrd="1" destOrd="0" presId="urn:microsoft.com/office/officeart/2005/8/layout/radial5"/>
    <dgm:cxn modelId="{BF52D5C5-5E44-45BF-B6F2-712331168846}" type="presParOf" srcId="{CF6FE538-2C03-46F3-B39A-E31E647EE92C}" destId="{CCF69E6C-9CB5-414B-ACCD-8FAF9D2EC226}" srcOrd="0" destOrd="0" presId="urn:microsoft.com/office/officeart/2005/8/layout/radial5"/>
    <dgm:cxn modelId="{A6258A1E-C505-40D6-86CF-ABCB05773793}" type="presParOf" srcId="{094F84EF-0FA3-4C5C-8CF5-0FEEA2DFF19D}" destId="{AB9E7CD3-959C-4FD6-ABD4-1CC139B75923}" srcOrd="2" destOrd="0" presId="urn:microsoft.com/office/officeart/2005/8/layout/radial5"/>
    <dgm:cxn modelId="{CE063893-EEBD-4092-B351-7F70DEED56D2}" type="presParOf" srcId="{094F84EF-0FA3-4C5C-8CF5-0FEEA2DFF19D}" destId="{562418F2-4119-4E43-98A1-08407D25F235}" srcOrd="3" destOrd="0" presId="urn:microsoft.com/office/officeart/2005/8/layout/radial5"/>
    <dgm:cxn modelId="{ABB8F3F8-0162-4197-8671-A3A3B74290C6}" type="presParOf" srcId="{562418F2-4119-4E43-98A1-08407D25F235}" destId="{9A0F6B03-0655-4125-903E-3C50E287461D}" srcOrd="0" destOrd="0" presId="urn:microsoft.com/office/officeart/2005/8/layout/radial5"/>
    <dgm:cxn modelId="{D1FB992B-BAA1-49F1-AFCD-CE5E9B2F812B}" type="presParOf" srcId="{094F84EF-0FA3-4C5C-8CF5-0FEEA2DFF19D}" destId="{FA980768-9AE9-4DB7-A62F-35FA39519C25}" srcOrd="4" destOrd="0" presId="urn:microsoft.com/office/officeart/2005/8/layout/radial5"/>
    <dgm:cxn modelId="{6E23146D-4EF1-4BF1-89D3-AD4BDC4FAC78}" type="presParOf" srcId="{094F84EF-0FA3-4C5C-8CF5-0FEEA2DFF19D}" destId="{288B9AA6-F933-4491-A6E9-4616DBE39A3C}" srcOrd="5" destOrd="0" presId="urn:microsoft.com/office/officeart/2005/8/layout/radial5"/>
    <dgm:cxn modelId="{E78CB1D7-E727-42E7-9D52-691E2CBCAFE6}" type="presParOf" srcId="{288B9AA6-F933-4491-A6E9-4616DBE39A3C}" destId="{5F4FC4A4-A892-4737-A74A-AB6ABC330F05}" srcOrd="0" destOrd="0" presId="urn:microsoft.com/office/officeart/2005/8/layout/radial5"/>
    <dgm:cxn modelId="{0F52F475-AB14-40D7-B7E1-DD59ED8FFEFE}" type="presParOf" srcId="{094F84EF-0FA3-4C5C-8CF5-0FEEA2DFF19D}" destId="{3465D26A-F055-4233-AAA6-F554114648AA}" srcOrd="6" destOrd="0" presId="urn:microsoft.com/office/officeart/2005/8/layout/radial5"/>
    <dgm:cxn modelId="{21A540F2-1A43-4F0F-BAAA-33EC28E7AD48}" type="presParOf" srcId="{094F84EF-0FA3-4C5C-8CF5-0FEEA2DFF19D}" destId="{F20C98BF-1D19-4176-880E-4935331F67AF}" srcOrd="7" destOrd="0" presId="urn:microsoft.com/office/officeart/2005/8/layout/radial5"/>
    <dgm:cxn modelId="{AE40B81D-59A4-4F99-8306-59F8732266FC}" type="presParOf" srcId="{F20C98BF-1D19-4176-880E-4935331F67AF}" destId="{E449D5B8-137B-4643-BB99-23117382577C}" srcOrd="0" destOrd="0" presId="urn:microsoft.com/office/officeart/2005/8/layout/radial5"/>
    <dgm:cxn modelId="{7B3466F8-B09B-4F12-ACC3-9B3E8BF1B635}" type="presParOf" srcId="{094F84EF-0FA3-4C5C-8CF5-0FEEA2DFF19D}" destId="{E8748F0C-FD08-44B0-9171-A965EA2B296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F71397-5EA9-4434-BEEE-738D5175B5C0}">
      <dsp:nvSpPr>
        <dsp:cNvPr id="0" name=""/>
        <dsp:cNvSpPr/>
      </dsp:nvSpPr>
      <dsp:spPr>
        <a:xfrm>
          <a:off x="3137334" y="2815"/>
          <a:ext cx="1954931" cy="1270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900" kern="1200" dirty="0" smtClean="0"/>
            <a:t>1. Structure générale</a:t>
          </a:r>
          <a:endParaRPr lang="fr-CH" sz="1900" kern="1200" dirty="0"/>
        </a:p>
      </dsp:txBody>
      <dsp:txXfrm>
        <a:off x="3137334" y="2815"/>
        <a:ext cx="1954931" cy="1270705"/>
      </dsp:txXfrm>
    </dsp:sp>
    <dsp:sp modelId="{2A2E3792-5D48-4D00-8F9C-173DF6C68112}">
      <dsp:nvSpPr>
        <dsp:cNvPr id="0" name=""/>
        <dsp:cNvSpPr/>
      </dsp:nvSpPr>
      <dsp:spPr>
        <a:xfrm>
          <a:off x="2016912" y="638168"/>
          <a:ext cx="4195774" cy="4195774"/>
        </a:xfrm>
        <a:custGeom>
          <a:avLst/>
          <a:gdLst/>
          <a:ahLst/>
          <a:cxnLst/>
          <a:rect l="0" t="0" r="0" b="0"/>
          <a:pathLst>
            <a:path>
              <a:moveTo>
                <a:pt x="3089412" y="249101"/>
              </a:moveTo>
              <a:arcTo wR="2097887" hR="2097887" stAng="17892310" swAng="26238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AFCAF-6069-4134-8C99-FFAF998C7B04}">
      <dsp:nvSpPr>
        <dsp:cNvPr id="0" name=""/>
        <dsp:cNvSpPr/>
      </dsp:nvSpPr>
      <dsp:spPr>
        <a:xfrm>
          <a:off x="5235221" y="2100703"/>
          <a:ext cx="1954931" cy="1270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900" kern="1200" dirty="0" smtClean="0"/>
            <a:t>2. Mode de représentation des nœuds</a:t>
          </a:r>
          <a:endParaRPr lang="fr-CH" sz="1900" kern="1200" dirty="0"/>
        </a:p>
      </dsp:txBody>
      <dsp:txXfrm>
        <a:off x="5235221" y="2100703"/>
        <a:ext cx="1954931" cy="1270705"/>
      </dsp:txXfrm>
    </dsp:sp>
    <dsp:sp modelId="{BAE8F5C1-9A0F-40FD-B7BA-FBD2582AAD65}">
      <dsp:nvSpPr>
        <dsp:cNvPr id="0" name=""/>
        <dsp:cNvSpPr/>
      </dsp:nvSpPr>
      <dsp:spPr>
        <a:xfrm>
          <a:off x="2016912" y="638168"/>
          <a:ext cx="4195774" cy="4195774"/>
        </a:xfrm>
        <a:custGeom>
          <a:avLst/>
          <a:gdLst/>
          <a:ahLst/>
          <a:cxnLst/>
          <a:rect l="0" t="0" r="0" b="0"/>
          <a:pathLst>
            <a:path>
              <a:moveTo>
                <a:pt x="4092372" y="2748395"/>
              </a:moveTo>
              <a:arcTo wR="2097887" hR="2097887" stAng="1083835" swAng="26238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4B346-9272-4F78-A58C-BB0DDB856CCB}">
      <dsp:nvSpPr>
        <dsp:cNvPr id="0" name=""/>
        <dsp:cNvSpPr/>
      </dsp:nvSpPr>
      <dsp:spPr>
        <a:xfrm>
          <a:off x="3137334" y="4198590"/>
          <a:ext cx="1954931" cy="1270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900" kern="1200" dirty="0" smtClean="0"/>
            <a:t>3. Mode de représentation des liens (relations)</a:t>
          </a:r>
          <a:endParaRPr lang="fr-CH" sz="1900" kern="1200" dirty="0"/>
        </a:p>
      </dsp:txBody>
      <dsp:txXfrm>
        <a:off x="3137334" y="4198590"/>
        <a:ext cx="1954931" cy="1270705"/>
      </dsp:txXfrm>
    </dsp:sp>
    <dsp:sp modelId="{88092C68-232E-4196-B0F2-790782A4306F}">
      <dsp:nvSpPr>
        <dsp:cNvPr id="0" name=""/>
        <dsp:cNvSpPr/>
      </dsp:nvSpPr>
      <dsp:spPr>
        <a:xfrm>
          <a:off x="2016912" y="638168"/>
          <a:ext cx="4195774" cy="4195774"/>
        </a:xfrm>
        <a:custGeom>
          <a:avLst/>
          <a:gdLst/>
          <a:ahLst/>
          <a:cxnLst/>
          <a:rect l="0" t="0" r="0" b="0"/>
          <a:pathLst>
            <a:path>
              <a:moveTo>
                <a:pt x="1106362" y="3946673"/>
              </a:moveTo>
              <a:arcTo wR="2097887" hR="2097887" stAng="7092310" swAng="26238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5D73C-06D8-460F-8AC7-809AB59BA140}">
      <dsp:nvSpPr>
        <dsp:cNvPr id="0" name=""/>
        <dsp:cNvSpPr/>
      </dsp:nvSpPr>
      <dsp:spPr>
        <a:xfrm>
          <a:off x="1039446" y="2100703"/>
          <a:ext cx="1954931" cy="1270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900" kern="1200" dirty="0" smtClean="0"/>
            <a:t>4. Autres contraintes d’agencement</a:t>
          </a:r>
          <a:endParaRPr lang="fr-CH" sz="1900" kern="1200" dirty="0"/>
        </a:p>
      </dsp:txBody>
      <dsp:txXfrm>
        <a:off x="1039446" y="2100703"/>
        <a:ext cx="1954931" cy="1270705"/>
      </dsp:txXfrm>
    </dsp:sp>
    <dsp:sp modelId="{B62DABBD-098B-45EF-B208-3FC0C6C66456}">
      <dsp:nvSpPr>
        <dsp:cNvPr id="0" name=""/>
        <dsp:cNvSpPr/>
      </dsp:nvSpPr>
      <dsp:spPr>
        <a:xfrm>
          <a:off x="2016912" y="638168"/>
          <a:ext cx="4195774" cy="4195774"/>
        </a:xfrm>
        <a:custGeom>
          <a:avLst/>
          <a:gdLst/>
          <a:ahLst/>
          <a:cxnLst/>
          <a:rect l="0" t="0" r="0" b="0"/>
          <a:pathLst>
            <a:path>
              <a:moveTo>
                <a:pt x="103402" y="1447379"/>
              </a:moveTo>
              <a:arcTo wR="2097887" hR="2097887" stAng="11883835" swAng="26238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229FAF-1115-4D73-B8EC-B55A54DE4B49}">
      <dsp:nvSpPr>
        <dsp:cNvPr id="0" name=""/>
        <dsp:cNvSpPr/>
      </dsp:nvSpPr>
      <dsp:spPr>
        <a:xfrm>
          <a:off x="2535456" y="2020876"/>
          <a:ext cx="2555653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Cartes conceptuelles</a:t>
          </a:r>
          <a:endParaRPr lang="fr-CH" sz="1600" kern="1200" noProof="0" dirty="0"/>
        </a:p>
      </dsp:txBody>
      <dsp:txXfrm>
        <a:off x="2535456" y="2020876"/>
        <a:ext cx="2555653" cy="1438572"/>
      </dsp:txXfrm>
    </dsp:sp>
    <dsp:sp modelId="{8EF940EC-C639-4D7E-9F90-6B6642DDCA26}">
      <dsp:nvSpPr>
        <dsp:cNvPr id="0" name=""/>
        <dsp:cNvSpPr/>
      </dsp:nvSpPr>
      <dsp:spPr>
        <a:xfrm rot="16200018">
          <a:off x="3661007" y="1497617"/>
          <a:ext cx="304560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 noProof="0"/>
        </a:p>
      </dsp:txBody>
      <dsp:txXfrm rot="16200018">
        <a:off x="3661007" y="1497617"/>
        <a:ext cx="304560" cy="489114"/>
      </dsp:txXfrm>
    </dsp:sp>
    <dsp:sp modelId="{DBEC718D-94A7-4498-99D8-423E21389153}">
      <dsp:nvSpPr>
        <dsp:cNvPr id="0" name=""/>
        <dsp:cNvSpPr/>
      </dsp:nvSpPr>
      <dsp:spPr>
        <a:xfrm>
          <a:off x="2662234" y="7661"/>
          <a:ext cx="2302119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1. Cartes heuristiques (</a:t>
          </a:r>
          <a:r>
            <a:rPr lang="fr-CH" sz="1600" kern="1200" noProof="0" dirty="0" err="1" smtClean="0"/>
            <a:t>mind</a:t>
          </a:r>
          <a:r>
            <a:rPr lang="fr-CH" sz="1600" kern="1200" noProof="0" dirty="0" smtClean="0"/>
            <a:t> </a:t>
          </a:r>
          <a:r>
            <a:rPr lang="fr-CH" sz="1600" kern="1200" noProof="0" dirty="0" err="1" smtClean="0"/>
            <a:t>maps</a:t>
          </a:r>
          <a:r>
            <a:rPr lang="fr-CH" sz="1600" kern="1200" noProof="0" dirty="0" smtClean="0"/>
            <a:t>)</a:t>
          </a:r>
          <a:endParaRPr lang="fr-CH" sz="1600" kern="1200" noProof="0" dirty="0"/>
        </a:p>
      </dsp:txBody>
      <dsp:txXfrm>
        <a:off x="2662234" y="7661"/>
        <a:ext cx="2302119" cy="1438572"/>
      </dsp:txXfrm>
    </dsp:sp>
    <dsp:sp modelId="{A4EA3834-049E-4C23-8D87-3373E38F27F7}">
      <dsp:nvSpPr>
        <dsp:cNvPr id="0" name=""/>
        <dsp:cNvSpPr/>
      </dsp:nvSpPr>
      <dsp:spPr>
        <a:xfrm rot="13">
          <a:off x="5241958" y="2495611"/>
          <a:ext cx="363409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2200" kern="1200"/>
        </a:p>
      </dsp:txBody>
      <dsp:txXfrm rot="13">
        <a:off x="5241958" y="2495611"/>
        <a:ext cx="363409" cy="489114"/>
      </dsp:txXfrm>
    </dsp:sp>
    <dsp:sp modelId="{529EDB17-5DA2-4EC4-A4BC-96299EDE1425}">
      <dsp:nvSpPr>
        <dsp:cNvPr id="0" name=""/>
        <dsp:cNvSpPr/>
      </dsp:nvSpPr>
      <dsp:spPr>
        <a:xfrm>
          <a:off x="5776787" y="2020888"/>
          <a:ext cx="2011469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2. Cartes conceptuelles </a:t>
          </a:r>
          <a:br>
            <a:rPr lang="fr-CH" sz="1600" kern="1200" noProof="0" dirty="0" smtClean="0"/>
          </a:br>
          <a:r>
            <a:rPr lang="fr-CH" sz="1600" kern="1200" noProof="0" dirty="0" smtClean="0"/>
            <a:t>(au sens étroit)</a:t>
          </a:r>
          <a:endParaRPr lang="fr-CH" sz="1600" kern="1200" noProof="0" dirty="0"/>
        </a:p>
      </dsp:txBody>
      <dsp:txXfrm>
        <a:off x="5776787" y="2020888"/>
        <a:ext cx="2011469" cy="1438572"/>
      </dsp:txXfrm>
    </dsp:sp>
    <dsp:sp modelId="{FD3554E1-FA5E-4A3C-9012-4B614E095766}">
      <dsp:nvSpPr>
        <dsp:cNvPr id="0" name=""/>
        <dsp:cNvSpPr/>
      </dsp:nvSpPr>
      <dsp:spPr>
        <a:xfrm rot="5399989">
          <a:off x="3661152" y="3493325"/>
          <a:ext cx="304267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 noProof="0"/>
        </a:p>
      </dsp:txBody>
      <dsp:txXfrm rot="5399989">
        <a:off x="3661152" y="3493325"/>
        <a:ext cx="304267" cy="489114"/>
      </dsp:txXfrm>
    </dsp:sp>
    <dsp:sp modelId="{61C0CE7D-BC57-453E-812A-16F2B988ADEA}">
      <dsp:nvSpPr>
        <dsp:cNvPr id="0" name=""/>
        <dsp:cNvSpPr/>
      </dsp:nvSpPr>
      <dsp:spPr>
        <a:xfrm>
          <a:off x="2590790" y="4033539"/>
          <a:ext cx="2444998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3. Autres </a:t>
          </a:r>
          <a:r>
            <a:rPr lang="fr-CH" sz="1600" kern="1200" noProof="0" dirty="0" smtClean="0"/>
            <a:t>« langages » </a:t>
          </a:r>
          <a:r>
            <a:rPr lang="fr-CH" sz="1600" kern="1200" noProof="0" dirty="0" smtClean="0"/>
            <a:t>informels </a:t>
          </a:r>
          <a:endParaRPr lang="fr-CH" sz="1600" kern="1200" noProof="0" dirty="0"/>
        </a:p>
      </dsp:txBody>
      <dsp:txXfrm>
        <a:off x="2590790" y="4033539"/>
        <a:ext cx="2444998" cy="1438572"/>
      </dsp:txXfrm>
    </dsp:sp>
    <dsp:sp modelId="{09B15D1A-6738-47FF-8457-7DCDB21F3582}">
      <dsp:nvSpPr>
        <dsp:cNvPr id="0" name=""/>
        <dsp:cNvSpPr/>
      </dsp:nvSpPr>
      <dsp:spPr>
        <a:xfrm rot="10713001">
          <a:off x="2119169" y="2534752"/>
          <a:ext cx="295148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 noProof="0"/>
        </a:p>
      </dsp:txBody>
      <dsp:txXfrm rot="10713001">
        <a:off x="2119169" y="2534752"/>
        <a:ext cx="295148" cy="489114"/>
      </dsp:txXfrm>
    </dsp:sp>
    <dsp:sp modelId="{4BB4B2D3-AEF7-4E34-9A27-6C603D8A2ECB}">
      <dsp:nvSpPr>
        <dsp:cNvPr id="0" name=""/>
        <dsp:cNvSpPr/>
      </dsp:nvSpPr>
      <dsp:spPr>
        <a:xfrm>
          <a:off x="0" y="2092332"/>
          <a:ext cx="1980641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4. </a:t>
          </a:r>
          <a:r>
            <a:rPr lang="fr-CH" sz="1600" kern="1200" noProof="0" dirty="0" smtClean="0"/>
            <a:t>Diagrammes </a:t>
          </a:r>
          <a:r>
            <a:rPr lang="fr-CH" sz="1600" kern="1200" noProof="0" dirty="0" smtClean="0"/>
            <a:t>visuels (semi) formels</a:t>
          </a:r>
          <a:endParaRPr lang="fr-CH" sz="1600" kern="1200" noProof="0" dirty="0"/>
        </a:p>
      </dsp:txBody>
      <dsp:txXfrm>
        <a:off x="0" y="2092332"/>
        <a:ext cx="1980641" cy="14385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C05BAC-AA10-42FD-9BCC-8616647CAF8C}">
      <dsp:nvSpPr>
        <dsp:cNvPr id="0" name=""/>
        <dsp:cNvSpPr/>
      </dsp:nvSpPr>
      <dsp:spPr>
        <a:xfrm>
          <a:off x="3375165" y="2016769"/>
          <a:ext cx="1438572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kern="1200" dirty="0" smtClean="0"/>
            <a:t>Usages et utilité </a:t>
          </a:r>
          <a:endParaRPr lang="fr-CH" sz="1400" kern="1200" dirty="0"/>
        </a:p>
      </dsp:txBody>
      <dsp:txXfrm>
        <a:off x="3375165" y="2016769"/>
        <a:ext cx="1438572" cy="1438572"/>
      </dsp:txXfrm>
    </dsp:sp>
    <dsp:sp modelId="{1F5CE3AC-2E18-465E-B384-260F6E465BF1}">
      <dsp:nvSpPr>
        <dsp:cNvPr id="0" name=""/>
        <dsp:cNvSpPr/>
      </dsp:nvSpPr>
      <dsp:spPr>
        <a:xfrm rot="16200000">
          <a:off x="3942168" y="1493506"/>
          <a:ext cx="304564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 rot="16200000">
        <a:off x="3942168" y="1493506"/>
        <a:ext cx="304564" cy="489114"/>
      </dsp:txXfrm>
    </dsp:sp>
    <dsp:sp modelId="{C213C7A4-A1EC-4862-B139-BF1CC14D35EA}">
      <dsp:nvSpPr>
        <dsp:cNvPr id="0" name=""/>
        <dsp:cNvSpPr/>
      </dsp:nvSpPr>
      <dsp:spPr>
        <a:xfrm>
          <a:off x="2928826" y="3546"/>
          <a:ext cx="2331250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Interprétation</a:t>
          </a:r>
          <a:endParaRPr lang="fr-CH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prise de notes dans un format bien assimilable par le cerveau</a:t>
          </a:r>
          <a:endParaRPr lang="fr-CH" sz="1400" kern="1200" dirty="0"/>
        </a:p>
      </dsp:txBody>
      <dsp:txXfrm>
        <a:off x="2928826" y="3546"/>
        <a:ext cx="2331250" cy="1438572"/>
      </dsp:txXfrm>
    </dsp:sp>
    <dsp:sp modelId="{7BBB0597-7E39-46A6-8ECB-3AF234AF6C2D}">
      <dsp:nvSpPr>
        <dsp:cNvPr id="0" name=""/>
        <dsp:cNvSpPr/>
      </dsp:nvSpPr>
      <dsp:spPr>
        <a:xfrm rot="20318400">
          <a:off x="5008229" y="1998727"/>
          <a:ext cx="692430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 rot="20318400">
        <a:off x="5008229" y="1998727"/>
        <a:ext cx="692430" cy="489114"/>
      </dsp:txXfrm>
    </dsp:sp>
    <dsp:sp modelId="{694AB3E0-4EDD-438F-BE08-ADD18300C246}">
      <dsp:nvSpPr>
        <dsp:cNvPr id="0" name=""/>
        <dsp:cNvSpPr/>
      </dsp:nvSpPr>
      <dsp:spPr>
        <a:xfrm>
          <a:off x="5827330" y="911240"/>
          <a:ext cx="2187810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Rappel</a:t>
          </a:r>
          <a:r>
            <a:rPr lang="fr-CH" sz="1400" b="1" kern="1200" dirty="0" smtClean="0"/>
            <a:t> </a:t>
          </a:r>
          <a:r>
            <a:rPr lang="fr-CH" sz="1400" kern="1200" dirty="0" smtClean="0"/>
            <a:t>(mémorisation)</a:t>
          </a:r>
          <a:endParaRPr lang="fr-C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La structure d’un </a:t>
          </a:r>
          <a:r>
            <a:rPr lang="fr-CH" sz="1400" kern="1200" dirty="0" err="1" smtClean="0"/>
            <a:t>mindmap</a:t>
          </a:r>
          <a:r>
            <a:rPr lang="fr-CH" sz="1400" kern="1200" dirty="0" smtClean="0"/>
            <a:t> peut améliorer le rappel</a:t>
          </a:r>
          <a:endParaRPr lang="fr-CH" sz="1400" kern="1200" dirty="0"/>
        </a:p>
      </dsp:txBody>
      <dsp:txXfrm>
        <a:off x="5827330" y="911240"/>
        <a:ext cx="2187810" cy="1438572"/>
      </dsp:txXfrm>
    </dsp:sp>
    <dsp:sp modelId="{63F1740D-1C98-4110-8385-31B81AAD4B5E}">
      <dsp:nvSpPr>
        <dsp:cNvPr id="0" name=""/>
        <dsp:cNvSpPr/>
      </dsp:nvSpPr>
      <dsp:spPr>
        <a:xfrm rot="1031585">
          <a:off x="5005022" y="2865620"/>
          <a:ext cx="597074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 rot="1031585">
        <a:off x="5005022" y="2865620"/>
        <a:ext cx="597074" cy="489114"/>
      </dsp:txXfrm>
    </dsp:sp>
    <dsp:sp modelId="{D20C07F2-B596-414D-9E41-632615CC61EA}">
      <dsp:nvSpPr>
        <dsp:cNvPr id="0" name=""/>
        <dsp:cNvSpPr/>
      </dsp:nvSpPr>
      <dsp:spPr>
        <a:xfrm>
          <a:off x="5759167" y="2735265"/>
          <a:ext cx="2470432" cy="17961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Créativité</a:t>
          </a:r>
          <a:endParaRPr lang="fr-CH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libérer l'esprit de tâches plus profondes, donc libérer des ressources pour la créativité</a:t>
          </a:r>
          <a:endParaRPr lang="fr-CH" sz="1400" kern="1200" dirty="0"/>
        </a:p>
      </dsp:txBody>
      <dsp:txXfrm>
        <a:off x="5759167" y="2735265"/>
        <a:ext cx="2470432" cy="1796173"/>
      </dsp:txXfrm>
    </dsp:sp>
    <dsp:sp modelId="{97AEA3CB-5E6B-4447-8DC4-C67400E8A418}">
      <dsp:nvSpPr>
        <dsp:cNvPr id="0" name=""/>
        <dsp:cNvSpPr/>
      </dsp:nvSpPr>
      <dsp:spPr>
        <a:xfrm rot="5007456">
          <a:off x="4054296" y="3486627"/>
          <a:ext cx="308563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 rot="5007456">
        <a:off x="4054296" y="3486627"/>
        <a:ext cx="308563" cy="489114"/>
      </dsp:txXfrm>
    </dsp:sp>
    <dsp:sp modelId="{F4E97C7E-A223-4362-A5B2-5EEE93498510}">
      <dsp:nvSpPr>
        <dsp:cNvPr id="0" name=""/>
        <dsp:cNvSpPr/>
      </dsp:nvSpPr>
      <dsp:spPr>
        <a:xfrm>
          <a:off x="3295827" y="4026763"/>
          <a:ext cx="2058280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Résolution de problèmes</a:t>
          </a:r>
          <a:endParaRPr lang="fr-CH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percevoir tous les éléments et leurs relations</a:t>
          </a:r>
          <a:endParaRPr lang="fr-CH" sz="1400" kern="1200" dirty="0"/>
        </a:p>
      </dsp:txBody>
      <dsp:txXfrm>
        <a:off x="3295827" y="4026763"/>
        <a:ext cx="2058280" cy="1438572"/>
      </dsp:txXfrm>
    </dsp:sp>
    <dsp:sp modelId="{6A78CCB2-CA69-4761-9BB7-36A23AEB0FEF}">
      <dsp:nvSpPr>
        <dsp:cNvPr id="0" name=""/>
        <dsp:cNvSpPr/>
      </dsp:nvSpPr>
      <dsp:spPr>
        <a:xfrm rot="9533120">
          <a:off x="2482556" y="2979744"/>
          <a:ext cx="695080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 rot="9533120">
        <a:off x="2482556" y="2979744"/>
        <a:ext cx="695080" cy="489114"/>
      </dsp:txXfrm>
    </dsp:sp>
    <dsp:sp modelId="{258CB8DB-7A66-4D51-8E1F-B3DD8B741F67}">
      <dsp:nvSpPr>
        <dsp:cNvPr id="0" name=""/>
        <dsp:cNvSpPr/>
      </dsp:nvSpPr>
      <dsp:spPr>
        <a:xfrm>
          <a:off x="0" y="3136613"/>
          <a:ext cx="2389037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Planification</a:t>
          </a:r>
          <a:endParaRPr lang="fr-CH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rassemble de façon centrale toute information (et ajoute une hiérarchisation)</a:t>
          </a:r>
          <a:endParaRPr lang="fr-CH" sz="1400" kern="1200" dirty="0"/>
        </a:p>
      </dsp:txBody>
      <dsp:txXfrm>
        <a:off x="0" y="3136613"/>
        <a:ext cx="2389037" cy="1438572"/>
      </dsp:txXfrm>
    </dsp:sp>
    <dsp:sp modelId="{4E2D8484-68F5-488E-A024-6510F19C4DBD}">
      <dsp:nvSpPr>
        <dsp:cNvPr id="0" name=""/>
        <dsp:cNvSpPr/>
      </dsp:nvSpPr>
      <dsp:spPr>
        <a:xfrm rot="11987452">
          <a:off x="2278910" y="1988724"/>
          <a:ext cx="836665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 rot="11987452">
        <a:off x="2278910" y="1988724"/>
        <a:ext cx="836665" cy="489114"/>
      </dsp:txXfrm>
    </dsp:sp>
    <dsp:sp modelId="{60E64341-5F6D-492F-8C40-CF281A64A017}">
      <dsp:nvSpPr>
        <dsp:cNvPr id="0" name=""/>
        <dsp:cNvSpPr/>
      </dsp:nvSpPr>
      <dsp:spPr>
        <a:xfrm>
          <a:off x="0" y="911239"/>
          <a:ext cx="2044369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Présentation</a:t>
          </a:r>
          <a:endParaRPr lang="fr-CH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présenter des idées sans devoir lire des notes</a:t>
          </a:r>
          <a:endParaRPr lang="fr-CH" sz="1400" kern="1200" dirty="0"/>
        </a:p>
      </dsp:txBody>
      <dsp:txXfrm>
        <a:off x="0" y="911239"/>
        <a:ext cx="2044369" cy="14385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33581-8CF4-4C8B-9676-83F502DBDAC7}">
      <dsp:nvSpPr>
        <dsp:cNvPr id="0" name=""/>
        <dsp:cNvSpPr/>
      </dsp:nvSpPr>
      <dsp:spPr>
        <a:xfrm>
          <a:off x="2736651" y="2815"/>
          <a:ext cx="2806910" cy="1270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Conceptualiser </a:t>
          </a:r>
          <a:br>
            <a:rPr lang="fr-CH" sz="1800" kern="1200" dirty="0" smtClean="0"/>
          </a:br>
          <a:r>
            <a:rPr lang="fr-CH" sz="1800" kern="1200" dirty="0" smtClean="0"/>
            <a:t>un design</a:t>
          </a:r>
          <a:endParaRPr lang="fr-CH" sz="1800" kern="1200" dirty="0"/>
        </a:p>
      </dsp:txBody>
      <dsp:txXfrm>
        <a:off x="2736651" y="2815"/>
        <a:ext cx="2806910" cy="1270705"/>
      </dsp:txXfrm>
    </dsp:sp>
    <dsp:sp modelId="{E771DE65-F7A7-49DE-A09B-5F0D2E3EB91F}">
      <dsp:nvSpPr>
        <dsp:cNvPr id="0" name=""/>
        <dsp:cNvSpPr/>
      </dsp:nvSpPr>
      <dsp:spPr>
        <a:xfrm>
          <a:off x="2042219" y="638168"/>
          <a:ext cx="4195774" cy="4195774"/>
        </a:xfrm>
        <a:custGeom>
          <a:avLst/>
          <a:gdLst/>
          <a:ahLst/>
          <a:cxnLst/>
          <a:rect l="0" t="0" r="0" b="0"/>
          <a:pathLst>
            <a:path>
              <a:moveTo>
                <a:pt x="3509495" y="545954"/>
              </a:moveTo>
              <a:arcTo wR="2097887" hR="2097887" stAng="18737343" swAng="17868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AE6B2-03DE-4C15-B999-F06F5866BAEF}">
      <dsp:nvSpPr>
        <dsp:cNvPr id="0" name=""/>
        <dsp:cNvSpPr/>
      </dsp:nvSpPr>
      <dsp:spPr>
        <a:xfrm>
          <a:off x="4835418" y="2100703"/>
          <a:ext cx="2805151" cy="1270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Expliciter/</a:t>
          </a:r>
          <a:br>
            <a:rPr lang="fr-CH" sz="1800" kern="1200" dirty="0" smtClean="0"/>
          </a:br>
          <a:r>
            <a:rPr lang="fr-CH" sz="1800" kern="1200" dirty="0" smtClean="0"/>
            <a:t>communiquer des idées complexes</a:t>
          </a:r>
          <a:endParaRPr lang="fr-CH" sz="1800" kern="1200" dirty="0"/>
        </a:p>
      </dsp:txBody>
      <dsp:txXfrm>
        <a:off x="4835418" y="2100703"/>
        <a:ext cx="2805151" cy="1270705"/>
      </dsp:txXfrm>
    </dsp:sp>
    <dsp:sp modelId="{BE30653A-7C39-4F05-B5D4-351EEE3A9CF2}">
      <dsp:nvSpPr>
        <dsp:cNvPr id="0" name=""/>
        <dsp:cNvSpPr/>
      </dsp:nvSpPr>
      <dsp:spPr>
        <a:xfrm>
          <a:off x="1666554" y="262504"/>
          <a:ext cx="4195774" cy="4195774"/>
        </a:xfrm>
        <a:custGeom>
          <a:avLst/>
          <a:gdLst/>
          <a:ahLst/>
          <a:cxnLst/>
          <a:rect l="0" t="0" r="0" b="0"/>
          <a:pathLst>
            <a:path>
              <a:moveTo>
                <a:pt x="3930420" y="3119138"/>
              </a:moveTo>
              <a:arcTo wR="2097887" hR="2097887" stAng="1747828" swAng="19043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C106C-1330-4B1C-8825-218471238CA0}">
      <dsp:nvSpPr>
        <dsp:cNvPr id="0" name=""/>
        <dsp:cNvSpPr/>
      </dsp:nvSpPr>
      <dsp:spPr>
        <a:xfrm>
          <a:off x="2568468" y="4198590"/>
          <a:ext cx="3143276" cy="1270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Favoriser l'apprentissage en favorisant l'intégration de nouveaux savoirs avec d'anciens</a:t>
          </a:r>
          <a:endParaRPr lang="fr-CH" sz="1800" kern="1200" dirty="0"/>
        </a:p>
      </dsp:txBody>
      <dsp:txXfrm>
        <a:off x="2568468" y="4198590"/>
        <a:ext cx="3143276" cy="1270705"/>
      </dsp:txXfrm>
    </dsp:sp>
    <dsp:sp modelId="{D475E2A7-0B30-47BA-B94B-9BF77F762460}">
      <dsp:nvSpPr>
        <dsp:cNvPr id="0" name=""/>
        <dsp:cNvSpPr/>
      </dsp:nvSpPr>
      <dsp:spPr>
        <a:xfrm>
          <a:off x="2417883" y="262504"/>
          <a:ext cx="4195774" cy="4195774"/>
        </a:xfrm>
        <a:custGeom>
          <a:avLst/>
          <a:gdLst/>
          <a:ahLst/>
          <a:cxnLst/>
          <a:rect l="0" t="0" r="0" b="0"/>
          <a:pathLst>
            <a:path>
              <a:moveTo>
                <a:pt x="1076635" y="3930420"/>
              </a:moveTo>
              <a:arcTo wR="2097887" hR="2097887" stAng="7147828" swAng="19043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AA728-ED54-4CE6-8096-6EB95FA8DE79}">
      <dsp:nvSpPr>
        <dsp:cNvPr id="0" name=""/>
        <dsp:cNvSpPr/>
      </dsp:nvSpPr>
      <dsp:spPr>
        <a:xfrm>
          <a:off x="589030" y="2100703"/>
          <a:ext cx="2906377" cy="1270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Evaluer la compréhension/</a:t>
          </a:r>
          <a:br>
            <a:rPr lang="fr-CH" sz="1800" kern="1200" dirty="0" smtClean="0"/>
          </a:br>
          <a:r>
            <a:rPr lang="fr-CH" sz="1800" kern="1200" dirty="0" smtClean="0"/>
            <a:t>compétence d'une personne</a:t>
          </a:r>
          <a:endParaRPr lang="fr-CH" sz="1800" kern="1200" dirty="0"/>
        </a:p>
      </dsp:txBody>
      <dsp:txXfrm>
        <a:off x="589030" y="2100703"/>
        <a:ext cx="2906377" cy="1270705"/>
      </dsp:txXfrm>
    </dsp:sp>
    <dsp:sp modelId="{BB7C18F0-1867-4FB1-8217-E00176C4103E}">
      <dsp:nvSpPr>
        <dsp:cNvPr id="0" name=""/>
        <dsp:cNvSpPr/>
      </dsp:nvSpPr>
      <dsp:spPr>
        <a:xfrm>
          <a:off x="2042219" y="638168"/>
          <a:ext cx="4195774" cy="4195774"/>
        </a:xfrm>
        <a:custGeom>
          <a:avLst/>
          <a:gdLst/>
          <a:ahLst/>
          <a:cxnLst/>
          <a:rect l="0" t="0" r="0" b="0"/>
          <a:pathLst>
            <a:path>
              <a:moveTo>
                <a:pt x="101880" y="1452065"/>
              </a:moveTo>
              <a:arcTo wR="2097887" hR="2097887" stAng="11875761" swAng="17868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6786A-9456-4EF1-A11B-ECF6147CC40D}">
      <dsp:nvSpPr>
        <dsp:cNvPr id="0" name=""/>
        <dsp:cNvSpPr/>
      </dsp:nvSpPr>
      <dsp:spPr>
        <a:xfrm>
          <a:off x="3377006" y="2016769"/>
          <a:ext cx="1438572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smtClean="0"/>
            <a:t>Plusieurs stratégies:</a:t>
          </a:r>
          <a:endParaRPr lang="fr-CH" sz="1600" kern="1200"/>
        </a:p>
      </dsp:txBody>
      <dsp:txXfrm>
        <a:off x="3377006" y="2016769"/>
        <a:ext cx="1438572" cy="1438572"/>
      </dsp:txXfrm>
    </dsp:sp>
    <dsp:sp modelId="{CF6FE538-2C03-46F3-B39A-E31E647EE92C}">
      <dsp:nvSpPr>
        <dsp:cNvPr id="0" name=""/>
        <dsp:cNvSpPr/>
      </dsp:nvSpPr>
      <dsp:spPr>
        <a:xfrm rot="16200000">
          <a:off x="3944010" y="1493506"/>
          <a:ext cx="304564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 rot="16200000">
        <a:off x="3944010" y="1493506"/>
        <a:ext cx="304564" cy="489114"/>
      </dsp:txXfrm>
    </dsp:sp>
    <dsp:sp modelId="{AB9E7CD3-959C-4FD6-ABD4-1CC139B75923}">
      <dsp:nvSpPr>
        <dsp:cNvPr id="0" name=""/>
        <dsp:cNvSpPr/>
      </dsp:nvSpPr>
      <dsp:spPr>
        <a:xfrm>
          <a:off x="2599594" y="3546"/>
          <a:ext cx="2993396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1. Une seule </a:t>
          </a:r>
          <a:r>
            <a:rPr lang="fr-CH" sz="1600" kern="1200" dirty="0" err="1" smtClean="0"/>
            <a:t>mind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map</a:t>
          </a:r>
          <a:r>
            <a:rPr lang="fr-CH" sz="1600" kern="1200" dirty="0" smtClean="0"/>
            <a:t> et ouvrir / fermer des branches</a:t>
          </a:r>
        </a:p>
      </dsp:txBody>
      <dsp:txXfrm>
        <a:off x="2599594" y="3546"/>
        <a:ext cx="2993396" cy="1438572"/>
      </dsp:txXfrm>
    </dsp:sp>
    <dsp:sp modelId="{562418F2-4119-4E43-98A1-08407D25F235}">
      <dsp:nvSpPr>
        <dsp:cNvPr id="0" name=""/>
        <dsp:cNvSpPr/>
      </dsp:nvSpPr>
      <dsp:spPr>
        <a:xfrm rot="21424347">
          <a:off x="4998009" y="2434056"/>
          <a:ext cx="443027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 rot="21424347">
        <a:off x="4998009" y="2434056"/>
        <a:ext cx="443027" cy="489114"/>
      </dsp:txXfrm>
    </dsp:sp>
    <dsp:sp modelId="{FA980768-9AE9-4DB7-A62F-35FA39519C25}">
      <dsp:nvSpPr>
        <dsp:cNvPr id="0" name=""/>
        <dsp:cNvSpPr/>
      </dsp:nvSpPr>
      <dsp:spPr>
        <a:xfrm>
          <a:off x="5644024" y="1871506"/>
          <a:ext cx="2585575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2. Cartes conceptuelles (ou </a:t>
          </a:r>
          <a:r>
            <a:rPr lang="fr-CH" sz="1600" kern="1200" dirty="0" err="1" smtClean="0"/>
            <a:t>mind</a:t>
          </a:r>
          <a:r>
            <a:rPr lang="fr-CH" sz="1600" kern="1200" dirty="0" smtClean="0"/>
            <a:t> </a:t>
          </a:r>
          <a:r>
            <a:rPr lang="fr-CH" sz="1600" kern="1200" dirty="0" err="1" smtClean="0"/>
            <a:t>maps</a:t>
          </a:r>
          <a:r>
            <a:rPr lang="fr-CH" sz="1600" kern="1200" dirty="0" smtClean="0"/>
            <a:t>) reliés par des liens.</a:t>
          </a:r>
        </a:p>
      </dsp:txBody>
      <dsp:txXfrm>
        <a:off x="5644024" y="1871506"/>
        <a:ext cx="2585575" cy="1438572"/>
      </dsp:txXfrm>
    </dsp:sp>
    <dsp:sp modelId="{288B9AA6-F933-4491-A6E9-4616DBE39A3C}">
      <dsp:nvSpPr>
        <dsp:cNvPr id="0" name=""/>
        <dsp:cNvSpPr/>
      </dsp:nvSpPr>
      <dsp:spPr>
        <a:xfrm rot="5400000">
          <a:off x="3944010" y="3489490"/>
          <a:ext cx="304564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 rot="5400000">
        <a:off x="3944010" y="3489490"/>
        <a:ext cx="304564" cy="489114"/>
      </dsp:txXfrm>
    </dsp:sp>
    <dsp:sp modelId="{3465D26A-F055-4233-AAA6-F554114648AA}">
      <dsp:nvSpPr>
        <dsp:cNvPr id="0" name=""/>
        <dsp:cNvSpPr/>
      </dsp:nvSpPr>
      <dsp:spPr>
        <a:xfrm>
          <a:off x="2445796" y="4029992"/>
          <a:ext cx="3300991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3. Utiliser un logiciel qui permet d’afficher certains nœuds (ou branches) dans un ordre conçu pour une présentation.</a:t>
          </a:r>
        </a:p>
      </dsp:txBody>
      <dsp:txXfrm>
        <a:off x="2445796" y="4029992"/>
        <a:ext cx="3300991" cy="1438572"/>
      </dsp:txXfrm>
    </dsp:sp>
    <dsp:sp modelId="{F20C98BF-1D19-4176-880E-4935331F67AF}">
      <dsp:nvSpPr>
        <dsp:cNvPr id="0" name=""/>
        <dsp:cNvSpPr/>
      </dsp:nvSpPr>
      <dsp:spPr>
        <a:xfrm rot="10709758">
          <a:off x="2727296" y="2521412"/>
          <a:ext cx="459406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 rot="10709758">
        <a:off x="2727296" y="2521412"/>
        <a:ext cx="459406" cy="489114"/>
      </dsp:txXfrm>
    </dsp:sp>
    <dsp:sp modelId="{E8748F0C-FD08-44B0-9171-A965EA2B296B}">
      <dsp:nvSpPr>
        <dsp:cNvPr id="0" name=""/>
        <dsp:cNvSpPr/>
      </dsp:nvSpPr>
      <dsp:spPr>
        <a:xfrm>
          <a:off x="0" y="1885880"/>
          <a:ext cx="2511546" cy="18495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3. Avec un logiciel de présentation (Powerpoint) et utiliser l’outil de dessin.</a:t>
          </a:r>
        </a:p>
      </dsp:txBody>
      <dsp:txXfrm>
        <a:off x="0" y="1885880"/>
        <a:ext cx="2511546" cy="1849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defTabSz="454025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r>
              <a:rPr lang="fr-CH" b="1" dirty="0"/>
              <a:t>Introduction à l'usage des cartes conceptuelles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 defTabSz="454025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E324DF-5E27-4C65-93E3-1AF6E3C2E186}" type="datetime1">
              <a:rPr lang="en-US"/>
              <a:pPr>
                <a:defRPr/>
              </a:pPr>
              <a:t>1/10/2011</a:t>
            </a:fld>
            <a:endParaRPr lang="fr-CH" dirty="0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defTabSz="454025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 defTabSz="454025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57278E-F6E6-4A0A-BB97-A6EC668CCB74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CH" dirty="0">
              <a:latin typeface="Arial" charset="0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18" tIns="47487" rIns="94618" bIns="47487" numCol="1" anchor="t" anchorCtr="0" compatLnSpc="1">
            <a:prstTxWarp prst="textNoShape">
              <a:avLst/>
            </a:prstTxWarp>
          </a:bodyPr>
          <a:lstStyle>
            <a:lvl1pPr defTabSz="454025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7550" algn="l"/>
                <a:tab pos="1436688" algn="l"/>
                <a:tab pos="2154238" algn="l"/>
                <a:tab pos="287178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/>
              <a:t>Is there a future for learning management systems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18" tIns="47487" rIns="94618" bIns="47487" numCol="1" anchor="t" anchorCtr="0" compatLnSpc="1">
            <a:prstTxWarp prst="textNoShape">
              <a:avLst/>
            </a:prstTxWarp>
          </a:bodyPr>
          <a:lstStyle>
            <a:lvl1pPr algn="r" defTabSz="454025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7550" algn="l"/>
                <a:tab pos="1436688" algn="l"/>
                <a:tab pos="2154238" algn="l"/>
                <a:tab pos="287178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B456744-46F3-4BD9-B344-3F7DC2CA5CF4}" type="datetime1">
              <a:rPr lang="en-US"/>
              <a:pPr>
                <a:defRPr/>
              </a:pPr>
              <a:t>1/10/2011</a:t>
            </a:fld>
            <a:endParaRPr lang="en-GB" dirty="0"/>
          </a:p>
        </p:txBody>
      </p:sp>
      <p:sp>
        <p:nvSpPr>
          <p:cNvPr id="358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57763" cy="371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3288"/>
            <a:ext cx="4987925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CH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18" tIns="47487" rIns="94618" bIns="47487" numCol="1" anchor="b" anchorCtr="0" compatLnSpc="1">
            <a:prstTxWarp prst="textNoShape">
              <a:avLst/>
            </a:prstTxWarp>
          </a:bodyPr>
          <a:lstStyle>
            <a:lvl1pPr defTabSz="454025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7550" algn="l"/>
                <a:tab pos="1436688" algn="l"/>
                <a:tab pos="2154238" algn="l"/>
                <a:tab pos="287178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18" tIns="47487" rIns="94618" bIns="47487" numCol="1" anchor="b" anchorCtr="0" compatLnSpc="1">
            <a:prstTxWarp prst="textNoShape">
              <a:avLst/>
            </a:prstTxWarp>
          </a:bodyPr>
          <a:lstStyle>
            <a:lvl1pPr algn="r" defTabSz="454025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7550" algn="l"/>
                <a:tab pos="1436688" algn="l"/>
                <a:tab pos="2154238" algn="l"/>
                <a:tab pos="287178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C971181-3949-4930-A402-61453EAAF7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24C83B3-341A-4C1F-AAC5-E5BB9AA66CB7}" type="datetime1">
              <a:rPr lang="en-US" smtClean="0"/>
              <a:pPr>
                <a:buFont typeface="StarSymbol"/>
                <a:buNone/>
              </a:pPr>
              <a:t>1/10/2011</a:t>
            </a:fld>
            <a:endParaRPr lang="en-GB" dirty="0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C38EDA0-6703-4C36-8D6E-5BC77E616EE2}" type="slidenum">
              <a:rPr lang="en-GB" smtClean="0"/>
              <a:pPr>
                <a:buFont typeface="StarSymbol"/>
                <a:buNone/>
              </a:pPr>
              <a:t>1</a:t>
            </a:fld>
            <a:endParaRPr lang="en-GB" dirty="0" smtClean="0"/>
          </a:p>
        </p:txBody>
      </p:sp>
      <p:sp>
        <p:nvSpPr>
          <p:cNvPr id="36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713288"/>
            <a:ext cx="4989513" cy="4467225"/>
          </a:xfrm>
          <a:noFill/>
          <a:ln/>
        </p:spPr>
        <p:txBody>
          <a:bodyPr wrap="none" lIns="90690" tIns="45345" rIns="90690" bIns="45345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50064FD5-261D-4948-B229-FF36B1659F39}" type="datetime1">
              <a:rPr lang="en-US" smtClean="0"/>
              <a:pPr>
                <a:buFont typeface="StarSymbol"/>
                <a:buNone/>
              </a:pPr>
              <a:t>1/10/2011</a:t>
            </a:fld>
            <a:endParaRPr lang="en-GB" smtClean="0"/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DD2B8D6D-2965-4CCE-BD69-90BB9F1A6220}" type="slidenum">
              <a:rPr lang="en-GB" smtClean="0"/>
              <a:pPr>
                <a:buFont typeface="StarSymbol"/>
                <a:buNone/>
              </a:pPr>
              <a:t>46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75575" cy="2471737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CH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7DA-F35E-4983-8ED4-D8966EBED184}" type="datetime1">
              <a:rPr lang="fr-CH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0D9F-DCCC-43DC-9BAE-887288B94DEB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87E4-5711-4723-9C5B-03FB49DB8470}" type="datetime1">
              <a:rPr lang="fr-CH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ED24-A932-4EF7-8509-55A7D52366EB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82005-6352-4A83-A869-D0471D38F7BF}" type="datetime1">
              <a:rPr lang="fr-CH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F8E9-10B7-4739-A4E1-01FFB77B6DF4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1DC57-6950-4198-8372-A87A5292CC2A}" type="datetime1">
              <a:rPr lang="fr-CH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A6EA9-8F47-4660-9399-B0F52973D7C2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4D2A-33BC-4F1E-B186-1B743917412E}" type="datetime1">
              <a:rPr lang="fr-CH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C2BB-B144-4279-BD19-20D6EF4FC9C8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419C-81DD-44C1-BE51-D33E93D2327C}" type="datetime1">
              <a:rPr lang="fr-CH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69D0A-7A99-4BC6-9CBE-50EB1A99A91F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DDD3-C92D-4C07-BA19-59798898499D}" type="datetime1">
              <a:rPr lang="fr-CH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DD3F4-C2AA-4389-9EDC-5488D9603909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F8DE-FC44-4024-A29C-171A5D46288F}" type="datetime1">
              <a:rPr lang="fr-CH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4FF01-E9AB-4EF2-B509-CE7EF8CB8348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2870-3561-49F7-B9BF-6F606C09E09A}" type="datetime1">
              <a:rPr lang="fr-CH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251FC-576E-4EEA-AF82-F6E694EA8D15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886F-2E2C-4E5D-B66A-51A28A50EF42}" type="datetime1">
              <a:rPr lang="fr-CH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F7F8-3F40-44EC-B28D-27F33EF8B214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3E89A0-92CB-4EB4-BFF2-5B50ABAA6349}" type="datetimeFigureOut">
              <a:rPr lang="fr-FR"/>
              <a:pPr>
                <a:defRPr/>
              </a:pPr>
              <a:t>10/01/2011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3DB008-A827-4803-9983-D1D7B2C1010A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schneider@unige.ch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-nc-sa/3.0/" TargetMode="External"/><Relationship Id="rId5" Type="http://schemas.openxmlformats.org/officeDocument/2006/relationships/hyperlink" Target="http://tecfa.unige.ch/tecfa/talks/schneide/cerah2010/" TargetMode="External"/><Relationship Id="rId4" Type="http://schemas.openxmlformats.org/officeDocument/2006/relationships/hyperlink" Target="http://tecfa.unige.ch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eemind.sourceforge.net/wiki/index.php/Mind_Map_Galler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etic.org/dossiers/spip.php?rubrique10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etic.org/dossiers/spip.php?rubrique10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dmeister.com/" TargetMode="External"/><Relationship Id="rId3" Type="http://schemas.openxmlformats.org/officeDocument/2006/relationships/hyperlink" Target="http://sourceforge.net/projects/freeplane/" TargetMode="External"/><Relationship Id="rId7" Type="http://schemas.openxmlformats.org/officeDocument/2006/relationships/hyperlink" Target="http://nathalierun.net/PenseeLibre/" TargetMode="External"/><Relationship Id="rId2" Type="http://schemas.openxmlformats.org/officeDocument/2006/relationships/hyperlink" Target="http://jav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emind.sourceforge.net/wiki/extensions/freemind/flashwindow.php?initLoadFile=/wiki/images/a/a2/FreeMind_Resources.mm&amp;startCollapsedToLevel=5&amp;mm_title=FreeMind_Resources.mm" TargetMode="External"/><Relationship Id="rId5" Type="http://schemas.openxmlformats.org/officeDocument/2006/relationships/hyperlink" Target="http://freemind.sourceforge.net/" TargetMode="External"/><Relationship Id="rId4" Type="http://schemas.openxmlformats.org/officeDocument/2006/relationships/hyperlink" Target="http://freeplane.sourceforge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indmapHumanitarianAid.sw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etic.org/dossiers/spip.php?article94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7.jpe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etic.org/dossiers/spip.php?article94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moitic.net/Les-cartes-heuristiques-gagnante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ebspiration.com/" TargetMode="External"/><Relationship Id="rId2" Type="http://schemas.openxmlformats.org/officeDocument/2006/relationships/hyperlink" Target="http://cmap.ihmc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ely.com/" TargetMode="External"/><Relationship Id="rId4" Type="http://schemas.openxmlformats.org/officeDocument/2006/relationships/hyperlink" Target="http://gliffy.co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indmapblog.com/?tag=mindmapping-template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indmapblog.com/?tag=mindmapping-templat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prezi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p.stockton.edu/digitalsettlers/2010/09/03/welcome-back-and-why-prezi-rocks/" TargetMode="Externa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vue.tufts.ed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endium.open.ac.uk/institute/library/papers.ht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ompendium.open.ac.uk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ompendiumld.open.ac.uk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edutechwiki.unige.ch/fr/STIC:CERA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te2.umh.ac.be/uticef/master/m341/partie_4d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14350" y="720725"/>
            <a:ext cx="777240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04000"/>
              </a:lnSpc>
              <a:buClr>
                <a:srgbClr val="6699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3200" b="1" dirty="0" smtClean="0"/>
              <a:t>Introduction à l'usage des cartes conceptuelles</a:t>
            </a:r>
          </a:p>
          <a:p>
            <a:pPr>
              <a:lnSpc>
                <a:spcPct val="104000"/>
              </a:lnSpc>
              <a:buClr>
                <a:srgbClr val="6699FF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dirty="0">
              <a:solidFill>
                <a:srgbClr val="6699FF"/>
              </a:solidFill>
              <a:latin typeface="Trebuchet MS" pitchFamily="34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00063" y="2786062"/>
            <a:ext cx="7489825" cy="2786077"/>
          </a:xfrm>
          <a:prstGeom prst="rect">
            <a:avLst/>
          </a:prstGeom>
          <a:noFill/>
          <a:ln w="18360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Daniel K. Schneider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Maître </a:t>
            </a:r>
            <a:r>
              <a:rPr lang="fr-CH" dirty="0" smtClean="0">
                <a:solidFill>
                  <a:srgbClr val="000000"/>
                </a:solidFill>
              </a:rPr>
              <a:t>d’enseignement</a:t>
            </a:r>
            <a:r>
              <a:rPr lang="en-GB" dirty="0" smtClean="0">
                <a:solidFill>
                  <a:srgbClr val="000000"/>
                </a:solidFill>
              </a:rPr>
              <a:t> et de recherche en technologies éducatives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TECFA – FPSE - Université de Genève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  <a:hlinkClick r:id="rId3"/>
              </a:rPr>
              <a:t>daniel.schneider@unige.ch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hlinkClick r:id="rId4"/>
              </a:rPr>
              <a:t>http://tecfa.unige.ch/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CERAH, 19 </a:t>
            </a:r>
            <a:r>
              <a:rPr lang="en-GB" dirty="0" err="1" smtClean="0">
                <a:solidFill>
                  <a:srgbClr val="000000"/>
                </a:solidFill>
              </a:rPr>
              <a:t>janvier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2010 / 10 </a:t>
            </a:r>
            <a:r>
              <a:rPr lang="en-GB" dirty="0" err="1" smtClean="0">
                <a:solidFill>
                  <a:srgbClr val="000000"/>
                </a:solidFill>
              </a:rPr>
              <a:t>janvier</a:t>
            </a:r>
            <a:r>
              <a:rPr lang="en-GB" dirty="0" smtClean="0">
                <a:solidFill>
                  <a:srgbClr val="000000"/>
                </a:solidFill>
              </a:rPr>
              <a:t> 2011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000000"/>
                </a:solidFill>
              </a:rPr>
              <a:t>Originaux</a:t>
            </a:r>
            <a:r>
              <a:rPr lang="en-GB" dirty="0" smtClean="0">
                <a:solidFill>
                  <a:srgbClr val="000000"/>
                </a:solidFill>
              </a:rPr>
              <a:t>: </a:t>
            </a:r>
            <a:r>
              <a:rPr lang="en-GB" dirty="0" smtClean="0">
                <a:solidFill>
                  <a:srgbClr val="000000"/>
                </a:solidFill>
                <a:hlinkClick r:id="rId5"/>
              </a:rPr>
              <a:t>http://tecfa.unige.ch/tecfa/talks/schneide/cerah2010/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316" name="Picture 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857892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 2: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map</a:t>
            </a:r>
            <a:r>
              <a:rPr lang="fr-CH" dirty="0" smtClean="0"/>
              <a:t> sur les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maps</a:t>
            </a:r>
            <a:r>
              <a:rPr lang="fr-CH" dirty="0" smtClean="0"/>
              <a:t>– type </a:t>
            </a:r>
            <a:r>
              <a:rPr lang="fr-CH" dirty="0" err="1" smtClean="0"/>
              <a:t>Buzan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61055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6572264" y="1071546"/>
            <a:ext cx="2356735" cy="95410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chemeClr val="accent2"/>
                </a:solidFill>
              </a:rPr>
              <a:t> Des nœuds pareils (mots)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chemeClr val="accent2"/>
                </a:solidFill>
              </a:rPr>
              <a:t> Lignes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chemeClr val="accent2"/>
                </a:solidFill>
              </a:rPr>
              <a:t> Dessin hiérarchique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chemeClr val="accent2"/>
                </a:solidFill>
              </a:rPr>
              <a:t> Fait « avec amour »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 3: Une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map</a:t>
            </a:r>
            <a:r>
              <a:rPr lang="fr-CH" dirty="0" smtClean="0"/>
              <a:t> large 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pic>
        <p:nvPicPr>
          <p:cNvPr id="2050" name="Picture 2" descr="C:\Users\Kaspar\schneide\conferences\cerah2010\examples\Ranum_Anatomy_of_a_Security_Disa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331871" cy="40719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 bwMode="auto">
          <a:xfrm>
            <a:off x="642910" y="1000108"/>
            <a:ext cx="5346335" cy="52322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Anatomy of a Security </a:t>
            </a:r>
            <a:r>
              <a:rPr lang="fr-CH" sz="1400" dirty="0" err="1" smtClean="0">
                <a:solidFill>
                  <a:schemeClr val="accent2"/>
                </a:solidFill>
              </a:rPr>
              <a:t>Disaster</a:t>
            </a:r>
            <a:endParaRPr lang="fr-CH" sz="1400" dirty="0" smtClean="0">
              <a:solidFill>
                <a:schemeClr val="accent2"/>
              </a:solidFill>
            </a:endParaRPr>
          </a:p>
          <a:p>
            <a:r>
              <a:rPr lang="fr-CH" sz="1400" dirty="0" smtClean="0">
                <a:solidFill>
                  <a:schemeClr val="accent2"/>
                </a:solidFill>
                <a:hlinkClick r:id="rId3"/>
              </a:rPr>
              <a:t>http://</a:t>
            </a:r>
            <a:r>
              <a:rPr lang="fr-CH" sz="1400" dirty="0" smtClean="0">
                <a:solidFill>
                  <a:schemeClr val="accent2"/>
                </a:solidFill>
                <a:hlinkClick r:id="rId3"/>
              </a:rPr>
              <a:t>freemind.sourceforge.net/wiki/index.php/Mind_Map_Gallery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 4: Simple carte causale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  <p:pic>
        <p:nvPicPr>
          <p:cNvPr id="7" name="Picture 4" descr="carte caus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440588" cy="42148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4357686" y="5572140"/>
            <a:ext cx="3885551" cy="677108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Effet de serre</a:t>
            </a:r>
          </a:p>
          <a:p>
            <a:r>
              <a:rPr lang="fr-CH" sz="1200" dirty="0" smtClean="0">
                <a:solidFill>
                  <a:schemeClr val="accent2"/>
                </a:solidFill>
              </a:rPr>
              <a:t>Source: </a:t>
            </a:r>
            <a:r>
              <a:rPr lang="fr-CH" sz="1200" dirty="0" err="1" smtClean="0">
                <a:solidFill>
                  <a:schemeClr val="accent2"/>
                </a:solidFill>
              </a:rPr>
              <a:t>Budelko</a:t>
            </a:r>
            <a:r>
              <a:rPr lang="fr-CH" sz="1200" dirty="0" smtClean="0">
                <a:solidFill>
                  <a:schemeClr val="accent2"/>
                </a:solidFill>
              </a:rPr>
              <a:t> et Basque</a:t>
            </a:r>
          </a:p>
          <a:p>
            <a:r>
              <a:rPr lang="fr-CH" sz="1200" dirty="0" smtClean="0">
                <a:solidFill>
                  <a:schemeClr val="accent2"/>
                </a:solidFill>
                <a:hlinkClick r:id="rId3"/>
              </a:rPr>
              <a:t>http://</a:t>
            </a:r>
            <a:r>
              <a:rPr lang="fr-CH" sz="1200" dirty="0" smtClean="0">
                <a:solidFill>
                  <a:schemeClr val="accent2"/>
                </a:solidFill>
                <a:hlinkClick r:id="rId3"/>
              </a:rPr>
              <a:t>www.profetic.org/dossiers/spip.php?rubrique108</a:t>
            </a:r>
            <a:r>
              <a:rPr lang="fr-CH" sz="1200" dirty="0" smtClean="0">
                <a:solidFill>
                  <a:schemeClr val="accent2"/>
                </a:solidFill>
              </a:rPr>
              <a:t> </a:t>
            </a:r>
            <a:endParaRPr lang="fr-CH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 5: Une carte conceptuelle en réseau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  <p:pic>
        <p:nvPicPr>
          <p:cNvPr id="7" name="Picture 4" descr="resea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7953245" cy="47149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571472" y="5429264"/>
            <a:ext cx="3885551" cy="677108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Effet de serre</a:t>
            </a:r>
          </a:p>
          <a:p>
            <a:r>
              <a:rPr lang="fr-CH" sz="1200" dirty="0" smtClean="0">
                <a:solidFill>
                  <a:schemeClr val="accent2"/>
                </a:solidFill>
              </a:rPr>
              <a:t>Source: </a:t>
            </a:r>
            <a:r>
              <a:rPr lang="fr-CH" sz="1200" dirty="0" err="1" smtClean="0">
                <a:solidFill>
                  <a:schemeClr val="accent2"/>
                </a:solidFill>
              </a:rPr>
              <a:t>Budelko</a:t>
            </a:r>
            <a:r>
              <a:rPr lang="fr-CH" sz="1200" dirty="0" smtClean="0">
                <a:solidFill>
                  <a:schemeClr val="accent2"/>
                </a:solidFill>
              </a:rPr>
              <a:t> et Basque</a:t>
            </a:r>
          </a:p>
          <a:p>
            <a:r>
              <a:rPr lang="fr-CH" sz="1200" dirty="0" smtClean="0">
                <a:solidFill>
                  <a:schemeClr val="accent2"/>
                </a:solidFill>
                <a:hlinkClick r:id="rId3"/>
              </a:rPr>
              <a:t>http://www.profetic.org/dossiers/spip.php?rubrique108</a:t>
            </a:r>
            <a:r>
              <a:rPr lang="fr-CH" sz="1200" dirty="0" smtClean="0">
                <a:solidFill>
                  <a:schemeClr val="accent2"/>
                </a:solidFill>
              </a:rPr>
              <a:t> </a:t>
            </a:r>
            <a:endParaRPr lang="fr-CH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 6: Diagramme de type business </a:t>
            </a:r>
            <a:r>
              <a:rPr lang="fr-CH" dirty="0" err="1" smtClean="0"/>
              <a:t>process</a:t>
            </a:r>
            <a:r>
              <a:rPr lang="fr-CH" dirty="0" smtClean="0"/>
              <a:t> model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14</a:t>
            </a:fld>
            <a:endParaRPr lang="fr-CH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228971" cy="39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 bwMode="auto">
          <a:xfrm>
            <a:off x="1857356" y="5643578"/>
            <a:ext cx="6929486" cy="461665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Alexander </a:t>
            </a:r>
            <a:r>
              <a:rPr lang="fr-CH" sz="1200" dirty="0" err="1" smtClean="0"/>
              <a:t>Blecken</a:t>
            </a:r>
            <a:r>
              <a:rPr lang="fr-CH" sz="1200" dirty="0" smtClean="0"/>
              <a:t> </a:t>
            </a:r>
            <a:r>
              <a:rPr lang="fr-CH" sz="1200" dirty="0" smtClean="0"/>
              <a:t>(2009). </a:t>
            </a:r>
            <a:r>
              <a:rPr lang="en-US" sz="1200" dirty="0" smtClean="0"/>
              <a:t>A </a:t>
            </a:r>
            <a:r>
              <a:rPr lang="en-US" sz="1200" dirty="0" smtClean="0"/>
              <a:t>Reference Task Model for Supply Chain Processes of Humanitarian </a:t>
            </a:r>
            <a:r>
              <a:rPr lang="en-US" sz="1200" dirty="0" err="1" smtClean="0"/>
              <a:t>Organisations</a:t>
            </a:r>
            <a:r>
              <a:rPr lang="en-US" sz="1200" dirty="0" smtClean="0"/>
              <a:t>, </a:t>
            </a:r>
            <a:r>
              <a:rPr lang="en-US" sz="1200" dirty="0" err="1" smtClean="0"/>
              <a:t>Phd</a:t>
            </a:r>
            <a:r>
              <a:rPr lang="en-US" sz="1200" dirty="0" smtClean="0"/>
              <a:t> Thesis, </a:t>
            </a:r>
            <a:r>
              <a:rPr lang="en-US" sz="1200" dirty="0" err="1" smtClean="0"/>
              <a:t>Université</a:t>
            </a:r>
            <a:r>
              <a:rPr lang="en-US" sz="1200" dirty="0" smtClean="0"/>
              <a:t> de Paderborn </a:t>
            </a:r>
            <a:endParaRPr lang="fr-CH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cartes heuristiques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(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maps</a:t>
            </a:r>
            <a:r>
              <a:rPr lang="fr-CH" dirty="0" smtClean="0"/>
              <a:t> et autres cartes simples)</a:t>
            </a:r>
            <a:endParaRPr lang="fr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Usages et utilité de cartes heuristiques</a:t>
            </a:r>
            <a:endParaRPr lang="fr-CH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DC57-6950-4198-8372-A87A5292CC2A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6EA9-8F47-4660-9399-B0F52973D7C2}" type="slidenum">
              <a:rPr lang="fr-CH" smtClean="0"/>
              <a:pPr>
                <a:defRPr/>
              </a:pPr>
              <a:t>16</a:t>
            </a:fld>
            <a:endParaRPr lang="fr-C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Helvetica" charset="0"/>
              </a:rPr>
              <a:t>Principes pour réaliser des «</a:t>
            </a:r>
            <a:r>
              <a:rPr lang="fr-FR" dirty="0" err="1" smtClean="0">
                <a:solidFill>
                  <a:srgbClr val="C03739"/>
                </a:solidFill>
                <a:latin typeface="Helvetica" charset="0"/>
              </a:rPr>
              <a:t>mind</a:t>
            </a:r>
            <a:r>
              <a:rPr lang="fr-FR" dirty="0" smtClean="0">
                <a:solidFill>
                  <a:srgbClr val="C03739"/>
                </a:solidFill>
                <a:latin typeface="Helvetica" charset="0"/>
              </a:rPr>
              <a:t> </a:t>
            </a:r>
            <a:r>
              <a:rPr lang="fr-FR" dirty="0" err="1" smtClean="0">
                <a:solidFill>
                  <a:srgbClr val="C03739"/>
                </a:solidFill>
                <a:latin typeface="Helvetica" charset="0"/>
              </a:rPr>
              <a:t>maps</a:t>
            </a:r>
            <a:r>
              <a:rPr lang="fr-FR" dirty="0" smtClean="0">
                <a:latin typeface="Helvetica" charset="0"/>
              </a:rPr>
              <a:t>» type </a:t>
            </a:r>
            <a:r>
              <a:rPr lang="fr-FR" dirty="0" err="1" smtClean="0">
                <a:latin typeface="Helvetica" charset="0"/>
              </a:rPr>
              <a:t>Buzan</a:t>
            </a:r>
            <a:r>
              <a:rPr lang="fr-FR" dirty="0" smtClean="0">
                <a:latin typeface="Helvetica" charset="0"/>
              </a:rPr>
              <a:t>.</a:t>
            </a:r>
            <a:endParaRPr lang="fr-FR" dirty="0">
              <a:latin typeface="Helvetic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DC57-6950-4198-8372-A87A5292CC2A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6EA9-8F47-4660-9399-B0F52973D7C2}" type="slidenum">
              <a:rPr lang="fr-CH" smtClean="0"/>
              <a:pPr>
                <a:defRPr/>
              </a:pPr>
              <a:t>17</a:t>
            </a:fld>
            <a:endParaRPr lang="fr-CH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94244" y="5062561"/>
            <a:ext cx="1676400" cy="274638"/>
          </a:xfrm>
          <a:prstGeom prst="rect">
            <a:avLst/>
          </a:prstGeom>
          <a:solidFill>
            <a:srgbClr val="FFF93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Utilisez la couleur</a:t>
            </a:r>
            <a:endParaRPr lang="fr-FR" sz="1400" b="1">
              <a:latin typeface="Helvetica" charset="0"/>
            </a:endParaRPr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>
            <a:off x="1865282" y="3892574"/>
            <a:ext cx="819150" cy="560387"/>
          </a:xfrm>
          <a:custGeom>
            <a:avLst/>
            <a:gdLst/>
            <a:ahLst/>
            <a:cxnLst>
              <a:cxn ang="0">
                <a:pos x="91" y="1"/>
              </a:cxn>
              <a:cxn ang="0">
                <a:pos x="219" y="9"/>
              </a:cxn>
              <a:cxn ang="0">
                <a:pos x="427" y="57"/>
              </a:cxn>
              <a:cxn ang="0">
                <a:pos x="507" y="105"/>
              </a:cxn>
              <a:cxn ang="0">
                <a:pos x="483" y="153"/>
              </a:cxn>
              <a:cxn ang="0">
                <a:pos x="403" y="169"/>
              </a:cxn>
              <a:cxn ang="0">
                <a:pos x="331" y="153"/>
              </a:cxn>
              <a:cxn ang="0">
                <a:pos x="283" y="153"/>
              </a:cxn>
              <a:cxn ang="0">
                <a:pos x="155" y="161"/>
              </a:cxn>
              <a:cxn ang="0">
                <a:pos x="67" y="185"/>
              </a:cxn>
              <a:cxn ang="0">
                <a:pos x="3" y="241"/>
              </a:cxn>
              <a:cxn ang="0">
                <a:pos x="51" y="297"/>
              </a:cxn>
              <a:cxn ang="0">
                <a:pos x="123" y="353"/>
              </a:cxn>
            </a:cxnLst>
            <a:rect l="0" t="0" r="r" b="b"/>
            <a:pathLst>
              <a:path w="516" h="353">
                <a:moveTo>
                  <a:pt x="91" y="1"/>
                </a:moveTo>
                <a:cubicBezTo>
                  <a:pt x="127" y="0"/>
                  <a:pt x="163" y="0"/>
                  <a:pt x="219" y="9"/>
                </a:cubicBezTo>
                <a:cubicBezTo>
                  <a:pt x="275" y="18"/>
                  <a:pt x="379" y="41"/>
                  <a:pt x="427" y="57"/>
                </a:cubicBezTo>
                <a:cubicBezTo>
                  <a:pt x="475" y="73"/>
                  <a:pt x="498" y="89"/>
                  <a:pt x="507" y="105"/>
                </a:cubicBezTo>
                <a:cubicBezTo>
                  <a:pt x="516" y="121"/>
                  <a:pt x="500" y="142"/>
                  <a:pt x="483" y="153"/>
                </a:cubicBezTo>
                <a:cubicBezTo>
                  <a:pt x="466" y="164"/>
                  <a:pt x="428" y="169"/>
                  <a:pt x="403" y="169"/>
                </a:cubicBezTo>
                <a:cubicBezTo>
                  <a:pt x="378" y="169"/>
                  <a:pt x="351" y="156"/>
                  <a:pt x="331" y="153"/>
                </a:cubicBezTo>
                <a:cubicBezTo>
                  <a:pt x="311" y="150"/>
                  <a:pt x="312" y="152"/>
                  <a:pt x="283" y="153"/>
                </a:cubicBezTo>
                <a:cubicBezTo>
                  <a:pt x="254" y="154"/>
                  <a:pt x="191" y="156"/>
                  <a:pt x="155" y="161"/>
                </a:cubicBezTo>
                <a:cubicBezTo>
                  <a:pt x="119" y="166"/>
                  <a:pt x="92" y="172"/>
                  <a:pt x="67" y="185"/>
                </a:cubicBezTo>
                <a:cubicBezTo>
                  <a:pt x="42" y="198"/>
                  <a:pt x="6" y="222"/>
                  <a:pt x="3" y="241"/>
                </a:cubicBezTo>
                <a:cubicBezTo>
                  <a:pt x="0" y="260"/>
                  <a:pt x="31" y="278"/>
                  <a:pt x="51" y="297"/>
                </a:cubicBezTo>
                <a:cubicBezTo>
                  <a:pt x="71" y="316"/>
                  <a:pt x="97" y="334"/>
                  <a:pt x="123" y="353"/>
                </a:cubicBezTo>
              </a:path>
            </a:pathLst>
          </a:custGeom>
          <a:noFill/>
          <a:ln w="38100" cmpd="sng">
            <a:solidFill>
              <a:srgbClr val="D4113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95544" y="1328761"/>
            <a:ext cx="1422400" cy="274638"/>
          </a:xfrm>
          <a:prstGeom prst="rect">
            <a:avLst/>
          </a:prstGeom>
          <a:solidFill>
            <a:srgbClr val="FFF93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dirty="0">
                <a:latin typeface="Helvetica" charset="0"/>
              </a:rPr>
              <a:t>Mettez en page</a:t>
            </a:r>
            <a:endParaRPr lang="fr-FR" sz="1400" b="1" dirty="0">
              <a:latin typeface="Helvetica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94" y="1965349"/>
            <a:ext cx="2438400" cy="1168400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54569" y="6002361"/>
            <a:ext cx="387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i="1" dirty="0">
                <a:latin typeface="Helvetica" charset="0"/>
              </a:rPr>
              <a:t>«Dessine-moi l’intelligence» Tony </a:t>
            </a:r>
            <a:r>
              <a:rPr lang="fr-FR" sz="1400" i="1" dirty="0" err="1">
                <a:latin typeface="Helvetica" charset="0"/>
              </a:rPr>
              <a:t>Buzan</a:t>
            </a:r>
            <a:r>
              <a:rPr lang="fr-FR" sz="1400" i="1" dirty="0">
                <a:latin typeface="Helvetica" charset="0"/>
              </a:rPr>
              <a:t>, 1996</a:t>
            </a: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2962244" y="2755924"/>
            <a:ext cx="3149600" cy="1393825"/>
            <a:chOff x="1878" y="1325"/>
            <a:chExt cx="1984" cy="878"/>
          </a:xfrm>
        </p:grpSpPr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056" y="1325"/>
              <a:ext cx="1597" cy="87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878" y="1355"/>
              <a:ext cx="1984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800" dirty="0">
                  <a:latin typeface="Helvetica" charset="0"/>
                </a:rPr>
                <a:t>Créer une</a:t>
              </a:r>
            </a:p>
            <a:p>
              <a:pPr algn="ctr">
                <a:spcBef>
                  <a:spcPct val="50000"/>
                </a:spcBef>
              </a:pPr>
              <a:r>
                <a:rPr lang="fr-FR" sz="1800" dirty="0">
                  <a:latin typeface="Helvetica" charset="0"/>
                </a:rPr>
                <a:t>carte conceptuelle</a:t>
              </a:r>
            </a:p>
            <a:p>
              <a:pPr algn="ctr">
                <a:spcBef>
                  <a:spcPct val="50000"/>
                </a:spcBef>
              </a:pPr>
              <a:r>
                <a:rPr lang="fr-FR" sz="1800" dirty="0">
                  <a:latin typeface="Helvetica" charset="0"/>
                </a:rPr>
                <a:t>selon Tony </a:t>
              </a:r>
              <a:r>
                <a:rPr lang="fr-FR" sz="1800" dirty="0" err="1">
                  <a:latin typeface="Helvetica" charset="0"/>
                </a:rPr>
                <a:t>Buzan</a:t>
              </a:r>
              <a:endParaRPr lang="fr-FR" dirty="0">
                <a:latin typeface="Helvetica" charset="0"/>
              </a:endParaRPr>
            </a:p>
          </p:txBody>
        </p:sp>
      </p:grpSp>
      <p:sp>
        <p:nvSpPr>
          <p:cNvPr id="18" name="Freeform 11"/>
          <p:cNvSpPr>
            <a:spLocks/>
          </p:cNvSpPr>
          <p:nvPr/>
        </p:nvSpPr>
        <p:spPr bwMode="auto">
          <a:xfrm>
            <a:off x="1044544" y="1417661"/>
            <a:ext cx="3416300" cy="1333500"/>
          </a:xfrm>
          <a:custGeom>
            <a:avLst/>
            <a:gdLst/>
            <a:ahLst/>
            <a:cxnLst>
              <a:cxn ang="0">
                <a:pos x="2152" y="840"/>
              </a:cxn>
              <a:cxn ang="0">
                <a:pos x="2152" y="120"/>
              </a:cxn>
              <a:cxn ang="0">
                <a:pos x="1024" y="120"/>
              </a:cxn>
              <a:cxn ang="0">
                <a:pos x="936" y="0"/>
              </a:cxn>
              <a:cxn ang="0">
                <a:pos x="0" y="0"/>
              </a:cxn>
            </a:cxnLst>
            <a:rect l="0" t="0" r="r" b="b"/>
            <a:pathLst>
              <a:path w="2152" h="840">
                <a:moveTo>
                  <a:pt x="2152" y="840"/>
                </a:moveTo>
                <a:lnTo>
                  <a:pt x="2152" y="120"/>
                </a:lnTo>
                <a:lnTo>
                  <a:pt x="1024" y="120"/>
                </a:lnTo>
                <a:lnTo>
                  <a:pt x="936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D411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1031844" y="1608161"/>
            <a:ext cx="1638300" cy="152400"/>
          </a:xfrm>
          <a:custGeom>
            <a:avLst/>
            <a:gdLst/>
            <a:ahLst/>
            <a:cxnLst>
              <a:cxn ang="0">
                <a:pos x="1032" y="0"/>
              </a:cxn>
              <a:cxn ang="0">
                <a:pos x="944" y="96"/>
              </a:cxn>
              <a:cxn ang="0">
                <a:pos x="0" y="96"/>
              </a:cxn>
            </a:cxnLst>
            <a:rect l="0" t="0" r="r" b="b"/>
            <a:pathLst>
              <a:path w="1032" h="96">
                <a:moveTo>
                  <a:pt x="1032" y="0"/>
                </a:moveTo>
                <a:lnTo>
                  <a:pt x="944" y="96"/>
                </a:lnTo>
                <a:lnTo>
                  <a:pt x="0" y="96"/>
                </a:lnTo>
              </a:path>
            </a:pathLst>
          </a:custGeom>
          <a:noFill/>
          <a:ln w="38100" cmpd="sng">
            <a:solidFill>
              <a:srgbClr val="D411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 flipH="1">
            <a:off x="4613244" y="1620861"/>
            <a:ext cx="3429000" cy="1143000"/>
          </a:xfrm>
          <a:custGeom>
            <a:avLst/>
            <a:gdLst/>
            <a:ahLst/>
            <a:cxnLst>
              <a:cxn ang="0">
                <a:pos x="2160" y="720"/>
              </a:cxn>
              <a:cxn ang="0">
                <a:pos x="2160" y="0"/>
              </a:cxn>
              <a:cxn ang="0">
                <a:pos x="0" y="0"/>
              </a:cxn>
            </a:cxnLst>
            <a:rect l="0" t="0" r="r" b="b"/>
            <a:pathLst>
              <a:path w="2160" h="720">
                <a:moveTo>
                  <a:pt x="2160" y="720"/>
                </a:moveTo>
                <a:lnTo>
                  <a:pt x="2160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574644" y="2370161"/>
            <a:ext cx="2933700" cy="660400"/>
          </a:xfrm>
          <a:custGeom>
            <a:avLst/>
            <a:gdLst/>
            <a:ahLst/>
            <a:cxnLst>
              <a:cxn ang="0">
                <a:pos x="1848" y="416"/>
              </a:cxn>
              <a:cxn ang="0">
                <a:pos x="1352" y="232"/>
              </a:cxn>
              <a:cxn ang="0">
                <a:pos x="1296" y="144"/>
              </a:cxn>
              <a:cxn ang="0">
                <a:pos x="296" y="144"/>
              </a:cxn>
              <a:cxn ang="0">
                <a:pos x="176" y="0"/>
              </a:cxn>
              <a:cxn ang="0">
                <a:pos x="0" y="0"/>
              </a:cxn>
            </a:cxnLst>
            <a:rect l="0" t="0" r="r" b="b"/>
            <a:pathLst>
              <a:path w="1848" h="416">
                <a:moveTo>
                  <a:pt x="1848" y="416"/>
                </a:moveTo>
                <a:lnTo>
                  <a:pt x="1352" y="232"/>
                </a:lnTo>
                <a:lnTo>
                  <a:pt x="1296" y="144"/>
                </a:lnTo>
                <a:lnTo>
                  <a:pt x="296" y="144"/>
                </a:lnTo>
                <a:lnTo>
                  <a:pt x="176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D45E3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2225644" y="2751161"/>
            <a:ext cx="495300" cy="266700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264" y="72"/>
              </a:cxn>
              <a:cxn ang="0">
                <a:pos x="248" y="144"/>
              </a:cxn>
              <a:cxn ang="0">
                <a:pos x="207" y="168"/>
              </a:cxn>
              <a:cxn ang="0">
                <a:pos x="144" y="168"/>
              </a:cxn>
              <a:cxn ang="0">
                <a:pos x="104" y="128"/>
              </a:cxn>
              <a:cxn ang="0">
                <a:pos x="56" y="80"/>
              </a:cxn>
              <a:cxn ang="0">
                <a:pos x="0" y="65"/>
              </a:cxn>
            </a:cxnLst>
            <a:rect l="0" t="0" r="r" b="b"/>
            <a:pathLst>
              <a:path w="312" h="168">
                <a:moveTo>
                  <a:pt x="312" y="0"/>
                </a:moveTo>
                <a:lnTo>
                  <a:pt x="264" y="72"/>
                </a:lnTo>
                <a:lnTo>
                  <a:pt x="248" y="144"/>
                </a:lnTo>
                <a:lnTo>
                  <a:pt x="207" y="168"/>
                </a:lnTo>
                <a:lnTo>
                  <a:pt x="144" y="168"/>
                </a:lnTo>
                <a:lnTo>
                  <a:pt x="104" y="128"/>
                </a:lnTo>
                <a:lnTo>
                  <a:pt x="56" y="80"/>
                </a:lnTo>
                <a:lnTo>
                  <a:pt x="0" y="65"/>
                </a:lnTo>
              </a:path>
            </a:pathLst>
          </a:custGeom>
          <a:noFill/>
          <a:ln w="38100" cmpd="sng">
            <a:solidFill>
              <a:srgbClr val="D45E3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803244" y="2598761"/>
            <a:ext cx="254000" cy="144463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04" y="72"/>
              </a:cxn>
              <a:cxn ang="0">
                <a:pos x="48" y="88"/>
              </a:cxn>
              <a:cxn ang="0">
                <a:pos x="0" y="88"/>
              </a:cxn>
            </a:cxnLst>
            <a:rect l="0" t="0" r="r" b="b"/>
            <a:pathLst>
              <a:path w="160" h="91">
                <a:moveTo>
                  <a:pt x="160" y="0"/>
                </a:moveTo>
                <a:cubicBezTo>
                  <a:pt x="141" y="28"/>
                  <a:pt x="123" y="57"/>
                  <a:pt x="104" y="72"/>
                </a:cubicBezTo>
                <a:cubicBezTo>
                  <a:pt x="85" y="87"/>
                  <a:pt x="65" y="85"/>
                  <a:pt x="48" y="88"/>
                </a:cubicBezTo>
                <a:cubicBezTo>
                  <a:pt x="31" y="91"/>
                  <a:pt x="13" y="84"/>
                  <a:pt x="0" y="88"/>
                </a:cubicBezTo>
              </a:path>
            </a:pathLst>
          </a:custGeom>
          <a:noFill/>
          <a:ln w="38100" cmpd="sng">
            <a:solidFill>
              <a:srgbClr val="D45E3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981044" y="3767161"/>
            <a:ext cx="2400300" cy="127000"/>
          </a:xfrm>
          <a:custGeom>
            <a:avLst/>
            <a:gdLst/>
            <a:ahLst/>
            <a:cxnLst>
              <a:cxn ang="0">
                <a:pos x="1512" y="0"/>
              </a:cxn>
              <a:cxn ang="0">
                <a:pos x="1024" y="80"/>
              </a:cxn>
              <a:cxn ang="0">
                <a:pos x="0" y="80"/>
              </a:cxn>
            </a:cxnLst>
            <a:rect l="0" t="0" r="r" b="b"/>
            <a:pathLst>
              <a:path w="1512" h="80">
                <a:moveTo>
                  <a:pt x="1512" y="0"/>
                </a:moveTo>
                <a:lnTo>
                  <a:pt x="1024" y="80"/>
                </a:lnTo>
                <a:lnTo>
                  <a:pt x="0" y="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1412844" y="4059261"/>
            <a:ext cx="2451100" cy="622300"/>
          </a:xfrm>
          <a:custGeom>
            <a:avLst/>
            <a:gdLst/>
            <a:ahLst/>
            <a:cxnLst>
              <a:cxn ang="0">
                <a:pos x="1544" y="0"/>
              </a:cxn>
              <a:cxn ang="0">
                <a:pos x="1048" y="392"/>
              </a:cxn>
              <a:cxn ang="0">
                <a:pos x="0" y="392"/>
              </a:cxn>
            </a:cxnLst>
            <a:rect l="0" t="0" r="r" b="b"/>
            <a:pathLst>
              <a:path w="1544" h="392">
                <a:moveTo>
                  <a:pt x="1544" y="0"/>
                </a:moveTo>
                <a:lnTo>
                  <a:pt x="1048" y="392"/>
                </a:lnTo>
                <a:lnTo>
                  <a:pt x="0" y="392"/>
                </a:lnTo>
              </a:path>
            </a:pathLst>
          </a:custGeom>
          <a:noFill/>
          <a:ln w="38100" cmpd="sng">
            <a:solidFill>
              <a:srgbClr val="14784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2352644" y="4148161"/>
            <a:ext cx="2133600" cy="1168400"/>
          </a:xfrm>
          <a:custGeom>
            <a:avLst/>
            <a:gdLst/>
            <a:ahLst/>
            <a:cxnLst>
              <a:cxn ang="0">
                <a:pos x="1344" y="0"/>
              </a:cxn>
              <a:cxn ang="0">
                <a:pos x="1344" y="736"/>
              </a:cxn>
              <a:cxn ang="0">
                <a:pos x="0" y="736"/>
              </a:cxn>
            </a:cxnLst>
            <a:rect l="0" t="0" r="r" b="b"/>
            <a:pathLst>
              <a:path w="1344" h="736">
                <a:moveTo>
                  <a:pt x="1344" y="0"/>
                </a:moveTo>
                <a:lnTo>
                  <a:pt x="1344" y="736"/>
                </a:lnTo>
                <a:lnTo>
                  <a:pt x="0" y="736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 flipH="1">
            <a:off x="5641944" y="3779861"/>
            <a:ext cx="2400300" cy="127000"/>
          </a:xfrm>
          <a:custGeom>
            <a:avLst/>
            <a:gdLst/>
            <a:ahLst/>
            <a:cxnLst>
              <a:cxn ang="0">
                <a:pos x="1512" y="0"/>
              </a:cxn>
              <a:cxn ang="0">
                <a:pos x="1024" y="80"/>
              </a:cxn>
              <a:cxn ang="0">
                <a:pos x="0" y="80"/>
              </a:cxn>
            </a:cxnLst>
            <a:rect l="0" t="0" r="r" b="b"/>
            <a:pathLst>
              <a:path w="1512" h="80">
                <a:moveTo>
                  <a:pt x="1512" y="0"/>
                </a:moveTo>
                <a:lnTo>
                  <a:pt x="1024" y="80"/>
                </a:lnTo>
                <a:lnTo>
                  <a:pt x="0" y="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 flipH="1">
            <a:off x="5197444" y="4059261"/>
            <a:ext cx="2451100" cy="622300"/>
          </a:xfrm>
          <a:custGeom>
            <a:avLst/>
            <a:gdLst/>
            <a:ahLst/>
            <a:cxnLst>
              <a:cxn ang="0">
                <a:pos x="1544" y="0"/>
              </a:cxn>
              <a:cxn ang="0">
                <a:pos x="1048" y="392"/>
              </a:cxn>
              <a:cxn ang="0">
                <a:pos x="0" y="392"/>
              </a:cxn>
            </a:cxnLst>
            <a:rect l="0" t="0" r="r" b="b"/>
            <a:pathLst>
              <a:path w="1544" h="392">
                <a:moveTo>
                  <a:pt x="1544" y="0"/>
                </a:moveTo>
                <a:lnTo>
                  <a:pt x="1048" y="392"/>
                </a:lnTo>
                <a:lnTo>
                  <a:pt x="0" y="392"/>
                </a:lnTo>
              </a:path>
            </a:pathLst>
          </a:custGeom>
          <a:noFill/>
          <a:ln w="38100" cmpd="sng">
            <a:solidFill>
              <a:srgbClr val="E3BB4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 flipH="1">
            <a:off x="4625944" y="4160861"/>
            <a:ext cx="2133600" cy="1168400"/>
          </a:xfrm>
          <a:custGeom>
            <a:avLst/>
            <a:gdLst/>
            <a:ahLst/>
            <a:cxnLst>
              <a:cxn ang="0">
                <a:pos x="1344" y="0"/>
              </a:cxn>
              <a:cxn ang="0">
                <a:pos x="1344" y="736"/>
              </a:cxn>
              <a:cxn ang="0">
                <a:pos x="0" y="736"/>
              </a:cxn>
            </a:cxnLst>
            <a:rect l="0" t="0" r="r" b="b"/>
            <a:pathLst>
              <a:path w="1344" h="736">
                <a:moveTo>
                  <a:pt x="1344" y="0"/>
                </a:moveTo>
                <a:lnTo>
                  <a:pt x="1344" y="736"/>
                </a:lnTo>
                <a:lnTo>
                  <a:pt x="0" y="736"/>
                </a:lnTo>
              </a:path>
            </a:pathLst>
          </a:custGeom>
          <a:noFill/>
          <a:ln w="38100" cmpd="sng">
            <a:solidFill>
              <a:srgbClr val="D411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5540344" y="2598761"/>
            <a:ext cx="2997200" cy="4445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544" y="0"/>
              </a:cxn>
              <a:cxn ang="0">
                <a:pos x="1888" y="0"/>
              </a:cxn>
            </a:cxnLst>
            <a:rect l="0" t="0" r="r" b="b"/>
            <a:pathLst>
              <a:path w="1888" h="280">
                <a:moveTo>
                  <a:pt x="0" y="280"/>
                </a:moveTo>
                <a:lnTo>
                  <a:pt x="544" y="0"/>
                </a:lnTo>
                <a:lnTo>
                  <a:pt x="1888" y="0"/>
                </a:lnTo>
              </a:path>
            </a:pathLst>
          </a:custGeom>
          <a:noFill/>
          <a:ln w="38100" cmpd="sng">
            <a:solidFill>
              <a:srgbClr val="14784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31" name="Arc 24"/>
          <p:cNvSpPr>
            <a:spLocks/>
          </p:cNvSpPr>
          <p:nvPr/>
        </p:nvSpPr>
        <p:spPr bwMode="auto">
          <a:xfrm flipH="1">
            <a:off x="8078757" y="2370161"/>
            <a:ext cx="446087" cy="457200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688 w 22288"/>
              <a:gd name="T1" fmla="*/ 0 h 43200"/>
              <a:gd name="T2" fmla="*/ 0 w 22288"/>
              <a:gd name="T3" fmla="*/ 43189 h 43200"/>
              <a:gd name="T4" fmla="*/ 688 w 2228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43200" fill="none" extrusionOk="0">
                <a:moveTo>
                  <a:pt x="687" y="0"/>
                </a:moveTo>
                <a:cubicBezTo>
                  <a:pt x="12617" y="0"/>
                  <a:pt x="22288" y="9670"/>
                  <a:pt x="22288" y="21600"/>
                </a:cubicBezTo>
                <a:cubicBezTo>
                  <a:pt x="22288" y="33529"/>
                  <a:pt x="12617" y="43200"/>
                  <a:pt x="688" y="43200"/>
                </a:cubicBezTo>
                <a:cubicBezTo>
                  <a:pt x="458" y="43200"/>
                  <a:pt x="229" y="43196"/>
                  <a:pt x="-1" y="43189"/>
                </a:cubicBezTo>
              </a:path>
              <a:path w="22288" h="43200" stroke="0" extrusionOk="0">
                <a:moveTo>
                  <a:pt x="687" y="0"/>
                </a:moveTo>
                <a:cubicBezTo>
                  <a:pt x="12617" y="0"/>
                  <a:pt x="22288" y="9670"/>
                  <a:pt x="22288" y="21600"/>
                </a:cubicBezTo>
                <a:cubicBezTo>
                  <a:pt x="22288" y="33529"/>
                  <a:pt x="12617" y="43200"/>
                  <a:pt x="688" y="43200"/>
                </a:cubicBezTo>
                <a:cubicBezTo>
                  <a:pt x="458" y="43200"/>
                  <a:pt x="229" y="43196"/>
                  <a:pt x="-1" y="43189"/>
                </a:cubicBezTo>
                <a:lnTo>
                  <a:pt x="688" y="21600"/>
                </a:lnTo>
                <a:close/>
              </a:path>
            </a:pathLst>
          </a:custGeom>
          <a:noFill/>
          <a:ln w="38100">
            <a:solidFill>
              <a:srgbClr val="14784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6772244" y="5164161"/>
            <a:ext cx="584200" cy="1651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56" y="0"/>
              </a:cxn>
              <a:cxn ang="0">
                <a:pos x="368" y="0"/>
              </a:cxn>
            </a:cxnLst>
            <a:rect l="0" t="0" r="r" b="b"/>
            <a:pathLst>
              <a:path w="368" h="104">
                <a:moveTo>
                  <a:pt x="0" y="104"/>
                </a:moveTo>
                <a:lnTo>
                  <a:pt x="56" y="0"/>
                </a:lnTo>
                <a:lnTo>
                  <a:pt x="368" y="0"/>
                </a:lnTo>
              </a:path>
            </a:pathLst>
          </a:custGeom>
          <a:noFill/>
          <a:ln w="38100" cmpd="sng">
            <a:solidFill>
              <a:srgbClr val="4B85D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930244" y="2103461"/>
            <a:ext cx="1625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« Soulignez » des</a:t>
            </a:r>
          </a:p>
          <a:p>
            <a:pPr algn="ctr"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branches dans un</a:t>
            </a:r>
          </a:p>
          <a:p>
            <a:pPr algn="ctr"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« nuage »</a:t>
            </a:r>
            <a:endParaRPr lang="fr-FR" b="1">
              <a:latin typeface="Helvetica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285844" y="1189061"/>
            <a:ext cx="119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b="1" i="1" dirty="0">
                <a:latin typeface="Helvetica" charset="0"/>
              </a:rPr>
              <a:t>Hiérarchisez</a:t>
            </a:r>
            <a:endParaRPr lang="fr-FR" sz="1200" dirty="0">
              <a:latin typeface="Helvetica" charset="0"/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1285844" y="1531961"/>
            <a:ext cx="119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b="1" i="1">
                <a:latin typeface="Helvetica" charset="0"/>
              </a:rPr>
              <a:t>Numérotez</a:t>
            </a:r>
            <a:endParaRPr lang="fr-FR" sz="1200">
              <a:latin typeface="Helvetica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981044" y="1138261"/>
            <a:ext cx="36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D41131"/>
                </a:solidFill>
                <a:latin typeface="Helvetica" charset="0"/>
                <a:sym typeface="Zapf Dingbats" charset="2"/>
              </a:rPr>
              <a:t></a:t>
            </a:r>
            <a:endParaRPr lang="fr-FR" sz="1400">
              <a:latin typeface="Helvetica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981044" y="1481161"/>
            <a:ext cx="36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  <a:latin typeface="Helvetica" charset="0"/>
                <a:sym typeface="Zapf Dingbats" charset="2"/>
              </a:rPr>
              <a:t></a:t>
            </a:r>
            <a:endParaRPr lang="fr-FR" sz="1400">
              <a:latin typeface="Helvetica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968344" y="3652861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Utilisez des flèches</a:t>
            </a:r>
            <a:endParaRPr lang="fr-FR" sz="1400">
              <a:latin typeface="Helvetica" charset="0"/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514444" y="4440261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Utilisez des codes</a:t>
            </a:r>
            <a:endParaRPr lang="fr-FR" sz="1400">
              <a:latin typeface="Helvetica" charset="0"/>
            </a:endParaRP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2365344" y="5075261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Utilisez des images</a:t>
            </a:r>
            <a:endParaRPr lang="fr-FR" sz="1400">
              <a:latin typeface="Helvetica" charset="0"/>
            </a:endParaRPr>
          </a:p>
        </p:txBody>
      </p:sp>
      <p:sp>
        <p:nvSpPr>
          <p:cNvPr id="41" name="Oval 34"/>
          <p:cNvSpPr>
            <a:spLocks noChangeArrowheads="1"/>
          </p:cNvSpPr>
          <p:nvPr/>
        </p:nvSpPr>
        <p:spPr bwMode="auto">
          <a:xfrm>
            <a:off x="4168744" y="15827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2" name="Oval 35"/>
          <p:cNvSpPr>
            <a:spLocks noChangeArrowheads="1"/>
          </p:cNvSpPr>
          <p:nvPr/>
        </p:nvSpPr>
        <p:spPr bwMode="auto">
          <a:xfrm>
            <a:off x="2543144" y="38687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3" name="Oval 36"/>
          <p:cNvSpPr>
            <a:spLocks noChangeArrowheads="1"/>
          </p:cNvSpPr>
          <p:nvPr/>
        </p:nvSpPr>
        <p:spPr bwMode="auto">
          <a:xfrm>
            <a:off x="2987644" y="46561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4" name="Oval 37"/>
          <p:cNvSpPr>
            <a:spLocks noChangeArrowheads="1"/>
          </p:cNvSpPr>
          <p:nvPr/>
        </p:nvSpPr>
        <p:spPr bwMode="auto">
          <a:xfrm>
            <a:off x="4016344" y="52911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5" name="Oval 38"/>
          <p:cNvSpPr>
            <a:spLocks noChangeArrowheads="1"/>
          </p:cNvSpPr>
          <p:nvPr/>
        </p:nvSpPr>
        <p:spPr bwMode="auto">
          <a:xfrm>
            <a:off x="2873344" y="27765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6" name="AutoShape 39"/>
          <p:cNvSpPr>
            <a:spLocks noChangeArrowheads="1"/>
          </p:cNvSpPr>
          <p:nvPr/>
        </p:nvSpPr>
        <p:spPr bwMode="auto">
          <a:xfrm>
            <a:off x="6848444" y="4935561"/>
            <a:ext cx="533400" cy="215900"/>
          </a:xfrm>
          <a:prstGeom prst="roundRect">
            <a:avLst>
              <a:gd name="adj" fmla="val 16667"/>
            </a:avLst>
          </a:prstGeom>
          <a:solidFill>
            <a:srgbClr val="F0A5A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6823044" y="4884761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latin typeface="Helvetica" charset="0"/>
              </a:rPr>
              <a:t>…….</a:t>
            </a:r>
            <a:endParaRPr lang="fr-FR" sz="1400">
              <a:latin typeface="Helvetica" charset="0"/>
            </a:endParaRPr>
          </a:p>
        </p:txBody>
      </p:sp>
      <p:sp>
        <p:nvSpPr>
          <p:cNvPr id="48" name="AutoShape 41"/>
          <p:cNvSpPr>
            <a:spLocks noChangeArrowheads="1"/>
          </p:cNvSpPr>
          <p:nvPr/>
        </p:nvSpPr>
        <p:spPr bwMode="auto">
          <a:xfrm>
            <a:off x="6848444" y="5253061"/>
            <a:ext cx="533400" cy="215900"/>
          </a:xfrm>
          <a:prstGeom prst="roundRect">
            <a:avLst>
              <a:gd name="adj" fmla="val 16667"/>
            </a:avLst>
          </a:prstGeom>
          <a:solidFill>
            <a:srgbClr val="3CB6B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823044" y="5189561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latin typeface="Helvetica" charset="0"/>
              </a:rPr>
              <a:t>…….</a:t>
            </a:r>
            <a:endParaRPr lang="fr-FR" sz="1400">
              <a:latin typeface="Helvetica" charset="0"/>
            </a:endParaRPr>
          </a:p>
        </p:txBody>
      </p:sp>
      <p:sp>
        <p:nvSpPr>
          <p:cNvPr id="50" name="Freeform 43"/>
          <p:cNvSpPr>
            <a:spLocks/>
          </p:cNvSpPr>
          <p:nvPr/>
        </p:nvSpPr>
        <p:spPr bwMode="auto">
          <a:xfrm flipV="1">
            <a:off x="6772244" y="5316561"/>
            <a:ext cx="584200" cy="1651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56" y="0"/>
              </a:cxn>
              <a:cxn ang="0">
                <a:pos x="368" y="0"/>
              </a:cxn>
            </a:cxnLst>
            <a:rect l="0" t="0" r="r" b="b"/>
            <a:pathLst>
              <a:path w="368" h="104">
                <a:moveTo>
                  <a:pt x="0" y="104"/>
                </a:moveTo>
                <a:lnTo>
                  <a:pt x="56" y="0"/>
                </a:lnTo>
                <a:lnTo>
                  <a:pt x="368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51" name="Oval 44"/>
          <p:cNvSpPr>
            <a:spLocks noChangeArrowheads="1"/>
          </p:cNvSpPr>
          <p:nvPr/>
        </p:nvSpPr>
        <p:spPr bwMode="auto">
          <a:xfrm>
            <a:off x="4841844" y="53038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6200744" y="4122761"/>
            <a:ext cx="1981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1300"/>
              </a:lnSpc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Variez la </a:t>
            </a:r>
            <a:r>
              <a:rPr lang="fr-FR" sz="1800" b="1">
                <a:latin typeface="Helvetica" charset="0"/>
              </a:rPr>
              <a:t>taille</a:t>
            </a:r>
            <a:r>
              <a:rPr lang="fr-FR" sz="1200" b="1">
                <a:latin typeface="Helvetica" charset="0"/>
              </a:rPr>
              <a:t> et la </a:t>
            </a:r>
            <a:r>
              <a:rPr lang="fr-FR" sz="1800" b="1">
                <a:latin typeface="Bradley Hand ITC TT-Bold" charset="0"/>
              </a:rPr>
              <a:t>police</a:t>
            </a:r>
            <a:r>
              <a:rPr lang="fr-FR" sz="1200" b="1">
                <a:latin typeface="Helvetica" charset="0"/>
              </a:rPr>
              <a:t> des caractères et des images</a:t>
            </a:r>
          </a:p>
        </p:txBody>
      </p:sp>
      <p:sp>
        <p:nvSpPr>
          <p:cNvPr id="53" name="Oval 46"/>
          <p:cNvSpPr>
            <a:spLocks noChangeArrowheads="1"/>
          </p:cNvSpPr>
          <p:nvPr/>
        </p:nvSpPr>
        <p:spPr bwMode="auto">
          <a:xfrm>
            <a:off x="6010244" y="46434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auto">
          <a:xfrm>
            <a:off x="6403944" y="3665561"/>
            <a:ext cx="201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Utilisez des mots-clés</a:t>
            </a:r>
            <a:endParaRPr lang="fr-FR" sz="1400">
              <a:latin typeface="Helvetica" charset="0"/>
            </a:endParaRPr>
          </a:p>
        </p:txBody>
      </p:sp>
      <p:sp>
        <p:nvSpPr>
          <p:cNvPr id="55" name="Oval 48"/>
          <p:cNvSpPr>
            <a:spLocks noChangeArrowheads="1"/>
          </p:cNvSpPr>
          <p:nvPr/>
        </p:nvSpPr>
        <p:spPr bwMode="auto">
          <a:xfrm>
            <a:off x="6340444" y="38687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6518244" y="2179661"/>
            <a:ext cx="179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Ajoutez des branches en étoile</a:t>
            </a:r>
            <a:endParaRPr lang="fr-FR" sz="1400">
              <a:latin typeface="Helvetica" charset="0"/>
            </a:endParaRPr>
          </a:p>
        </p:txBody>
      </p:sp>
      <p:sp>
        <p:nvSpPr>
          <p:cNvPr id="57" name="Oval 50"/>
          <p:cNvSpPr>
            <a:spLocks noChangeArrowheads="1"/>
          </p:cNvSpPr>
          <p:nvPr/>
        </p:nvSpPr>
        <p:spPr bwMode="auto">
          <a:xfrm>
            <a:off x="6429344" y="25733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58" name="Text Box 51"/>
          <p:cNvSpPr txBox="1">
            <a:spLocks noChangeArrowheads="1"/>
          </p:cNvSpPr>
          <p:nvPr/>
        </p:nvSpPr>
        <p:spPr bwMode="auto">
          <a:xfrm>
            <a:off x="5375244" y="1379561"/>
            <a:ext cx="210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latin typeface="Helvetica" charset="0"/>
              </a:rPr>
              <a:t>Partez d’un thème central</a:t>
            </a:r>
            <a:endParaRPr lang="fr-FR" sz="1400" dirty="0">
              <a:latin typeface="Helvetica" charset="0"/>
            </a:endParaRPr>
          </a:p>
        </p:txBody>
      </p:sp>
      <p:sp>
        <p:nvSpPr>
          <p:cNvPr id="59" name="Oval 52"/>
          <p:cNvSpPr>
            <a:spLocks noChangeArrowheads="1"/>
          </p:cNvSpPr>
          <p:nvPr/>
        </p:nvSpPr>
        <p:spPr bwMode="auto">
          <a:xfrm>
            <a:off x="5273644" y="15954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pic>
        <p:nvPicPr>
          <p:cNvPr id="60" name="Picture 53" descr="msotw9_temp0.jpg                                               000516A1G4 Cube                        ABA78158:"/>
          <p:cNvPicPr>
            <a:picLocks noChangeAspect="1" noChangeArrowheads="1"/>
          </p:cNvPicPr>
          <p:nvPr/>
        </p:nvPicPr>
        <p:blipFill>
          <a:blip r:embed="rId3" cstate="print">
            <a:lum contrast="90000"/>
          </a:blip>
          <a:srcRect b="4256"/>
          <a:stretch>
            <a:fillRect/>
          </a:stretch>
        </p:blipFill>
        <p:spPr bwMode="auto">
          <a:xfrm>
            <a:off x="6619844" y="3100411"/>
            <a:ext cx="1162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1" name="Group 54"/>
          <p:cNvGrpSpPr>
            <a:grpSpLocks/>
          </p:cNvGrpSpPr>
          <p:nvPr/>
        </p:nvGrpSpPr>
        <p:grpSpPr bwMode="auto">
          <a:xfrm>
            <a:off x="1620807" y="5027636"/>
            <a:ext cx="658812" cy="449263"/>
            <a:chOff x="2280" y="3339"/>
            <a:chExt cx="787" cy="507"/>
          </a:xfrm>
        </p:grpSpPr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2656" y="3595"/>
              <a:ext cx="160" cy="250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40"/>
                </a:cxn>
                <a:cxn ang="0">
                  <a:pos x="32" y="245"/>
                </a:cxn>
                <a:cxn ang="0">
                  <a:pos x="85" y="250"/>
                </a:cxn>
                <a:cxn ang="0">
                  <a:pos x="117" y="250"/>
                </a:cxn>
                <a:cxn ang="0">
                  <a:pos x="160" y="240"/>
                </a:cxn>
                <a:cxn ang="0">
                  <a:pos x="85" y="0"/>
                </a:cxn>
              </a:cxnLst>
              <a:rect l="0" t="0" r="r" b="b"/>
              <a:pathLst>
                <a:path w="160" h="250">
                  <a:moveTo>
                    <a:pt x="85" y="0"/>
                  </a:moveTo>
                  <a:lnTo>
                    <a:pt x="0" y="240"/>
                  </a:lnTo>
                  <a:lnTo>
                    <a:pt x="32" y="245"/>
                  </a:lnTo>
                  <a:lnTo>
                    <a:pt x="85" y="250"/>
                  </a:lnTo>
                  <a:lnTo>
                    <a:pt x="117" y="250"/>
                  </a:lnTo>
                  <a:lnTo>
                    <a:pt x="160" y="24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9975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2741" y="3595"/>
              <a:ext cx="2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40"/>
                </a:cxn>
                <a:cxn ang="0">
                  <a:pos x="107" y="229"/>
                </a:cxn>
                <a:cxn ang="0">
                  <a:pos x="139" y="224"/>
                </a:cxn>
                <a:cxn ang="0">
                  <a:pos x="171" y="208"/>
                </a:cxn>
                <a:cxn ang="0">
                  <a:pos x="203" y="192"/>
                </a:cxn>
                <a:cxn ang="0">
                  <a:pos x="235" y="165"/>
                </a:cxn>
                <a:cxn ang="0">
                  <a:pos x="262" y="144"/>
                </a:cxn>
                <a:cxn ang="0">
                  <a:pos x="283" y="117"/>
                </a:cxn>
                <a:cxn ang="0">
                  <a:pos x="0" y="0"/>
                </a:cxn>
              </a:cxnLst>
              <a:rect l="0" t="0" r="r" b="b"/>
              <a:pathLst>
                <a:path w="283" h="240">
                  <a:moveTo>
                    <a:pt x="0" y="0"/>
                  </a:moveTo>
                  <a:lnTo>
                    <a:pt x="75" y="240"/>
                  </a:lnTo>
                  <a:lnTo>
                    <a:pt x="107" y="229"/>
                  </a:lnTo>
                  <a:lnTo>
                    <a:pt x="139" y="224"/>
                  </a:lnTo>
                  <a:lnTo>
                    <a:pt x="171" y="208"/>
                  </a:lnTo>
                  <a:lnTo>
                    <a:pt x="203" y="192"/>
                  </a:lnTo>
                  <a:lnTo>
                    <a:pt x="235" y="165"/>
                  </a:lnTo>
                  <a:lnTo>
                    <a:pt x="262" y="144"/>
                  </a:lnTo>
                  <a:lnTo>
                    <a:pt x="283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2581" y="3339"/>
              <a:ext cx="432" cy="256"/>
            </a:xfrm>
            <a:custGeom>
              <a:avLst/>
              <a:gdLst/>
              <a:ahLst/>
              <a:cxnLst>
                <a:cxn ang="0">
                  <a:pos x="160" y="256"/>
                </a:cxn>
                <a:cxn ang="0">
                  <a:pos x="432" y="117"/>
                </a:cxn>
                <a:cxn ang="0">
                  <a:pos x="395" y="85"/>
                </a:cxn>
                <a:cxn ang="0">
                  <a:pos x="342" y="48"/>
                </a:cxn>
                <a:cxn ang="0">
                  <a:pos x="304" y="32"/>
                </a:cxn>
                <a:cxn ang="0">
                  <a:pos x="230" y="10"/>
                </a:cxn>
                <a:cxn ang="0">
                  <a:pos x="155" y="0"/>
                </a:cxn>
                <a:cxn ang="0">
                  <a:pos x="86" y="10"/>
                </a:cxn>
                <a:cxn ang="0">
                  <a:pos x="43" y="21"/>
                </a:cxn>
                <a:cxn ang="0">
                  <a:pos x="0" y="37"/>
                </a:cxn>
                <a:cxn ang="0">
                  <a:pos x="160" y="256"/>
                </a:cxn>
              </a:cxnLst>
              <a:rect l="0" t="0" r="r" b="b"/>
              <a:pathLst>
                <a:path w="432" h="256">
                  <a:moveTo>
                    <a:pt x="160" y="256"/>
                  </a:moveTo>
                  <a:lnTo>
                    <a:pt x="432" y="117"/>
                  </a:lnTo>
                  <a:lnTo>
                    <a:pt x="395" y="85"/>
                  </a:lnTo>
                  <a:lnTo>
                    <a:pt x="342" y="48"/>
                  </a:lnTo>
                  <a:lnTo>
                    <a:pt x="304" y="32"/>
                  </a:lnTo>
                  <a:lnTo>
                    <a:pt x="230" y="10"/>
                  </a:lnTo>
                  <a:lnTo>
                    <a:pt x="155" y="0"/>
                  </a:lnTo>
                  <a:lnTo>
                    <a:pt x="86" y="10"/>
                  </a:lnTo>
                  <a:lnTo>
                    <a:pt x="43" y="21"/>
                  </a:lnTo>
                  <a:lnTo>
                    <a:pt x="0" y="37"/>
                  </a:lnTo>
                  <a:lnTo>
                    <a:pt x="160" y="256"/>
                  </a:lnTo>
                  <a:close/>
                </a:path>
              </a:pathLst>
            </a:custGeom>
            <a:solidFill>
              <a:srgbClr val="FFF935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2741" y="3456"/>
              <a:ext cx="326" cy="25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83" y="256"/>
                </a:cxn>
                <a:cxn ang="0">
                  <a:pos x="315" y="192"/>
                </a:cxn>
                <a:cxn ang="0">
                  <a:pos x="326" y="160"/>
                </a:cxn>
                <a:cxn ang="0">
                  <a:pos x="320" y="128"/>
                </a:cxn>
                <a:cxn ang="0">
                  <a:pos x="315" y="80"/>
                </a:cxn>
                <a:cxn ang="0">
                  <a:pos x="299" y="37"/>
                </a:cxn>
                <a:cxn ang="0">
                  <a:pos x="272" y="0"/>
                </a:cxn>
                <a:cxn ang="0">
                  <a:pos x="0" y="139"/>
                </a:cxn>
              </a:cxnLst>
              <a:rect l="0" t="0" r="r" b="b"/>
              <a:pathLst>
                <a:path w="326" h="256">
                  <a:moveTo>
                    <a:pt x="0" y="139"/>
                  </a:moveTo>
                  <a:lnTo>
                    <a:pt x="283" y="256"/>
                  </a:lnTo>
                  <a:lnTo>
                    <a:pt x="315" y="192"/>
                  </a:lnTo>
                  <a:lnTo>
                    <a:pt x="326" y="160"/>
                  </a:lnTo>
                  <a:lnTo>
                    <a:pt x="320" y="128"/>
                  </a:lnTo>
                  <a:lnTo>
                    <a:pt x="315" y="80"/>
                  </a:lnTo>
                  <a:lnTo>
                    <a:pt x="299" y="37"/>
                  </a:lnTo>
                  <a:lnTo>
                    <a:pt x="272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4332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6" name="Arc 59"/>
            <p:cNvSpPr>
              <a:spLocks/>
            </p:cNvSpPr>
            <p:nvPr/>
          </p:nvSpPr>
          <p:spPr bwMode="auto">
            <a:xfrm>
              <a:off x="2731" y="3344"/>
              <a:ext cx="336" cy="50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2"/>
                <a:gd name="T2" fmla="*/ 567 w 21600"/>
                <a:gd name="T3" fmla="*/ 43192 h 43192"/>
                <a:gd name="T4" fmla="*/ 0 w 21600"/>
                <a:gd name="T5" fmla="*/ 21600 h 4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08"/>
                    <a:pt x="12271" y="42885"/>
                    <a:pt x="567" y="43192"/>
                  </a:cubicBezTo>
                </a:path>
                <a:path w="21600" h="4319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08"/>
                    <a:pt x="12271" y="42885"/>
                    <a:pt x="567" y="4319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2280" y="3382"/>
              <a:ext cx="330" cy="458"/>
            </a:xfrm>
            <a:custGeom>
              <a:avLst/>
              <a:gdLst/>
              <a:ahLst/>
              <a:cxnLst>
                <a:cxn ang="0">
                  <a:pos x="330" y="224"/>
                </a:cxn>
                <a:cxn ang="0">
                  <a:pos x="245" y="458"/>
                </a:cxn>
                <a:cxn ang="0">
                  <a:pos x="181" y="442"/>
                </a:cxn>
                <a:cxn ang="0">
                  <a:pos x="112" y="410"/>
                </a:cxn>
                <a:cxn ang="0">
                  <a:pos x="80" y="373"/>
                </a:cxn>
                <a:cxn ang="0">
                  <a:pos x="21" y="325"/>
                </a:cxn>
                <a:cxn ang="0">
                  <a:pos x="0" y="266"/>
                </a:cxn>
                <a:cxn ang="0">
                  <a:pos x="0" y="186"/>
                </a:cxn>
                <a:cxn ang="0">
                  <a:pos x="26" y="117"/>
                </a:cxn>
                <a:cxn ang="0">
                  <a:pos x="64" y="74"/>
                </a:cxn>
                <a:cxn ang="0">
                  <a:pos x="106" y="37"/>
                </a:cxn>
                <a:cxn ang="0">
                  <a:pos x="149" y="16"/>
                </a:cxn>
                <a:cxn ang="0">
                  <a:pos x="181" y="0"/>
                </a:cxn>
                <a:cxn ang="0">
                  <a:pos x="330" y="224"/>
                </a:cxn>
              </a:cxnLst>
              <a:rect l="0" t="0" r="r" b="b"/>
              <a:pathLst>
                <a:path w="330" h="458">
                  <a:moveTo>
                    <a:pt x="330" y="224"/>
                  </a:moveTo>
                  <a:lnTo>
                    <a:pt x="245" y="458"/>
                  </a:lnTo>
                  <a:lnTo>
                    <a:pt x="181" y="442"/>
                  </a:lnTo>
                  <a:lnTo>
                    <a:pt x="112" y="410"/>
                  </a:lnTo>
                  <a:lnTo>
                    <a:pt x="80" y="373"/>
                  </a:lnTo>
                  <a:lnTo>
                    <a:pt x="21" y="325"/>
                  </a:lnTo>
                  <a:lnTo>
                    <a:pt x="0" y="266"/>
                  </a:lnTo>
                  <a:lnTo>
                    <a:pt x="0" y="186"/>
                  </a:lnTo>
                  <a:lnTo>
                    <a:pt x="26" y="117"/>
                  </a:lnTo>
                  <a:lnTo>
                    <a:pt x="64" y="74"/>
                  </a:lnTo>
                  <a:lnTo>
                    <a:pt x="106" y="37"/>
                  </a:lnTo>
                  <a:lnTo>
                    <a:pt x="149" y="16"/>
                  </a:lnTo>
                  <a:lnTo>
                    <a:pt x="181" y="0"/>
                  </a:lnTo>
                  <a:lnTo>
                    <a:pt x="330" y="224"/>
                  </a:lnTo>
                  <a:close/>
                </a:path>
              </a:pathLst>
            </a:custGeom>
            <a:solidFill>
              <a:srgbClr val="9C8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8" name="Arc 61"/>
            <p:cNvSpPr>
              <a:spLocks/>
            </p:cNvSpPr>
            <p:nvPr/>
          </p:nvSpPr>
          <p:spPr bwMode="auto">
            <a:xfrm flipH="1">
              <a:off x="2285" y="3380"/>
              <a:ext cx="330" cy="461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21600"/>
                <a:gd name="T1" fmla="*/ 0 h 39695"/>
                <a:gd name="T2" fmla="*/ 6396 w 21600"/>
                <a:gd name="T3" fmla="*/ 39695 h 39695"/>
                <a:gd name="T4" fmla="*/ 0 w 21600"/>
                <a:gd name="T5" fmla="*/ 19064 h 39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695" fill="none" extrusionOk="0">
                  <a:moveTo>
                    <a:pt x="10154" y="-1"/>
                  </a:moveTo>
                  <a:cubicBezTo>
                    <a:pt x="17198" y="3751"/>
                    <a:pt x="21600" y="11082"/>
                    <a:pt x="21600" y="19064"/>
                  </a:cubicBezTo>
                  <a:cubicBezTo>
                    <a:pt x="21600" y="28529"/>
                    <a:pt x="15437" y="36892"/>
                    <a:pt x="6396" y="39695"/>
                  </a:cubicBezTo>
                </a:path>
                <a:path w="21600" h="39695" stroke="0" extrusionOk="0">
                  <a:moveTo>
                    <a:pt x="10154" y="-1"/>
                  </a:moveTo>
                  <a:cubicBezTo>
                    <a:pt x="17198" y="3751"/>
                    <a:pt x="21600" y="11082"/>
                    <a:pt x="21600" y="19064"/>
                  </a:cubicBezTo>
                  <a:cubicBezTo>
                    <a:pt x="21600" y="28529"/>
                    <a:pt x="15437" y="36892"/>
                    <a:pt x="6396" y="39695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9" name="Line 62"/>
            <p:cNvSpPr>
              <a:spLocks noChangeShapeType="1"/>
            </p:cNvSpPr>
            <p:nvPr/>
          </p:nvSpPr>
          <p:spPr bwMode="auto">
            <a:xfrm>
              <a:off x="2461" y="3382"/>
              <a:ext cx="139" cy="2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0" name="Line 63"/>
            <p:cNvSpPr>
              <a:spLocks noChangeShapeType="1"/>
            </p:cNvSpPr>
            <p:nvPr/>
          </p:nvSpPr>
          <p:spPr bwMode="auto">
            <a:xfrm flipV="1">
              <a:off x="2519" y="3601"/>
              <a:ext cx="8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</p:grpSp>
      <p:sp>
        <p:nvSpPr>
          <p:cNvPr id="71" name="Text Box 64"/>
          <p:cNvSpPr txBox="1">
            <a:spLocks noChangeArrowheads="1"/>
          </p:cNvSpPr>
          <p:nvPr/>
        </p:nvSpPr>
        <p:spPr bwMode="auto">
          <a:xfrm>
            <a:off x="142844" y="6542111"/>
            <a:ext cx="591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 dirty="0">
                <a:latin typeface="Times New Roman" charset="0"/>
              </a:rPr>
              <a:t>Diapositives extraites d’un document de Claude Paquette, conseiller pédagogique, CS</a:t>
            </a:r>
            <a:r>
              <a:rPr lang="fr-FR" sz="1000" b="1" dirty="0"/>
              <a:t> de Laval, 2003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6715140" y="857232"/>
            <a:ext cx="2034531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Peut se faire sur papier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maps</a:t>
            </a:r>
            <a:r>
              <a:rPr lang="fr-CH" dirty="0" smtClean="0"/>
              <a:t> dessinés sur papier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fr-CH" dirty="0" smtClean="0"/>
              <a:t>La méthode « Post-IT »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Ecrivez des mots clefs sur des Post-IT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Regroupez ces post-IT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Arrangez chaque group dans un ordre hiérarchique (sous forme de pyramide)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Faites une version papier</a:t>
            </a:r>
          </a:p>
          <a:p>
            <a:pPr marL="457200" indent="-457200">
              <a:buFont typeface="+mj-lt"/>
              <a:buAutoNum type="arabicPeriod"/>
            </a:pPr>
            <a:endParaRPr lang="fr-CH" dirty="0" smtClean="0"/>
          </a:p>
          <a:p>
            <a:pPr marL="457200" indent="-457200">
              <a:buNone/>
            </a:pPr>
            <a:r>
              <a:rPr lang="fr-CH" dirty="0" smtClean="0"/>
              <a:t>La méthode papier (simple)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Tournez la feuille latéralement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Commencez au milieu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N’écrivez que des mots clefs (ne dessinez pas de ronds) et utilisez crayon et gomme …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18</a:t>
            </a:fld>
            <a:endParaRPr lang="fr-C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Freeplane</a:t>
            </a:r>
            <a:r>
              <a:rPr lang="fr-CH" dirty="0" smtClean="0"/>
              <a:t> (logiciel) et </a:t>
            </a:r>
            <a:r>
              <a:rPr lang="fr-CH" dirty="0" err="1" smtClean="0"/>
              <a:t>MindMeister</a:t>
            </a:r>
            <a:r>
              <a:rPr lang="fr-CH" dirty="0" smtClean="0"/>
              <a:t> (service en ligne)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H" dirty="0" err="1" smtClean="0"/>
              <a:t>Freeplane</a:t>
            </a:r>
            <a:r>
              <a:rPr lang="fr-CH" dirty="0" smtClean="0"/>
              <a:t> est gratuit, à installer:</a:t>
            </a:r>
          </a:p>
          <a:p>
            <a:r>
              <a:rPr lang="fr-CH" dirty="0" smtClean="0"/>
              <a:t>Si nécessaire il faut installer Java: </a:t>
            </a:r>
            <a:r>
              <a:rPr lang="fr-CH" dirty="0" smtClean="0">
                <a:hlinkClick r:id="rId2"/>
              </a:rPr>
              <a:t>http://java.com/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Freeplane</a:t>
            </a:r>
            <a:r>
              <a:rPr lang="fr-CH" dirty="0" smtClean="0"/>
              <a:t>: </a:t>
            </a:r>
            <a:r>
              <a:rPr lang="fr-CH" dirty="0" smtClean="0">
                <a:hlinkClick r:id="rId3"/>
              </a:rPr>
              <a:t>http://sourceforge.net/projects/freeplane/</a:t>
            </a:r>
            <a:r>
              <a:rPr lang="fr-CH" dirty="0" smtClean="0"/>
              <a:t> </a:t>
            </a:r>
          </a:p>
          <a:p>
            <a:pPr>
              <a:buNone/>
            </a:pPr>
            <a:r>
              <a:rPr lang="fr-CH" dirty="0" smtClean="0"/>
              <a:t>Documentation </a:t>
            </a:r>
            <a:r>
              <a:rPr lang="fr-CH" dirty="0" err="1" smtClean="0"/>
              <a:t>Freeplane</a:t>
            </a:r>
            <a:r>
              <a:rPr lang="fr-CH" dirty="0" smtClean="0"/>
              <a:t> et </a:t>
            </a:r>
            <a:r>
              <a:rPr lang="fr-CH" dirty="0" err="1" smtClean="0"/>
              <a:t>Freemind</a:t>
            </a:r>
            <a:endParaRPr lang="fr-CH" dirty="0" smtClean="0"/>
          </a:p>
          <a:p>
            <a:r>
              <a:rPr lang="fr-CH" dirty="0" smtClean="0">
                <a:hlinkClick r:id="rId4"/>
              </a:rPr>
              <a:t>http://freeplane.sourceforge.net/</a:t>
            </a:r>
            <a:endParaRPr lang="fr-CH" dirty="0" smtClean="0"/>
          </a:p>
          <a:p>
            <a:r>
              <a:rPr lang="fr-CH" dirty="0" smtClean="0">
                <a:hlinkClick r:id="rId5"/>
              </a:rPr>
              <a:t>http://freemind.sourceforge.net/</a:t>
            </a:r>
            <a:r>
              <a:rPr lang="fr-CH" dirty="0" smtClean="0"/>
              <a:t> (système précurseur)</a:t>
            </a:r>
          </a:p>
          <a:p>
            <a:r>
              <a:rPr lang="fr-CH" dirty="0" smtClean="0">
                <a:hlinkClick r:id="rId6"/>
              </a:rPr>
              <a:t>Utilisation de </a:t>
            </a:r>
            <a:r>
              <a:rPr lang="fr-CH" dirty="0" err="1" smtClean="0">
                <a:hlinkClick r:id="rId6"/>
              </a:rPr>
              <a:t>FreeMind</a:t>
            </a:r>
            <a:r>
              <a:rPr lang="fr-CH" dirty="0" smtClean="0"/>
              <a:t> (lien)</a:t>
            </a:r>
          </a:p>
          <a:p>
            <a:r>
              <a:rPr lang="fr-CH" dirty="0" smtClean="0">
                <a:hlinkClick r:id="rId7"/>
              </a:rPr>
              <a:t>http://nathalierun.net/PenseeLibre</a:t>
            </a:r>
            <a:r>
              <a:rPr lang="fr-CH" dirty="0" smtClean="0">
                <a:hlinkClick r:id="rId7"/>
              </a:rPr>
              <a:t>/</a:t>
            </a:r>
            <a:r>
              <a:rPr lang="fr-CH" dirty="0" smtClean="0"/>
              <a:t>   </a:t>
            </a:r>
            <a:endParaRPr lang="fr-CH" dirty="0" smtClean="0"/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r>
              <a:rPr lang="fr-CH" dirty="0" err="1" smtClean="0"/>
              <a:t>Mindmeister</a:t>
            </a:r>
            <a:r>
              <a:rPr lang="fr-CH" dirty="0" smtClean="0"/>
              <a:t> (application en ligne)</a:t>
            </a:r>
          </a:p>
          <a:p>
            <a:r>
              <a:rPr lang="fr-CH" dirty="0" smtClean="0">
                <a:hlinkClick r:id="rId8"/>
              </a:rPr>
              <a:t>http://www.mindmeister.com/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19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Introduction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490537"/>
          </a:xfrm>
        </p:spPr>
        <p:txBody>
          <a:bodyPr/>
          <a:lstStyle/>
          <a:p>
            <a:r>
              <a:rPr lang="fr-CH" dirty="0" smtClean="0"/>
              <a:t>Exercice: </a:t>
            </a:r>
            <a:r>
              <a:rPr lang="fr-CH" dirty="0" err="1" smtClean="0"/>
              <a:t>Humanitarian</a:t>
            </a:r>
            <a:r>
              <a:rPr lang="fr-CH" dirty="0" smtClean="0"/>
              <a:t> </a:t>
            </a:r>
            <a:r>
              <a:rPr lang="fr-CH" dirty="0" err="1" smtClean="0"/>
              <a:t>aid</a:t>
            </a:r>
            <a:r>
              <a:rPr lang="fr-CH" dirty="0" smtClean="0"/>
              <a:t> – c’est quoi ?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20</a:t>
            </a:fld>
            <a:endParaRPr lang="fr-CH" dirty="0"/>
          </a:p>
        </p:txBody>
      </p:sp>
      <p:graphicFrame>
        <p:nvGraphicFramePr>
          <p:cNvPr id="1026" name="Object 2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6286512" y="1785926"/>
          <a:ext cx="2728913" cy="685800"/>
        </p:xfrm>
        <a:graphic>
          <a:graphicData uri="http://schemas.openxmlformats.org/presentationml/2006/ole">
            <p:oleObj spid="_x0000_s1026" name="Package" showAsIcon="1" r:id="rId4" imgW="2729160" imgH="685440" progId="Package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928670"/>
            <a:ext cx="5572132" cy="545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 bwMode="auto">
          <a:xfrm>
            <a:off x="6572264" y="3786190"/>
            <a:ext cx="2214068" cy="2462213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Activité:</a:t>
            </a:r>
          </a:p>
          <a:p>
            <a:endParaRPr lang="fr-CH" sz="1400" dirty="0" smtClean="0">
              <a:solidFill>
                <a:schemeClr val="accent2"/>
              </a:solidFill>
            </a:endParaRPr>
          </a:p>
          <a:p>
            <a:r>
              <a:rPr lang="fr-CH" sz="1400" dirty="0" smtClean="0">
                <a:solidFill>
                  <a:schemeClr val="accent2"/>
                </a:solidFill>
              </a:rPr>
              <a:t>Compléter cette ébauche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(vous pouvez modifier les</a:t>
            </a:r>
            <a:br>
              <a:rPr lang="fr-CH" sz="1400" dirty="0" smtClean="0">
                <a:solidFill>
                  <a:schemeClr val="accent2"/>
                </a:solidFill>
              </a:rPr>
            </a:br>
            <a:r>
              <a:rPr lang="fr-CH" sz="1400" dirty="0" smtClean="0">
                <a:solidFill>
                  <a:schemeClr val="accent2"/>
                </a:solidFill>
              </a:rPr>
              <a:t>branches de départ)</a:t>
            </a:r>
          </a:p>
          <a:p>
            <a:endParaRPr lang="fr-CH" sz="1400" dirty="0" smtClean="0">
              <a:solidFill>
                <a:schemeClr val="accent2"/>
              </a:solidFill>
            </a:endParaRPr>
          </a:p>
          <a:p>
            <a:r>
              <a:rPr lang="fr-CH" sz="1400" dirty="0" smtClean="0">
                <a:solidFill>
                  <a:schemeClr val="accent2"/>
                </a:solidFill>
              </a:rPr>
              <a:t>Utiliser soit: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chemeClr val="accent2"/>
                </a:solidFill>
              </a:rPr>
              <a:t>Papier + post-IT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chemeClr val="accent2"/>
                </a:solidFill>
              </a:rPr>
              <a:t>Papier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chemeClr val="accent2"/>
                </a:solidFill>
              </a:rPr>
              <a:t>Logiciels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…. Ou une combinaison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cartes conceptuelles</a:t>
            </a:r>
            <a:endParaRPr lang="fr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21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Quelques usages des cartes conceptuelles</a:t>
            </a:r>
            <a:endParaRPr lang="fr-CH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DC57-6950-4198-8372-A87A5292CC2A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6EA9-8F47-4660-9399-B0F52973D7C2}" type="slidenum">
              <a:rPr lang="fr-CH" smtClean="0"/>
              <a:pPr>
                <a:defRPr/>
              </a:pPr>
              <a:t>22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dirty="0" smtClean="0"/>
              <a:t>Exemple: Une carte conceptuelle sur les cartes conceptuelles</a:t>
            </a:r>
            <a:endParaRPr lang="fr-CH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23</a:t>
            </a:fld>
            <a:endParaRPr lang="fr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3521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3000364" y="5786454"/>
            <a:ext cx="5532027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Source: http://www.profetic.org/dossiers/article.php3?id_article=942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dirty="0" smtClean="0"/>
              <a:t>Exemple: Une carte conceptuelle sur les cartes conceptuelles</a:t>
            </a:r>
            <a:endParaRPr lang="fr-CH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24</a:t>
            </a:fld>
            <a:endParaRPr lang="fr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786742" cy="574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Créer une carte conceptuelle (Novak) – principes de base 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54721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Il faut placer un seul concept de premier niveau en haut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Les concepts de différents niveaux de généralité doivent être placés à des niveaux hiérarchiques distincts.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Les concepts de même niveau sont alignés.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Les concepts généraux sont placés en haut et les concepts plus spécifiques plus bas dans la carte.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Une carte devrait se limiter à 12-15 éléments.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Pour représenter de grands domaines de connaissances, on peut faire plusieurs cartes de différents niveaux de généralité. (un nœud peut contenir une carte …)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L’étiquette de chaque concept doit être placée à l’intérieur d’une forme graphique simple.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Chaque concept doit être relié à un autre (au moins) avec une liaison</a:t>
            </a:r>
            <a:endParaRPr lang="fr-CH" sz="1600" dirty="0" smtClean="0"/>
          </a:p>
          <a:p>
            <a:pPr marL="457200" indent="-457200">
              <a:buNone/>
            </a:pPr>
            <a:r>
              <a:rPr lang="fr-CH" sz="1600" dirty="0" smtClean="0"/>
              <a:t>Source: </a:t>
            </a:r>
            <a:r>
              <a:rPr lang="fr-CH" sz="1600" dirty="0" smtClean="0">
                <a:hlinkClick r:id="rId2"/>
              </a:rPr>
              <a:t>http://www.profetic.org/dossiers/spip.php?article947</a:t>
            </a:r>
            <a:r>
              <a:rPr lang="fr-CH" sz="16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25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relations (liens/liaisons) dans une carte conceptuelle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26</a:t>
            </a:fld>
            <a:endParaRPr lang="fr-CH" dirty="0"/>
          </a:p>
        </p:txBody>
      </p:sp>
      <p:pic>
        <p:nvPicPr>
          <p:cNvPr id="8" name="Picture 18" descr="Proposition - exemple 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607" y="157637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9357" y="1360470"/>
            <a:ext cx="1728788" cy="9366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Perpetua" pitchFamily="18" charset="0"/>
            </a:endParaRPr>
          </a:p>
        </p:txBody>
      </p:sp>
      <p:sp>
        <p:nvSpPr>
          <p:cNvPr id="10" name="Oval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0795" y="2224070"/>
            <a:ext cx="1584325" cy="8651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Perpetua" pitchFamily="18" charset="0"/>
            </a:endParaRPr>
          </a:p>
        </p:txBody>
      </p:sp>
      <p:sp>
        <p:nvSpPr>
          <p:cNvPr id="11" name="Oval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757" y="3087670"/>
            <a:ext cx="1727200" cy="11525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Perpetua" pitchFamily="18" charset="0"/>
            </a:endParaRPr>
          </a:p>
        </p:txBody>
      </p:sp>
      <p:grpSp>
        <p:nvGrpSpPr>
          <p:cNvPr id="12" name="Group 2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25845" y="1216008"/>
            <a:ext cx="2146300" cy="3743325"/>
            <a:chOff x="1882" y="981"/>
            <a:chExt cx="1352" cy="2358"/>
          </a:xfrm>
        </p:grpSpPr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882" y="981"/>
              <a:ext cx="318" cy="2358"/>
            </a:xfrm>
            <a:prstGeom prst="rightBrace">
              <a:avLst>
                <a:gd name="adj1" fmla="val 61792"/>
                <a:gd name="adj2" fmla="val 50000"/>
              </a:avLst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Perpetua" pitchFamily="18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198" y="1981"/>
              <a:ext cx="10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latin typeface="Perpetua" pitchFamily="18" charset="0"/>
                </a:rPr>
                <a:t>Propositions</a:t>
              </a:r>
            </a:p>
            <a:p>
              <a:r>
                <a:rPr lang="fr-CA" sz="1600">
                  <a:latin typeface="Perpetua" pitchFamily="18" charset="0"/>
                </a:rPr>
                <a:t>(unités de sens)</a:t>
              </a:r>
            </a:p>
          </p:txBody>
        </p:sp>
      </p:grpSp>
      <p:sp>
        <p:nvSpPr>
          <p:cNvPr id="15" name="AutoShape 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6195" y="928670"/>
            <a:ext cx="2289175" cy="431800"/>
          </a:xfrm>
          <a:prstGeom prst="wedgeRoundRectCallout">
            <a:avLst>
              <a:gd name="adj1" fmla="val -47227"/>
              <a:gd name="adj2" fmla="val 108454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fr-CA">
                <a:latin typeface="Perpetua" pitchFamily="18" charset="0"/>
              </a:rPr>
              <a:t>Concept (un nom)</a:t>
            </a:r>
          </a:p>
        </p:txBody>
      </p:sp>
      <p:sp>
        <p:nvSpPr>
          <p:cNvPr id="16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16582" y="1147745"/>
            <a:ext cx="2844800" cy="413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 dirty="0">
                <a:latin typeface="Perpetua" pitchFamily="18" charset="0"/>
              </a:rPr>
              <a:t> ... affecte ...</a:t>
            </a:r>
          </a:p>
          <a:p>
            <a:r>
              <a:rPr lang="fr-CA" sz="1400" dirty="0">
                <a:latin typeface="Perpetua" pitchFamily="18" charset="0"/>
              </a:rPr>
              <a:t> ... cause ...</a:t>
            </a:r>
          </a:p>
          <a:p>
            <a:r>
              <a:rPr lang="fr-CA" sz="1400" dirty="0">
                <a:latin typeface="Perpetua" pitchFamily="18" charset="0"/>
              </a:rPr>
              <a:t> ... contredit ...</a:t>
            </a:r>
          </a:p>
          <a:p>
            <a:r>
              <a:rPr lang="fr-CA" sz="1400" dirty="0">
                <a:latin typeface="Perpetua" pitchFamily="18" charset="0"/>
              </a:rPr>
              <a:t> ... dépend de ...</a:t>
            </a:r>
          </a:p>
          <a:p>
            <a:r>
              <a:rPr lang="fr-CA" sz="1400" dirty="0">
                <a:latin typeface="Perpetua" pitchFamily="18" charset="0"/>
              </a:rPr>
              <a:t> ... est associé avec ...</a:t>
            </a:r>
          </a:p>
          <a:p>
            <a:r>
              <a:rPr lang="fr-CA" sz="1400" dirty="0">
                <a:latin typeface="Perpetua" pitchFamily="18" charset="0"/>
              </a:rPr>
              <a:t> ... est ...</a:t>
            </a:r>
          </a:p>
          <a:p>
            <a:r>
              <a:rPr lang="fr-CA" sz="1400" dirty="0">
                <a:latin typeface="Perpetua" pitchFamily="18" charset="0"/>
              </a:rPr>
              <a:t> ... est composé de ...</a:t>
            </a:r>
          </a:p>
          <a:p>
            <a:r>
              <a:rPr lang="fr-CA" sz="1400" dirty="0">
                <a:latin typeface="Perpetua" pitchFamily="18" charset="0"/>
              </a:rPr>
              <a:t> ... est un intrant de ...</a:t>
            </a:r>
          </a:p>
          <a:p>
            <a:r>
              <a:rPr lang="fr-CA" sz="1400" dirty="0">
                <a:latin typeface="Perpetua" pitchFamily="18" charset="0"/>
              </a:rPr>
              <a:t> ... est un phénomène de ...</a:t>
            </a:r>
          </a:p>
          <a:p>
            <a:r>
              <a:rPr lang="fr-CA" sz="1400" dirty="0">
                <a:latin typeface="Perpetua" pitchFamily="18" charset="0"/>
              </a:rPr>
              <a:t> ... est un symptôme de ...</a:t>
            </a:r>
          </a:p>
          <a:p>
            <a:r>
              <a:rPr lang="fr-CA" sz="1400" dirty="0">
                <a:latin typeface="Perpetua" pitchFamily="18" charset="0"/>
              </a:rPr>
              <a:t> ... est une condition pour ...</a:t>
            </a:r>
          </a:p>
          <a:p>
            <a:r>
              <a:rPr lang="fr-CA" sz="1400" dirty="0">
                <a:latin typeface="Perpetua" pitchFamily="18" charset="0"/>
              </a:rPr>
              <a:t> ... est une conséquence de ...</a:t>
            </a:r>
          </a:p>
          <a:p>
            <a:r>
              <a:rPr lang="fr-CA" sz="1400" dirty="0">
                <a:latin typeface="Perpetua" pitchFamily="18" charset="0"/>
              </a:rPr>
              <a:t> ... est une manifestation de ...</a:t>
            </a:r>
          </a:p>
          <a:p>
            <a:r>
              <a:rPr lang="fr-CA" sz="1400" dirty="0">
                <a:latin typeface="Perpetua" pitchFamily="18" charset="0"/>
              </a:rPr>
              <a:t> ... est une partie de ...</a:t>
            </a:r>
          </a:p>
          <a:p>
            <a:r>
              <a:rPr lang="fr-CA" sz="1400" dirty="0">
                <a:latin typeface="Perpetua" pitchFamily="18" charset="0"/>
              </a:rPr>
              <a:t> ... est une propriété de ...</a:t>
            </a:r>
          </a:p>
          <a:p>
            <a:r>
              <a:rPr lang="fr-CA" sz="1400" dirty="0">
                <a:latin typeface="Perpetua" pitchFamily="18" charset="0"/>
              </a:rPr>
              <a:t> ... inclus ...</a:t>
            </a:r>
          </a:p>
          <a:p>
            <a:r>
              <a:rPr lang="fr-CA" sz="1400" dirty="0">
                <a:latin typeface="Perpetua" pitchFamily="18" charset="0"/>
              </a:rPr>
              <a:t> ... influence ...</a:t>
            </a:r>
          </a:p>
          <a:p>
            <a:r>
              <a:rPr lang="fr-CA" sz="1400" dirty="0">
                <a:latin typeface="Perpetua" pitchFamily="18" charset="0"/>
              </a:rPr>
              <a:t> ... produit ...</a:t>
            </a:r>
          </a:p>
          <a:p>
            <a:r>
              <a:rPr lang="fr-CA" sz="1400" dirty="0">
                <a:latin typeface="Perpetua" pitchFamily="18" charset="0"/>
              </a:rPr>
              <a:t> …</a:t>
            </a:r>
          </a:p>
        </p:txBody>
      </p:sp>
      <p:sp>
        <p:nvSpPr>
          <p:cNvPr id="17" name="AutoShape 2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08020" y="4335445"/>
            <a:ext cx="2298700" cy="431800"/>
          </a:xfrm>
          <a:prstGeom prst="wedgeRoundRectCallout">
            <a:avLst>
              <a:gd name="adj1" fmla="val -24861"/>
              <a:gd name="adj2" fmla="val -180514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fr-CA">
                <a:latin typeface="Perpetua" pitchFamily="18" charset="0"/>
              </a:rPr>
              <a:t>Concept (un nom)</a:t>
            </a:r>
          </a:p>
        </p:txBody>
      </p:sp>
      <p:sp>
        <p:nvSpPr>
          <p:cNvPr id="18" name="AutoShap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46370" y="1906570"/>
            <a:ext cx="3022600" cy="431800"/>
          </a:xfrm>
          <a:prstGeom prst="wedgeRoundRectCallout">
            <a:avLst>
              <a:gd name="adj1" fmla="val -50106"/>
              <a:gd name="adj2" fmla="val 9081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fr-CA">
                <a:latin typeface="Perpetua" pitchFamily="18" charset="0"/>
              </a:rPr>
              <a:t>Mot de liaison (un verbe)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206470" y="5216508"/>
            <a:ext cx="4400550" cy="915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dirty="0"/>
              <a:t>Deux propositions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1) Les ondes transportent de l’information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2) Les ondes transportent de l’énergie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4714876" y="6072206"/>
            <a:ext cx="4071966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Source: </a:t>
            </a:r>
            <a:r>
              <a:rPr lang="fr-FR" sz="1400" dirty="0" smtClean="0"/>
              <a:t>André Laflamme, Université de Montréal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Exemple: créer une carte pour résumer un texte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Sélectionner les connaissances-clés dans le texte. </a:t>
            </a:r>
          </a:p>
          <a:p>
            <a:r>
              <a:rPr lang="fr-CH" dirty="0" smtClean="0"/>
              <a:t>Les représenter dans la carte.</a:t>
            </a:r>
          </a:p>
          <a:p>
            <a:r>
              <a:rPr lang="fr-CH" dirty="0" smtClean="0"/>
              <a:t>Faire une liste d’attributs pour chaque connaissance (ou décider du type de connaissance).</a:t>
            </a:r>
          </a:p>
          <a:p>
            <a:r>
              <a:rPr lang="fr-CH" dirty="0" smtClean="0"/>
              <a:t>Relier les connaissances-clés dans un arrangement spatial en utilisant les liens étiquetés (éventuellement typés). Chaque lien est une </a:t>
            </a:r>
            <a:r>
              <a:rPr lang="fr-CH" b="1" dirty="0" smtClean="0"/>
              <a:t>proposition</a:t>
            </a:r>
          </a:p>
          <a:p>
            <a:r>
              <a:rPr lang="fr-CH" dirty="0" smtClean="0"/>
              <a:t>Réarranger la représentation spatiale.</a:t>
            </a:r>
          </a:p>
          <a:p>
            <a:r>
              <a:rPr lang="fr-CH" dirty="0" smtClean="0"/>
              <a:t>Comparer la représentation avec le texte.</a:t>
            </a:r>
          </a:p>
          <a:p>
            <a:r>
              <a:rPr lang="fr-CH" dirty="0" smtClean="0"/>
              <a:t>Réviser la carte.</a:t>
            </a:r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r>
              <a:rPr lang="fr-CH" sz="2000" dirty="0" smtClean="0"/>
              <a:t>Source: </a:t>
            </a:r>
            <a:r>
              <a:rPr lang="fr-CH" sz="2000" dirty="0" smtClean="0">
                <a:hlinkClick r:id="rId2"/>
              </a:rPr>
              <a:t>http://www.profetic.org/dossiers/spip.php?article947</a:t>
            </a:r>
            <a:r>
              <a:rPr lang="fr-CH" sz="2000" dirty="0" smtClean="0"/>
              <a:t> </a:t>
            </a:r>
          </a:p>
          <a:p>
            <a:pPr>
              <a:buNone/>
            </a:pP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27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Exemple: Le concept de l’apprentissage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28</a:t>
            </a:fld>
            <a:endParaRPr lang="fr-CH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2162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4000496" y="5857892"/>
            <a:ext cx="4429156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Source: </a:t>
            </a:r>
            <a:r>
              <a:rPr lang="fr-FR" sz="1400" dirty="0" smtClean="0"/>
              <a:t>André Laflamme, Université de Montréal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Créer une carte pour répondre à une question (I)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fr-CA" dirty="0" smtClean="0"/>
              <a:t>Élaborer d’abord une question à laquelle le réseau de concepts tentera de répondre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(</a:t>
            </a:r>
            <a:r>
              <a:rPr lang="fr-CA" dirty="0" smtClean="0"/>
              <a:t>concept central ou « focus question »).</a:t>
            </a:r>
          </a:p>
          <a:p>
            <a:pPr marL="933450" lvl="2" indent="-533400"/>
            <a:r>
              <a:rPr lang="fr-CH" dirty="0" smtClean="0"/>
              <a:t>Attention: la façon de la formuler va influencer sur le résultat. Par exemple: « Pourquoi a-t-on besoin de l’aide humanitaire » vs. «  Quelles sont les caractéristiques principales de l’aide humanitaire »</a:t>
            </a:r>
          </a:p>
          <a:p>
            <a:pPr marL="533400" indent="-533400">
              <a:buFontTx/>
              <a:buAutoNum type="arabicPeriod"/>
            </a:pPr>
            <a:r>
              <a:rPr lang="fr-CA" dirty="0" smtClean="0"/>
              <a:t>Recenser d’abord les concepts clefs les plus généraux (en surface) associés à la question de départ.  Ensuite, établir la liste des concepts plus spécifiques (en profondeur).</a:t>
            </a:r>
          </a:p>
          <a:p>
            <a:pPr marL="533400" indent="-533400">
              <a:buFontTx/>
              <a:buAutoNum type="arabicPeriod"/>
            </a:pPr>
            <a:r>
              <a:rPr lang="fr-CA" dirty="0" smtClean="0"/>
              <a:t>Regrouper et  hiérarchiser les concepts selon l’organisation naturelle de ceux-ci.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29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cartes conceptuelles peuvent servir à ….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DC57-6950-4198-8372-A87A5292CC2A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6EA9-8F47-4660-9399-B0F52973D7C2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6215106" cy="54291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15206" y="5786454"/>
            <a:ext cx="13668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dirty="0"/>
              <a:t>D’après </a:t>
            </a:r>
            <a:r>
              <a:rPr lang="fr-CH" sz="1400" dirty="0">
                <a:hlinkClick r:id="rId3"/>
              </a:rPr>
              <a:t>Pierre </a:t>
            </a:r>
            <a:r>
              <a:rPr lang="fr-CH" sz="1400" dirty="0" err="1">
                <a:hlinkClick r:id="rId3"/>
              </a:rPr>
              <a:t>Benech</a:t>
            </a:r>
            <a:endParaRPr lang="fr-FR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Créer une carte pour répondre à une question (II)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878403"/>
          </a:xfrm>
        </p:spPr>
        <p:txBody>
          <a:bodyPr/>
          <a:lstStyle/>
          <a:p>
            <a:pPr marL="533400" indent="-533400">
              <a:buFontTx/>
              <a:buAutoNum type="arabicPeriod" startAt="4"/>
            </a:pPr>
            <a:r>
              <a:rPr lang="fr-CA" dirty="0" smtClean="0"/>
              <a:t>Relier les concepts entre eux pour former des propositions (commencer par les liens proches). </a:t>
            </a:r>
          </a:p>
          <a:p>
            <a:pPr marL="933450" lvl="1" indent="-533400"/>
            <a:r>
              <a:rPr lang="fr-CA" dirty="0" smtClean="0"/>
              <a:t>Deux</a:t>
            </a:r>
            <a:r>
              <a:rPr lang="fr-CH" dirty="0" smtClean="0"/>
              <a:t> concept plus le lien forment une </a:t>
            </a:r>
            <a:r>
              <a:rPr lang="fr-CH" b="1" dirty="0" smtClean="0"/>
              <a:t>proposition</a:t>
            </a:r>
            <a:endParaRPr lang="fr-CA" b="1" dirty="0" smtClean="0"/>
          </a:p>
          <a:p>
            <a:pPr marL="933450" lvl="1" indent="-533400"/>
            <a:r>
              <a:rPr lang="fr-CA" dirty="0" smtClean="0"/>
              <a:t>Si vous souhaitez proposer au lecteur un ordre de lecture de votre réseaux de concepts, n’hésitez pas à numéroter les concepts et/ou les relations qui les unissent.</a:t>
            </a:r>
          </a:p>
          <a:p>
            <a:pPr marL="533400" indent="-533400">
              <a:buFontTx/>
              <a:buAutoNum type="arabicPeriod" startAt="4"/>
            </a:pPr>
            <a:r>
              <a:rPr lang="fr-CA" dirty="0" smtClean="0"/>
              <a:t>Ajouter des ressources au besoin (URL, vidéo, images, textes, etc.) ou des exemples.</a:t>
            </a:r>
          </a:p>
          <a:p>
            <a:pPr marL="533400" indent="-533400">
              <a:buFontTx/>
              <a:buAutoNum type="arabicPeriod" startAt="4"/>
            </a:pPr>
            <a:r>
              <a:rPr lang="fr-CA" dirty="0" smtClean="0"/>
              <a:t>Ajouter des liens distants (cross-links)</a:t>
            </a:r>
          </a:p>
          <a:p>
            <a:pPr marL="533400" indent="-533400">
              <a:buFontTx/>
              <a:buAutoNum type="arabicPeriod" startAt="4"/>
            </a:pPr>
            <a:r>
              <a:rPr lang="fr-CA" dirty="0" smtClean="0"/>
              <a:t>Réviser le travail (ajout de sous-concepts et de relations, couleur, police).</a:t>
            </a:r>
          </a:p>
          <a:p>
            <a:pPr marL="533400" indent="-533400">
              <a:buFontTx/>
              <a:buAutoNum type="arabicPeriod" startAt="4"/>
            </a:pPr>
            <a:r>
              <a:rPr lang="fr-CA" dirty="0" smtClean="0"/>
              <a:t>Partager votre réseau de concepts avec d’autres acteurs (</a:t>
            </a:r>
            <a:r>
              <a:rPr lang="fr-CA" dirty="0" err="1" smtClean="0"/>
              <a:t>collègues,étudiants</a:t>
            </a:r>
            <a:r>
              <a:rPr lang="fr-CA" dirty="0" smtClean="0"/>
              <a:t>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30</a:t>
            </a:fld>
            <a:endParaRPr lang="fr-CH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285984" y="5857892"/>
            <a:ext cx="6286544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 (avec modifications): </a:t>
            </a:r>
            <a:r>
              <a:rPr lang="fr-FR" sz="1400" dirty="0" smtClean="0"/>
              <a:t>André Laflamme, Université de Montréal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Démonstration / Activité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fr-CH" dirty="0" smtClean="0"/>
              <a:t>(1) Exploration (commune) du site de CMAP</a:t>
            </a:r>
          </a:p>
          <a:p>
            <a:r>
              <a:rPr lang="fr-CH" dirty="0" smtClean="0">
                <a:hlinkClick r:id="rId2"/>
              </a:rPr>
              <a:t>http://cmap.ihmc.us/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(vous pouvez installer CMAP)</a:t>
            </a:r>
          </a:p>
          <a:p>
            <a:endParaRPr lang="fr-CH" dirty="0" smtClean="0"/>
          </a:p>
          <a:p>
            <a:pPr>
              <a:buNone/>
            </a:pPr>
            <a:r>
              <a:rPr lang="fr-CH" dirty="0" smtClean="0"/>
              <a:t>(2) </a:t>
            </a:r>
            <a:r>
              <a:rPr lang="fr-CH" dirty="0" smtClean="0"/>
              <a:t>Outils </a:t>
            </a:r>
            <a:r>
              <a:rPr lang="fr-CH" dirty="0" smtClean="0"/>
              <a:t>en </a:t>
            </a:r>
            <a:r>
              <a:rPr lang="fr-CH" dirty="0" smtClean="0"/>
              <a:t>ligne</a:t>
            </a:r>
            <a:endParaRPr lang="fr-CH" dirty="0" smtClean="0"/>
          </a:p>
          <a:p>
            <a:r>
              <a:rPr lang="fr-CH" dirty="0" smtClean="0">
                <a:hlinkClick r:id="rId3"/>
              </a:rPr>
              <a:t>http://www.mywebspiration.com/</a:t>
            </a:r>
            <a:r>
              <a:rPr lang="fr-CH" dirty="0" smtClean="0"/>
              <a:t> </a:t>
            </a:r>
            <a:r>
              <a:rPr lang="fr-CH" dirty="0" smtClean="0"/>
              <a:t> (beta-test)</a:t>
            </a:r>
          </a:p>
          <a:p>
            <a:r>
              <a:rPr lang="fr-CH" dirty="0" smtClean="0">
                <a:hlinkClick r:id="rId4"/>
              </a:rPr>
              <a:t>http://gliffy.com</a:t>
            </a:r>
            <a:r>
              <a:rPr lang="fr-CH" dirty="0" smtClean="0"/>
              <a:t> (diagrammes aussi)</a:t>
            </a:r>
          </a:p>
          <a:p>
            <a:r>
              <a:rPr lang="fr-CH" dirty="0" smtClean="0">
                <a:hlinkClick r:id="rId5"/>
              </a:rPr>
              <a:t>https://creately.com</a:t>
            </a:r>
            <a:r>
              <a:rPr lang="fr-CH" dirty="0" smtClean="0">
                <a:hlinkClick r:id="rId5"/>
              </a:rPr>
              <a:t>/</a:t>
            </a:r>
            <a:r>
              <a:rPr lang="fr-CH" dirty="0" smtClean="0"/>
              <a:t> (diagrammes aussi)</a:t>
            </a:r>
            <a:endParaRPr lang="fr-CH" dirty="0" smtClean="0"/>
          </a:p>
          <a:p>
            <a:endParaRPr lang="fr-CH" dirty="0" smtClean="0"/>
          </a:p>
          <a:p>
            <a:pPr marL="457200" indent="-457200">
              <a:buNone/>
            </a:pPr>
            <a:r>
              <a:rPr lang="fr-CH" dirty="0" smtClean="0"/>
              <a:t>(3) Activité en classe</a:t>
            </a:r>
          </a:p>
          <a:p>
            <a:pPr marL="457200" indent="-457200"/>
            <a:r>
              <a:rPr lang="fr-CH" dirty="0" smtClean="0"/>
              <a:t>Créer une carte conceptuelle sur le thème:</a:t>
            </a:r>
            <a:br>
              <a:rPr lang="fr-CH" dirty="0" smtClean="0"/>
            </a:br>
            <a:r>
              <a:rPr lang="fr-CH" dirty="0" smtClean="0"/>
              <a:t>« Origine des crises humanitaires »</a:t>
            </a:r>
            <a:br>
              <a:rPr lang="fr-CH" dirty="0" smtClean="0"/>
            </a:br>
            <a:r>
              <a:rPr lang="fr-CH" dirty="0" smtClean="0"/>
              <a:t> (à discuter)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31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3714752"/>
            <a:ext cx="7772400" cy="2054223"/>
          </a:xfrm>
        </p:spPr>
        <p:txBody>
          <a:bodyPr/>
          <a:lstStyle/>
          <a:p>
            <a:r>
              <a:rPr lang="fr-CH" dirty="0" smtClean="0"/>
              <a:t>Cartes pour la recherche et la gestion de projets</a:t>
            </a:r>
            <a:endParaRPr lang="fr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32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fr-CH" dirty="0" smtClean="0"/>
              <a:t>Cartes conjecturelles selon </a:t>
            </a:r>
            <a:r>
              <a:rPr lang="fr-CH" dirty="0" err="1" smtClean="0"/>
              <a:t>Sandoval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1800" dirty="0" smtClean="0"/>
              <a:t>(associer conjectures théoriques, design, processus et résultats recherchés)</a:t>
            </a:r>
            <a:endParaRPr lang="fr-CH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33</a:t>
            </a:fld>
            <a:endParaRPr lang="fr-CH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001738" cy="49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 rot="19229361">
            <a:off x="493896" y="4239645"/>
            <a:ext cx="1535998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Théorie générale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 rot="19577013">
            <a:off x="2563843" y="3193595"/>
            <a:ext cx="2225289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Actions / implémentations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 rot="19603428">
            <a:off x="4182448" y="2953038"/>
            <a:ext cx="2771913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… qui influencent des processus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 rot="19736724">
            <a:off x="5872097" y="5041637"/>
            <a:ext cx="1906291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Résultats mesurables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 rot="19826649">
            <a:off x="7069321" y="3053236"/>
            <a:ext cx="93166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Résultats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désirés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7143768" y="6072206"/>
            <a:ext cx="1426673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Source: TECFA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Cartes conjecturelles (exemples illisibles tirés d’une thèse)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34</a:t>
            </a:fld>
            <a:endParaRPr lang="fr-CH" dirty="0"/>
          </a:p>
        </p:txBody>
      </p:sp>
      <p:pic>
        <p:nvPicPr>
          <p:cNvPr id="55298" name="Picture 2" descr="theory-conje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57232"/>
            <a:ext cx="5500726" cy="293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2" descr="research-q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8896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5429256" y="6072206"/>
            <a:ext cx="2953053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Source: Barbara Class, </a:t>
            </a:r>
            <a:r>
              <a:rPr lang="fr-CH" sz="1400" dirty="0" err="1" smtClean="0">
                <a:solidFill>
                  <a:schemeClr val="accent2"/>
                </a:solidFill>
              </a:rPr>
              <a:t>PhD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  <a:r>
              <a:rPr lang="fr-CH" sz="1400" dirty="0" err="1" smtClean="0">
                <a:solidFill>
                  <a:schemeClr val="accent2"/>
                </a:solidFill>
              </a:rPr>
              <a:t>thesis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Utilisation de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maps</a:t>
            </a:r>
            <a:r>
              <a:rPr lang="fr-CH" dirty="0" smtClean="0"/>
              <a:t> pour la gestion de projets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35</a:t>
            </a:fld>
            <a:endParaRPr lang="fr-CH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96" y="764022"/>
            <a:ext cx="5441645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4429124" y="2214554"/>
            <a:ext cx="4504759" cy="1169551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Source:</a:t>
            </a:r>
          </a:p>
          <a:p>
            <a:r>
              <a:rPr lang="fr-CH" sz="1400" dirty="0" smtClean="0">
                <a:solidFill>
                  <a:schemeClr val="accent2"/>
                </a:solidFill>
                <a:hlinkClick r:id="rId3"/>
              </a:rPr>
              <a:t>http://mindmapblog.com/?tag=mindmapping-templates</a:t>
            </a:r>
            <a:endParaRPr lang="fr-CH" sz="1400" dirty="0" smtClean="0">
              <a:solidFill>
                <a:schemeClr val="accent2"/>
              </a:solidFill>
            </a:endParaRPr>
          </a:p>
          <a:p>
            <a:endParaRPr lang="fr-CH" sz="1400" dirty="0" smtClean="0">
              <a:solidFill>
                <a:schemeClr val="accent2"/>
              </a:solidFill>
            </a:endParaRPr>
          </a:p>
          <a:p>
            <a:r>
              <a:rPr lang="fr-CH" sz="1400" dirty="0" smtClean="0">
                <a:solidFill>
                  <a:schemeClr val="accent2"/>
                </a:solidFill>
              </a:rPr>
              <a:t>Chercher sur Internet: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« </a:t>
            </a:r>
            <a:r>
              <a:rPr lang="fr-CH" sz="1400" dirty="0" err="1" smtClean="0">
                <a:solidFill>
                  <a:schemeClr val="accent2"/>
                </a:solidFill>
              </a:rPr>
              <a:t>Mind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  <a:r>
              <a:rPr lang="fr-CH" sz="1400" dirty="0" err="1" smtClean="0">
                <a:solidFill>
                  <a:schemeClr val="accent2"/>
                </a:solidFill>
              </a:rPr>
              <a:t>map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  <a:r>
              <a:rPr lang="fr-CH" sz="1400" dirty="0" err="1" smtClean="0">
                <a:solidFill>
                  <a:schemeClr val="accent2"/>
                </a:solidFill>
              </a:rPr>
              <a:t>template</a:t>
            </a:r>
            <a:r>
              <a:rPr lang="fr-CH" sz="1400" dirty="0" smtClean="0">
                <a:solidFill>
                  <a:schemeClr val="accent2"/>
                </a:solidFill>
              </a:rPr>
              <a:t> » + « </a:t>
            </a:r>
            <a:r>
              <a:rPr lang="fr-CH" sz="1400" dirty="0" err="1" smtClean="0">
                <a:solidFill>
                  <a:schemeClr val="accent2"/>
                </a:solidFill>
              </a:rPr>
              <a:t>project</a:t>
            </a:r>
            <a:r>
              <a:rPr lang="fr-CH" sz="1400" dirty="0" smtClean="0">
                <a:solidFill>
                  <a:schemeClr val="accent2"/>
                </a:solidFill>
              </a:rPr>
              <a:t> management »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Gestion de </a:t>
            </a:r>
            <a:r>
              <a:rPr lang="fr-CH" dirty="0" err="1" smtClean="0"/>
              <a:t>projects</a:t>
            </a:r>
            <a:r>
              <a:rPr lang="fr-CH" dirty="0" smtClean="0"/>
              <a:t> – </a:t>
            </a:r>
            <a:r>
              <a:rPr lang="fr-CH" dirty="0" err="1" smtClean="0"/>
              <a:t>Example</a:t>
            </a:r>
            <a:r>
              <a:rPr lang="fr-CH" dirty="0" smtClean="0"/>
              <a:t> SWOT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36</a:t>
            </a:fld>
            <a:endParaRPr lang="fr-CH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7915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642910" y="4643446"/>
            <a:ext cx="4504759" cy="52322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Source:</a:t>
            </a:r>
          </a:p>
          <a:p>
            <a:r>
              <a:rPr lang="fr-CH" sz="1400" dirty="0" smtClean="0">
                <a:solidFill>
                  <a:schemeClr val="accent2"/>
                </a:solidFill>
                <a:hlinkClick r:id="rId3"/>
              </a:rPr>
              <a:t>http://mindmapblog.com/?tag=mindmapping-templates</a:t>
            </a:r>
            <a:endParaRPr lang="fr-CH" sz="1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Faire des exposés</a:t>
            </a:r>
            <a:endParaRPr lang="fr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37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Cartes conceptuelles pour faire des exposés</a:t>
            </a:r>
            <a:endParaRPr lang="fr-C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38</a:t>
            </a:fld>
            <a:endParaRPr lang="fr-CH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CH" dirty="0" smtClean="0"/>
              <a:t>Cartes conceptuelles/heuristiques avec Powerpoint / Word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488" y="6286520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39</a:t>
            </a:fld>
            <a:endParaRPr lang="fr-CH" dirty="0"/>
          </a:p>
        </p:txBody>
      </p:sp>
      <p:sp>
        <p:nvSpPr>
          <p:cNvPr id="135" name="TextBox 134"/>
          <p:cNvSpPr txBox="1"/>
          <p:nvPr/>
        </p:nvSpPr>
        <p:spPr bwMode="auto">
          <a:xfrm>
            <a:off x="4071934" y="1714488"/>
            <a:ext cx="1269899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Sous concept</a:t>
            </a:r>
            <a:endParaRPr lang="fr-CH" sz="1400" dirty="0">
              <a:solidFill>
                <a:schemeClr val="accent2"/>
              </a:solidFill>
            </a:endParaRPr>
          </a:p>
        </p:txBody>
      </p:sp>
      <p:cxnSp>
        <p:nvCxnSpPr>
          <p:cNvPr id="138" name="Curved Connector 137"/>
          <p:cNvCxnSpPr>
            <a:stCxn id="169" idx="7"/>
            <a:endCxn id="135" idx="1"/>
          </p:cNvCxnSpPr>
          <p:nvPr/>
        </p:nvCxnSpPr>
        <p:spPr bwMode="auto">
          <a:xfrm rot="5400000" flipH="1" flipV="1">
            <a:off x="3313438" y="1732846"/>
            <a:ext cx="622964" cy="894027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Box 138"/>
          <p:cNvSpPr txBox="1"/>
          <p:nvPr/>
        </p:nvSpPr>
        <p:spPr bwMode="auto">
          <a:xfrm>
            <a:off x="1071538" y="3714752"/>
            <a:ext cx="463588" cy="307777"/>
          </a:xfrm>
          <a:prstGeom prst="rect">
            <a:avLst/>
          </a:prstGeom>
          <a:solidFill>
            <a:srgbClr val="FFC000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lien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 bwMode="auto">
          <a:xfrm>
            <a:off x="5643570" y="3286124"/>
            <a:ext cx="1269899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Sous concept</a:t>
            </a:r>
            <a:endParaRPr lang="fr-CH" sz="1400" dirty="0">
              <a:solidFill>
                <a:schemeClr val="accent2"/>
              </a:solidFill>
            </a:endParaRPr>
          </a:p>
        </p:txBody>
      </p:sp>
      <p:cxnSp>
        <p:nvCxnSpPr>
          <p:cNvPr id="142" name="Curved Connector 141"/>
          <p:cNvCxnSpPr>
            <a:stCxn id="169" idx="2"/>
            <a:endCxn id="139" idx="0"/>
          </p:cNvCxnSpPr>
          <p:nvPr/>
        </p:nvCxnSpPr>
        <p:spPr bwMode="auto">
          <a:xfrm rot="10800000" flipV="1">
            <a:off x="1303332" y="2814630"/>
            <a:ext cx="411148" cy="90012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Curved Connector 145"/>
          <p:cNvCxnSpPr>
            <a:stCxn id="169" idx="5"/>
            <a:endCxn id="140" idx="1"/>
          </p:cNvCxnSpPr>
          <p:nvPr/>
        </p:nvCxnSpPr>
        <p:spPr bwMode="auto">
          <a:xfrm rot="16200000" flipH="1">
            <a:off x="4259691" y="2056134"/>
            <a:ext cx="302094" cy="246566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9" name="TextBox 158"/>
          <p:cNvSpPr txBox="1"/>
          <p:nvPr/>
        </p:nvSpPr>
        <p:spPr bwMode="auto">
          <a:xfrm>
            <a:off x="5929322" y="2643182"/>
            <a:ext cx="1269899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Sous concept</a:t>
            </a:r>
            <a:endParaRPr lang="fr-CH" sz="1400" dirty="0">
              <a:solidFill>
                <a:schemeClr val="accent2"/>
              </a:solidFill>
            </a:endParaRPr>
          </a:p>
        </p:txBody>
      </p:sp>
      <p:cxnSp>
        <p:nvCxnSpPr>
          <p:cNvPr id="161" name="Curved Connector 160"/>
          <p:cNvCxnSpPr>
            <a:stCxn id="159" idx="1"/>
            <a:endCxn id="169" idx="6"/>
          </p:cNvCxnSpPr>
          <p:nvPr/>
        </p:nvCxnSpPr>
        <p:spPr bwMode="auto">
          <a:xfrm rot="10800000" flipV="1">
            <a:off x="3428992" y="2797070"/>
            <a:ext cx="2500330" cy="1755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TextBox 161"/>
          <p:cNvSpPr txBox="1"/>
          <p:nvPr/>
        </p:nvSpPr>
        <p:spPr bwMode="auto">
          <a:xfrm>
            <a:off x="6286512" y="1071546"/>
            <a:ext cx="91082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Propriété</a:t>
            </a:r>
            <a:endParaRPr lang="fr-CH" sz="1400" dirty="0">
              <a:solidFill>
                <a:schemeClr val="accent2"/>
              </a:solidFill>
            </a:endParaRPr>
          </a:p>
        </p:txBody>
      </p:sp>
      <p:cxnSp>
        <p:nvCxnSpPr>
          <p:cNvPr id="164" name="Curved Connector 163"/>
          <p:cNvCxnSpPr>
            <a:stCxn id="135" idx="3"/>
            <a:endCxn id="162" idx="1"/>
          </p:cNvCxnSpPr>
          <p:nvPr/>
        </p:nvCxnSpPr>
        <p:spPr bwMode="auto">
          <a:xfrm flipV="1">
            <a:off x="5341833" y="1225435"/>
            <a:ext cx="944679" cy="6429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TextBox 165"/>
          <p:cNvSpPr txBox="1"/>
          <p:nvPr/>
        </p:nvSpPr>
        <p:spPr bwMode="auto">
          <a:xfrm>
            <a:off x="6286512" y="1928802"/>
            <a:ext cx="91082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Propriété</a:t>
            </a:r>
            <a:endParaRPr lang="fr-CH" sz="1400" dirty="0">
              <a:solidFill>
                <a:schemeClr val="accent2"/>
              </a:solidFill>
            </a:endParaRPr>
          </a:p>
        </p:txBody>
      </p:sp>
      <p:cxnSp>
        <p:nvCxnSpPr>
          <p:cNvPr id="168" name="Curved Connector 167"/>
          <p:cNvCxnSpPr>
            <a:stCxn id="135" idx="3"/>
            <a:endCxn id="166" idx="1"/>
          </p:cNvCxnSpPr>
          <p:nvPr/>
        </p:nvCxnSpPr>
        <p:spPr bwMode="auto">
          <a:xfrm>
            <a:off x="5341833" y="1868377"/>
            <a:ext cx="944679" cy="21431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" name="Oval 168"/>
          <p:cNvSpPr/>
          <p:nvPr/>
        </p:nvSpPr>
        <p:spPr bwMode="auto">
          <a:xfrm>
            <a:off x="1714480" y="2357430"/>
            <a:ext cx="17145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Concept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dirty="0" smtClean="0">
                <a:latin typeface="Arial" charset="0"/>
              </a:rPr>
              <a:t>central</a:t>
            </a:r>
            <a:endParaRPr kumimoji="0" lang="fr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TextBox 188"/>
          <p:cNvSpPr txBox="1"/>
          <p:nvPr/>
        </p:nvSpPr>
        <p:spPr bwMode="auto">
          <a:xfrm>
            <a:off x="3714744" y="5000636"/>
            <a:ext cx="4661661" cy="52322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Word et PPT (ou Open Office) ont un bon outil de dessin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Par contre, dessiner prend nettement plus de temps ….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 bwMode="auto">
          <a:xfrm>
            <a:off x="500034" y="4857760"/>
            <a:ext cx="1643074" cy="6429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Sous</a:t>
            </a:r>
            <a:r>
              <a:rPr kumimoji="0" lang="fr-CH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concept</a:t>
            </a:r>
            <a:endParaRPr kumimoji="0" lang="fr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2" name="Curved Connector 191"/>
          <p:cNvCxnSpPr>
            <a:stCxn id="139" idx="2"/>
            <a:endCxn id="190" idx="0"/>
          </p:cNvCxnSpPr>
          <p:nvPr/>
        </p:nvCxnSpPr>
        <p:spPr bwMode="auto">
          <a:xfrm rot="16200000" flipH="1">
            <a:off x="894836" y="4431024"/>
            <a:ext cx="835231" cy="1823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Origines I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Aristote (taxonomies, relations)</a:t>
            </a:r>
          </a:p>
          <a:p>
            <a:endParaRPr lang="fr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6237288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25.09.07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011863" y="6237288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5B320-1F6C-462E-BACB-0F604EAC50B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7158" y="2571744"/>
            <a:ext cx="34559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Porphyre,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philosophe grec (III siècle), a organisé les relations établies par Aristote dans des catégories: 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réseau de type hiérarchique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porph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357298"/>
            <a:ext cx="4826000" cy="4286250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286512" y="5643578"/>
            <a:ext cx="2303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H" sz="1800" dirty="0"/>
              <a:t>L’arbre de Porphyre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Exposés avec </a:t>
            </a:r>
            <a:r>
              <a:rPr lang="fr-CH" dirty="0" err="1" smtClean="0"/>
              <a:t>Prezi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40</a:t>
            </a:fld>
            <a:endParaRPr lang="fr-CH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500034" y="4929198"/>
            <a:ext cx="2084225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Démo: </a:t>
            </a:r>
            <a:r>
              <a:rPr lang="fr-CH" sz="1400" dirty="0" smtClean="0">
                <a:solidFill>
                  <a:schemeClr val="accent2"/>
                </a:solidFill>
                <a:hlinkClick r:id="rId2"/>
              </a:rPr>
              <a:t>http://prezi.com</a:t>
            </a:r>
            <a:r>
              <a:rPr lang="fr-CH" sz="1400" dirty="0" smtClean="0">
                <a:solidFill>
                  <a:schemeClr val="accent2"/>
                </a:solidFill>
                <a:hlinkClick r:id="rId2"/>
              </a:rPr>
              <a:t>/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  <a:endParaRPr lang="fr-CH" sz="1400" dirty="0">
              <a:solidFill>
                <a:schemeClr val="accent2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40100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571744"/>
            <a:ext cx="2857500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 bwMode="auto">
          <a:xfrm>
            <a:off x="6643702" y="5357826"/>
            <a:ext cx="1409360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(</a:t>
            </a:r>
            <a:r>
              <a:rPr lang="fr-CH" sz="1400" dirty="0" err="1" smtClean="0">
                <a:solidFill>
                  <a:schemeClr val="accent2"/>
                </a:solidFill>
                <a:hlinkClick r:id="rId5"/>
              </a:rPr>
              <a:t>DigitalSettlers</a:t>
            </a:r>
            <a:r>
              <a:rPr lang="fr-CH" sz="1400" dirty="0" smtClean="0">
                <a:solidFill>
                  <a:schemeClr val="accent2"/>
                </a:solidFill>
              </a:rPr>
              <a:t>)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4348" y="1142984"/>
            <a:ext cx="7075976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Outil de présentation qui permet de lier des éléments à l’écran avec un zoom approprié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Kaspar\schneide\conferences\cerah2010\examples\Manet-overview-cop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7215238" cy="48726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Exposés avec VUE (Visual </a:t>
            </a:r>
            <a:r>
              <a:rPr lang="fr-CH" dirty="0" err="1" smtClean="0"/>
              <a:t>Understanding</a:t>
            </a:r>
            <a:r>
              <a:rPr lang="fr-CH" dirty="0" smtClean="0"/>
              <a:t> </a:t>
            </a:r>
            <a:r>
              <a:rPr lang="fr-CH" dirty="0" err="1" smtClean="0"/>
              <a:t>Environment</a:t>
            </a:r>
            <a:r>
              <a:rPr lang="fr-CH" dirty="0" smtClean="0"/>
              <a:t>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7186634" cy="877875"/>
          </a:xfrm>
        </p:spPr>
        <p:txBody>
          <a:bodyPr/>
          <a:lstStyle/>
          <a:p>
            <a:r>
              <a:rPr lang="fr-CH" dirty="0" smtClean="0">
                <a:hlinkClick r:id="rId3"/>
              </a:rPr>
              <a:t>http://vue.tufts.edu/</a:t>
            </a:r>
            <a:r>
              <a:rPr lang="fr-CH" dirty="0" smtClean="0"/>
              <a:t> </a:t>
            </a:r>
          </a:p>
          <a:p>
            <a:r>
              <a:rPr lang="fr-CH" dirty="0" smtClean="0"/>
              <a:t>Démo: Manet-</a:t>
            </a:r>
            <a:r>
              <a:rPr lang="fr-CH" dirty="0" err="1" smtClean="0"/>
              <a:t>Overview</a:t>
            </a:r>
            <a:r>
              <a:rPr lang="fr-CH" dirty="0" smtClean="0"/>
              <a:t> (même site)</a:t>
            </a:r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41</a:t>
            </a:fld>
            <a:endParaRPr lang="fr-CH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Autres langages visuels</a:t>
            </a:r>
            <a:endParaRPr lang="fr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(Exemples </a:t>
            </a:r>
            <a:r>
              <a:rPr lang="fr-CH" dirty="0" smtClean="0"/>
              <a:t>qui montrent que certaines disciplines utilisent des langages visuels de façon plus « musclée » 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42</a:t>
            </a:fld>
            <a:endParaRPr lang="fr-CH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Business </a:t>
            </a:r>
            <a:r>
              <a:rPr lang="fr-CH" dirty="0" err="1" smtClean="0"/>
              <a:t>process</a:t>
            </a:r>
            <a:r>
              <a:rPr lang="fr-CH" dirty="0" smtClean="0"/>
              <a:t> </a:t>
            </a:r>
            <a:r>
              <a:rPr lang="fr-CH" dirty="0" err="1" smtClean="0"/>
              <a:t>modeling</a:t>
            </a:r>
            <a:r>
              <a:rPr lang="fr-CH" dirty="0" smtClean="0"/>
              <a:t> notation (BPMN)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DC57-6950-4198-8372-A87A5292CC2A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6EA9-8F47-4660-9399-B0F52973D7C2}" type="slidenum">
              <a:rPr lang="fr-CH" smtClean="0"/>
              <a:pPr>
                <a:defRPr/>
              </a:pPr>
              <a:t>43</a:t>
            </a:fld>
            <a:endParaRPr lang="fr-CH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1782" y="-337391"/>
            <a:ext cx="5683249" cy="792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 bwMode="auto">
          <a:xfrm>
            <a:off x="357158" y="6286520"/>
            <a:ext cx="8299067" cy="246221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000" dirty="0" smtClean="0">
                <a:solidFill>
                  <a:schemeClr val="accent2"/>
                </a:solidFill>
              </a:rPr>
              <a:t>http://www.iscram.org/ISCRAM2009/papers/Contributions/142_Learning%20from%20previous%20humanitarian%20operations_Lauras2009.pdf</a:t>
            </a:r>
            <a:endParaRPr lang="fr-CH" sz="1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Argumentation avec Compendium</a:t>
            </a:r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DDD3-C92D-4C07-BA19-59798898499D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44</a:t>
            </a:fld>
            <a:endParaRPr lang="fr-CH" dirty="0"/>
          </a:p>
        </p:txBody>
      </p:sp>
      <p:pic>
        <p:nvPicPr>
          <p:cNvPr id="6" name="Picture 5" descr="DIMON - How Does Our Environment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14356"/>
            <a:ext cx="7500990" cy="5791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 bwMode="auto">
          <a:xfrm>
            <a:off x="142844" y="5715016"/>
            <a:ext cx="4775666" cy="646331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200" dirty="0" smtClean="0">
                <a:solidFill>
                  <a:schemeClr val="accent2"/>
                </a:solidFill>
              </a:rPr>
              <a:t>Source: </a:t>
            </a:r>
            <a:r>
              <a:rPr lang="en-US" sz="1200" dirty="0" smtClean="0"/>
              <a:t>Compendium Overview</a:t>
            </a:r>
          </a:p>
          <a:p>
            <a:r>
              <a:rPr lang="fr-CH" sz="1200" dirty="0" smtClean="0">
                <a:solidFill>
                  <a:schemeClr val="accent2"/>
                </a:solidFill>
                <a:hlinkClick r:id="rId3"/>
              </a:rPr>
              <a:t>http://compendium.open.ac.uk/institute/library/papers.htm</a:t>
            </a:r>
            <a:endParaRPr lang="fr-CH" sz="1200" dirty="0" smtClean="0">
              <a:solidFill>
                <a:schemeClr val="accent2"/>
              </a:solidFill>
            </a:endParaRPr>
          </a:p>
          <a:p>
            <a:r>
              <a:rPr lang="en-US" sz="1200" dirty="0" smtClean="0"/>
              <a:t>Executive Roundtable e</a:t>
            </a:r>
            <a:r>
              <a:rPr lang="en-US" sz="1200" dirty="0" smtClean="0">
                <a:solidFill>
                  <a:srgbClr val="000000"/>
                </a:solidFill>
              </a:rPr>
              <a:t>xample provided by: Ron </a:t>
            </a:r>
            <a:r>
              <a:rPr lang="en-US" sz="1200" dirty="0" err="1" smtClean="0">
                <a:solidFill>
                  <a:srgbClr val="000000"/>
                </a:solidFill>
              </a:rPr>
              <a:t>Dimon</a:t>
            </a:r>
            <a:r>
              <a:rPr lang="en-US" sz="1200" dirty="0" smtClean="0">
                <a:solidFill>
                  <a:srgbClr val="000000"/>
                </a:solidFill>
              </a:rPr>
              <a:t>, Hyperion</a:t>
            </a:r>
            <a:endParaRPr lang="fr-CH" sz="1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9256" y="214290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>
                <a:hlinkClick r:id="rId4"/>
              </a:rPr>
              <a:t>http://compendium.open.ac.uk/</a:t>
            </a:r>
            <a:r>
              <a:rPr lang="fr-CH" dirty="0" smtClean="0"/>
              <a:t> </a:t>
            </a:r>
            <a:endParaRPr lang="fr-CH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err="1" smtClean="0"/>
              <a:t>Educational</a:t>
            </a:r>
            <a:r>
              <a:rPr lang="fr-CH" dirty="0" smtClean="0"/>
              <a:t> scenario design – </a:t>
            </a:r>
            <a:r>
              <a:rPr lang="fr-CH" dirty="0" err="1" smtClean="0"/>
              <a:t>CompendiumLD</a:t>
            </a:r>
            <a:endParaRPr lang="fr-CH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B20F2-4255-4FCD-AD99-D7A2952658A5}" type="slidenum">
              <a:rPr lang="fr-CH" smtClean="0"/>
              <a:pPr>
                <a:defRPr/>
              </a:pPr>
              <a:t>45</a:t>
            </a:fld>
            <a:endParaRPr lang="fr-CH" dirty="0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62293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643702" y="1285860"/>
            <a:ext cx="2071702" cy="2677656"/>
          </a:xfrm>
          <a:prstGeom prst="rect">
            <a:avLst/>
          </a:prstGeom>
          <a:solidFill>
            <a:srgbClr val="FF0066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Compendium </a:t>
            </a:r>
            <a:r>
              <a:rPr lang="en-US" sz="1400" dirty="0" err="1" smtClean="0">
                <a:solidFill>
                  <a:schemeClr val="accent2"/>
                </a:solidFill>
              </a:rPr>
              <a:t>peut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</a:rPr>
              <a:t>être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</a:rPr>
              <a:t>adapté</a:t>
            </a:r>
            <a:r>
              <a:rPr lang="en-US" sz="1400" dirty="0" smtClean="0">
                <a:solidFill>
                  <a:schemeClr val="accent2"/>
                </a:solidFill>
              </a:rPr>
              <a:t> et </a:t>
            </a:r>
            <a:r>
              <a:rPr lang="en-US" sz="1400" dirty="0" err="1" smtClean="0">
                <a:solidFill>
                  <a:schemeClr val="accent2"/>
                </a:solidFill>
              </a:rPr>
              <a:t>modifé</a:t>
            </a:r>
            <a:r>
              <a:rPr lang="en-US" sz="1400" dirty="0" smtClean="0">
                <a:solidFill>
                  <a:schemeClr val="accent2"/>
                </a:solidFill>
              </a:rPr>
              <a:t>. </a:t>
            </a:r>
            <a:r>
              <a:rPr lang="en-US" sz="1400" dirty="0" err="1" smtClean="0">
                <a:solidFill>
                  <a:schemeClr val="accent2"/>
                </a:solidFill>
              </a:rPr>
              <a:t>Exemple</a:t>
            </a:r>
            <a:r>
              <a:rPr lang="en-US" sz="1400" dirty="0" smtClean="0">
                <a:solidFill>
                  <a:schemeClr val="accent2"/>
                </a:solidFill>
              </a:rPr>
              <a:t>:</a:t>
            </a:r>
          </a:p>
          <a:p>
            <a:endParaRPr lang="en-US" sz="1400" dirty="0" smtClean="0">
              <a:solidFill>
                <a:schemeClr val="accent2"/>
              </a:solidFill>
            </a:endParaRPr>
          </a:p>
          <a:p>
            <a:r>
              <a:rPr lang="en-US" sz="1400" dirty="0" smtClean="0">
                <a:solidFill>
                  <a:schemeClr val="accent2"/>
                </a:solidFill>
              </a:rPr>
              <a:t>Concept </a:t>
            </a:r>
            <a:r>
              <a:rPr lang="en-US" sz="1400" dirty="0">
                <a:solidFill>
                  <a:schemeClr val="accent2"/>
                </a:solidFill>
              </a:rPr>
              <a:t>map </a:t>
            </a:r>
            <a:r>
              <a:rPr lang="en-US" sz="1400" dirty="0" smtClean="0">
                <a:solidFill>
                  <a:schemeClr val="accent2"/>
                </a:solidFill>
              </a:rPr>
              <a:t>editor “learning design”</a:t>
            </a:r>
            <a:endParaRPr lang="en-US" sz="1400" dirty="0">
              <a:solidFill>
                <a:schemeClr val="accent2"/>
              </a:solidFill>
            </a:endParaRPr>
          </a:p>
          <a:p>
            <a:r>
              <a:rPr lang="en-US" sz="1400" dirty="0">
                <a:solidFill>
                  <a:schemeClr val="accent2"/>
                </a:solidFill>
              </a:rPr>
              <a:t>by Open University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Status: Usable prototype</a:t>
            </a:r>
          </a:p>
          <a:p>
            <a:endParaRPr lang="en-US" sz="1400" dirty="0">
              <a:solidFill>
                <a:schemeClr val="accent2"/>
              </a:solidFill>
            </a:endParaRPr>
          </a:p>
          <a:p>
            <a:r>
              <a:rPr lang="en-US" sz="1400" dirty="0">
                <a:solidFill>
                  <a:schemeClr val="accent2"/>
                </a:solidFill>
                <a:hlinkClick r:id="rId3"/>
              </a:rPr>
              <a:t>http://compendiumld.open.ac.uk/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90537"/>
          </a:xfrm>
        </p:spPr>
        <p:txBody>
          <a:bodyPr/>
          <a:lstStyle/>
          <a:p>
            <a:pPr eaLnBrk="1" hangingPunct="1"/>
            <a:r>
              <a:rPr lang="en-US" dirty="0" smtClean="0"/>
              <a:t>Unified Modeling Language (UML)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0A92-B818-4332-84D6-FB18F05F822E}" type="slidenum">
              <a:rPr lang="fr-CH" smtClean="0"/>
              <a:pPr>
                <a:defRPr/>
              </a:pPr>
              <a:t>46</a:t>
            </a:fld>
            <a:endParaRPr lang="fr-CH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836613"/>
            <a:ext cx="3043230" cy="5472112"/>
          </a:xfrm>
        </p:spPr>
        <p:txBody>
          <a:bodyPr/>
          <a:lstStyle/>
          <a:p>
            <a:r>
              <a:rPr lang="fr-CH" dirty="0" smtClean="0"/>
              <a:t>UML comprend une série de langages pour modéliser  des systèmes, données, traitements, comportements, besoins, etc.</a:t>
            </a:r>
          </a:p>
          <a:p>
            <a:r>
              <a:rPr lang="fr-CH" dirty="0" smtClean="0"/>
              <a:t>Très populaire en informatique appliquée ….</a:t>
            </a:r>
            <a:endParaRPr lang="fr-CH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928670"/>
            <a:ext cx="36766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 bwMode="auto">
          <a:xfrm>
            <a:off x="4000496" y="5072074"/>
            <a:ext cx="3680816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Exemple</a:t>
            </a:r>
            <a:r>
              <a:rPr lang="en-US" sz="1400" dirty="0" smtClean="0"/>
              <a:t>: </a:t>
            </a:r>
            <a:r>
              <a:rPr lang="en-US" sz="1400" dirty="0" err="1" smtClean="0"/>
              <a:t>Diagramme</a:t>
            </a:r>
            <a:r>
              <a:rPr lang="en-US" sz="1400" dirty="0" smtClean="0"/>
              <a:t> </a:t>
            </a:r>
            <a:r>
              <a:rPr lang="en-US" sz="1400" dirty="0" err="1" smtClean="0"/>
              <a:t>d'activité</a:t>
            </a:r>
            <a:r>
              <a:rPr lang="en-US" sz="1400" dirty="0" smtClean="0"/>
              <a:t> (</a:t>
            </a:r>
            <a:r>
              <a:rPr lang="en-US" sz="1400" dirty="0" err="1" smtClean="0"/>
              <a:t>très</a:t>
            </a:r>
            <a:r>
              <a:rPr lang="en-US" sz="1400" dirty="0" smtClean="0"/>
              <a:t> simple)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Discussion et conclusion</a:t>
            </a:r>
            <a:br>
              <a:rPr lang="fr-CH" dirty="0" smtClean="0"/>
            </a:br>
            <a:r>
              <a:rPr lang="fr-CH" dirty="0" smtClean="0"/>
              <a:t>…..</a:t>
            </a:r>
            <a:endParaRPr lang="fr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47</a:t>
            </a:fld>
            <a:endParaRPr lang="fr-CH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dernière page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3806833"/>
          </a:xfrm>
        </p:spPr>
        <p:txBody>
          <a:bodyPr/>
          <a:lstStyle/>
          <a:p>
            <a:pPr>
              <a:buNone/>
            </a:pPr>
            <a:r>
              <a:rPr lang="fr-CH" dirty="0" smtClean="0"/>
              <a:t>Page ressource:</a:t>
            </a:r>
            <a:endParaRPr lang="fr-CH" dirty="0" smtClean="0">
              <a:hlinkClick r:id="rId2"/>
            </a:endParaRPr>
          </a:p>
          <a:p>
            <a:r>
              <a:rPr lang="fr-CH" dirty="0" smtClean="0">
                <a:hlinkClick r:id="rId2"/>
              </a:rPr>
              <a:t>http://edutechwiki.unige.ch/fr/STIC:CERAH</a:t>
            </a:r>
            <a:r>
              <a:rPr lang="fr-CH" dirty="0" smtClean="0"/>
              <a:t> </a:t>
            </a:r>
            <a:br>
              <a:rPr lang="fr-CH" dirty="0" smtClean="0"/>
            </a:br>
            <a:endParaRPr lang="fr-CH" dirty="0" smtClean="0"/>
          </a:p>
          <a:p>
            <a:pPr>
              <a:buNone/>
            </a:pPr>
            <a:r>
              <a:rPr lang="fr-CH" dirty="0" smtClean="0"/>
              <a:t>Un dernier conseil:</a:t>
            </a:r>
          </a:p>
          <a:p>
            <a:r>
              <a:rPr lang="fr-CH" dirty="0" smtClean="0"/>
              <a:t>Il faudrait développer des patrons (chablons) </a:t>
            </a:r>
            <a:r>
              <a:rPr lang="fr-CH" dirty="0" err="1" smtClean="0"/>
              <a:t>mind</a:t>
            </a:r>
            <a:r>
              <a:rPr lang="fr-CH" dirty="0" smtClean="0"/>
              <a:t>-</a:t>
            </a:r>
            <a:r>
              <a:rPr lang="fr-CH" dirty="0" err="1" smtClean="0"/>
              <a:t>map</a:t>
            </a:r>
            <a:r>
              <a:rPr lang="fr-CH" dirty="0" smtClean="0"/>
              <a:t> et concept </a:t>
            </a:r>
            <a:r>
              <a:rPr lang="fr-CH" dirty="0" err="1" smtClean="0"/>
              <a:t>map</a:t>
            </a:r>
            <a:r>
              <a:rPr lang="fr-CH" dirty="0" smtClean="0"/>
              <a:t> pour les besoins de l’action humanitaire</a:t>
            </a:r>
          </a:p>
          <a:p>
            <a:r>
              <a:rPr lang="fr-CH" dirty="0" smtClean="0"/>
              <a:t>Eventuellement penser à développer un langage d’analyse et de design approprié (projet à long terme)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48</a:t>
            </a:fld>
            <a:endParaRPr lang="fr-C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Origines II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7163" y="935797"/>
            <a:ext cx="3573465" cy="5157028"/>
          </a:xfrm>
          <a:noFill/>
          <a:ln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03800" y="1484313"/>
            <a:ext cx="316865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dirty="0"/>
              <a:t>Le chevalier contre les vices, (</a:t>
            </a:r>
            <a:r>
              <a:rPr lang="fr-FR" dirty="0" err="1"/>
              <a:t>Summa</a:t>
            </a:r>
            <a:r>
              <a:rPr lang="fr-FR" dirty="0"/>
              <a:t> de </a:t>
            </a:r>
            <a:r>
              <a:rPr lang="fr-FR" dirty="0" err="1"/>
              <a:t>vitiis</a:t>
            </a:r>
            <a:r>
              <a:rPr lang="fr-FR" dirty="0"/>
              <a:t>, Guillaume </a:t>
            </a:r>
            <a:r>
              <a:rPr lang="fr-FR" dirty="0" err="1"/>
              <a:t>Peyraut</a:t>
            </a:r>
            <a:r>
              <a:rPr lang="fr-FR" dirty="0"/>
              <a:t>, env. 1250)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Origines III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1971 Tony </a:t>
            </a:r>
            <a:r>
              <a:rPr lang="fr-CH" dirty="0" err="1" smtClean="0"/>
              <a:t>Buzan</a:t>
            </a:r>
            <a:r>
              <a:rPr lang="fr-CH" dirty="0" smtClean="0"/>
              <a:t>: Cartes heuristiques (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maps</a:t>
            </a:r>
            <a:r>
              <a:rPr lang="fr-CH" dirty="0" smtClean="0"/>
              <a:t>) basée sur une théorie des hémisphères du cerveau</a:t>
            </a:r>
          </a:p>
          <a:p>
            <a:r>
              <a:rPr lang="fr-CH" dirty="0" smtClean="0"/>
              <a:t> </a:t>
            </a:r>
            <a:r>
              <a:rPr lang="fr-CH" b="1" dirty="0" smtClean="0"/>
              <a:t>L’apprentissage significative</a:t>
            </a:r>
            <a:r>
              <a:rPr lang="fr-CH" dirty="0" smtClean="0"/>
              <a:t> de </a:t>
            </a:r>
            <a:r>
              <a:rPr lang="fr-CH" dirty="0" err="1" smtClean="0">
                <a:hlinkClick r:id="rId2"/>
              </a:rPr>
              <a:t>Ausubel</a:t>
            </a:r>
            <a:r>
              <a:rPr lang="fr-CH" dirty="0" smtClean="0">
                <a:hlinkClick r:id="rId2"/>
              </a:rPr>
              <a:t> </a:t>
            </a:r>
            <a:r>
              <a:rPr lang="fr-CH" dirty="0" smtClean="0"/>
              <a:t>et qui a inspiré Novak (inventeur des concept </a:t>
            </a:r>
            <a:r>
              <a:rPr lang="fr-CH" dirty="0" err="1" smtClean="0"/>
              <a:t>maps</a:t>
            </a:r>
            <a:r>
              <a:rPr lang="fr-CH" dirty="0" smtClean="0"/>
              <a:t>):</a:t>
            </a:r>
          </a:p>
          <a:p>
            <a:pPr lvl="1"/>
            <a:r>
              <a:rPr lang="fr-CH" dirty="0" smtClean="0"/>
              <a:t>L’apprentissage consiste en «</a:t>
            </a:r>
            <a:r>
              <a:rPr lang="fr-FR" dirty="0" smtClean="0"/>
              <a:t> l'assimilation de nouveaux concepts et de nouvelles propositions dans les structures conceptuelles ou propositionnelles existantes de l'apprenant » (Novak, 1995). </a:t>
            </a:r>
          </a:p>
          <a:p>
            <a:pPr>
              <a:buNone/>
            </a:pPr>
            <a:r>
              <a:rPr lang="fr-CH" b="1" dirty="0" smtClean="0"/>
              <a:t>Formes et variantes</a:t>
            </a:r>
            <a:r>
              <a:rPr lang="fr-CH" dirty="0" smtClean="0"/>
              <a:t>: une terminologie pas toujours claire – traduction difficile vers le français</a:t>
            </a:r>
          </a:p>
          <a:p>
            <a:r>
              <a:rPr lang="fr-CH" dirty="0" smtClean="0"/>
              <a:t>La carte, le schéma, le modèle ???</a:t>
            </a:r>
          </a:p>
          <a:p>
            <a:r>
              <a:rPr lang="fr-CH" dirty="0" smtClean="0"/>
              <a:t>mental(e), heuristique, de connaissances, conceptuel(le)</a:t>
            </a:r>
          </a:p>
          <a:p>
            <a:r>
              <a:rPr lang="fr-CH" dirty="0" smtClean="0"/>
              <a:t>Et encore: </a:t>
            </a:r>
            <a:r>
              <a:rPr lang="fr-CH" dirty="0" err="1" smtClean="0"/>
              <a:t>topogramme</a:t>
            </a:r>
            <a:r>
              <a:rPr lang="fr-CH" dirty="0" smtClean="0"/>
              <a:t>, diagramme, ….</a:t>
            </a:r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Comment caractériser les différents types de cartes ?</a:t>
            </a:r>
            <a:endParaRPr lang="fr-C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Quatre</a:t>
            </a:r>
            <a:r>
              <a:rPr lang="en-US" dirty="0" smtClean="0"/>
              <a:t> </a:t>
            </a:r>
            <a:r>
              <a:rPr lang="en-US" dirty="0" err="1" smtClean="0"/>
              <a:t>formes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490537"/>
          </a:xfrm>
        </p:spPr>
        <p:txBody>
          <a:bodyPr/>
          <a:lstStyle/>
          <a:p>
            <a:r>
              <a:rPr lang="fr-CH" dirty="0" smtClean="0"/>
              <a:t>Exemple 1: Une carte en étoile – Définition « Anthropologie »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10.01.2011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217" y="836613"/>
            <a:ext cx="6497566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3714744" y="6000768"/>
            <a:ext cx="4940520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Source: http://www.profetic.org/dossiers/spip.php?article943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357818" y="928670"/>
            <a:ext cx="3390672" cy="738664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chemeClr val="accent2"/>
                </a:solidFill>
              </a:rPr>
              <a:t> Des nœuds pareils (ronds)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chemeClr val="accent2"/>
                </a:solidFill>
              </a:rPr>
              <a:t> Simples flèches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chemeClr val="accent2"/>
                </a:solidFill>
              </a:rPr>
              <a:t> Dessin </a:t>
            </a:r>
            <a:r>
              <a:rPr lang="fr-CH" sz="1400" dirty="0" smtClean="0">
                <a:solidFill>
                  <a:schemeClr val="accent2"/>
                </a:solidFill>
              </a:rPr>
              <a:t>hiérarchique de type taxonomie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FF0066">
            <a:alpha val="10000"/>
          </a:srgbClr>
        </a:solidFill>
        <a:ln w="9525">
          <a:solidFill>
            <a:srgbClr val="FF0000"/>
          </a:solidFill>
          <a:miter lim="800000"/>
          <a:headEnd/>
          <a:tailEnd/>
        </a:ln>
      </a:spPr>
      <a:bodyPr>
        <a:spAutoFit/>
      </a:bodyPr>
      <a:lstStyle>
        <a:defPPr>
          <a:defRPr sz="1400" dirty="0">
            <a:solidFill>
              <a:schemeClr val="accent2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D98DA024-365D-4214-9389-D1063C828F1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</TotalTime>
  <Words>1911</Words>
  <Application>Microsoft Office PowerPoint</Application>
  <PresentationFormat>On-screen Show (4:3)</PresentationFormat>
  <Paragraphs>441</Paragraphs>
  <Slides>48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1_Custom Design</vt:lpstr>
      <vt:lpstr>Package</vt:lpstr>
      <vt:lpstr>Slide 1</vt:lpstr>
      <vt:lpstr>Introduction</vt:lpstr>
      <vt:lpstr>Les cartes conceptuelles peuvent servir à ….</vt:lpstr>
      <vt:lpstr>Origines I</vt:lpstr>
      <vt:lpstr>Origines II</vt:lpstr>
      <vt:lpstr>Origines III</vt:lpstr>
      <vt:lpstr>Comment caractériser les différents types de cartes ?</vt:lpstr>
      <vt:lpstr>Quatre formes principales</vt:lpstr>
      <vt:lpstr>Exemple 1: Une carte en étoile – Définition « Anthropologie »</vt:lpstr>
      <vt:lpstr>Exemple 2: Mind map sur les mind maps– type Buzan</vt:lpstr>
      <vt:lpstr>Exemple 3: Une mind map large </vt:lpstr>
      <vt:lpstr>Exemple 4: Simple carte causale</vt:lpstr>
      <vt:lpstr>Exemple 5: Une carte conceptuelle en réseau</vt:lpstr>
      <vt:lpstr>Exemple 6: Diagramme de type business process model</vt:lpstr>
      <vt:lpstr>Les cartes heuristiques</vt:lpstr>
      <vt:lpstr>Usages et utilité de cartes heuristiques</vt:lpstr>
      <vt:lpstr>Principes pour réaliser des «mind maps» type Buzan.</vt:lpstr>
      <vt:lpstr>Les mind maps dessinés sur papier</vt:lpstr>
      <vt:lpstr>Freeplane (logiciel) et MindMeister (service en ligne)</vt:lpstr>
      <vt:lpstr>Exercice: Humanitarian aid – c’est quoi ?</vt:lpstr>
      <vt:lpstr>Les cartes conceptuelles</vt:lpstr>
      <vt:lpstr>Quelques usages des cartes conceptuelles</vt:lpstr>
      <vt:lpstr>Exemple: Une carte conceptuelle sur les cartes conceptuelles</vt:lpstr>
      <vt:lpstr>Exemple: Une carte conceptuelle sur les cartes conceptuelles</vt:lpstr>
      <vt:lpstr>Créer une carte conceptuelle (Novak) – principes de base </vt:lpstr>
      <vt:lpstr>Les relations (liens/liaisons) dans une carte conceptuelle</vt:lpstr>
      <vt:lpstr>Exemple: créer une carte pour résumer un texte</vt:lpstr>
      <vt:lpstr>Exemple: Le concept de l’apprentissage</vt:lpstr>
      <vt:lpstr>Créer une carte pour répondre à une question (I)</vt:lpstr>
      <vt:lpstr>Créer une carte pour répondre à une question (II)</vt:lpstr>
      <vt:lpstr>Démonstration / Activité</vt:lpstr>
      <vt:lpstr>Cartes pour la recherche et la gestion de projets</vt:lpstr>
      <vt:lpstr>Cartes conjecturelles selon Sandoval (associer conjectures théoriques, design, processus et résultats recherchés)</vt:lpstr>
      <vt:lpstr>Cartes conjecturelles (exemples illisibles tirés d’une thèse)</vt:lpstr>
      <vt:lpstr>Utilisation de mind maps pour la gestion de projets</vt:lpstr>
      <vt:lpstr>Gestion de projects – Example SWOT</vt:lpstr>
      <vt:lpstr>Faire des exposés</vt:lpstr>
      <vt:lpstr>Cartes conceptuelles pour faire des exposés</vt:lpstr>
      <vt:lpstr>Cartes conceptuelles/heuristiques avec Powerpoint / Word </vt:lpstr>
      <vt:lpstr>Exposés avec Prezi</vt:lpstr>
      <vt:lpstr>Exposés avec VUE (Visual Understanding Environment)</vt:lpstr>
      <vt:lpstr>Autres langages visuels</vt:lpstr>
      <vt:lpstr>Business process modeling notation (BPMN)</vt:lpstr>
      <vt:lpstr>Argumentation avec Compendium</vt:lpstr>
      <vt:lpstr>Educational scenario design – CompendiumLD</vt:lpstr>
      <vt:lpstr>Unified Modeling Language (UML)</vt:lpstr>
      <vt:lpstr>Discussion et conclusion …..</vt:lpstr>
      <vt:lpstr>La dernière page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Schneider</dc:creator>
  <cp:lastModifiedBy>Kaspar</cp:lastModifiedBy>
  <cp:revision>395</cp:revision>
  <dcterms:modified xsi:type="dcterms:W3CDTF">2011-01-10T18:41:28Z</dcterms:modified>
</cp:coreProperties>
</file>