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42803763" cy="30275213"/>
  <p:notesSz cx="9942513" cy="14371638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AE"/>
    <a:srgbClr val="465F7F"/>
    <a:srgbClr val="470B71"/>
    <a:srgbClr val="F1AB00"/>
    <a:srgbClr val="FF5C00"/>
    <a:srgbClr val="C69200"/>
    <a:srgbClr val="F42941"/>
    <a:srgbClr val="0067C5"/>
    <a:srgbClr val="96004B"/>
    <a:srgbClr val="007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0" autoAdjust="0"/>
    <p:restoredTop sz="94674" autoAdjust="0"/>
  </p:normalViewPr>
  <p:slideViewPr>
    <p:cSldViewPr>
      <p:cViewPr varScale="1">
        <p:scale>
          <a:sx n="25" d="100"/>
          <a:sy n="25" d="100"/>
        </p:scale>
        <p:origin x="1623" y="45"/>
      </p:cViewPr>
      <p:guideLst>
        <p:guide orient="horz" pos="9536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B2DA-C164-405D-987F-9E7E4BD3E85D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797050"/>
            <a:ext cx="6856413" cy="484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6916738"/>
            <a:ext cx="7954963" cy="5657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50913"/>
            <a:ext cx="4308475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13650913"/>
            <a:ext cx="4308475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8DE8-102E-426A-825D-25C9D925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8DE8-102E-426A-825D-25C9D92565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4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0283" y="9404941"/>
            <a:ext cx="36383199" cy="648954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0565" y="17155954"/>
            <a:ext cx="29962635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3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60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0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8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2766191" y="7568803"/>
            <a:ext cx="31887314" cy="16124354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089377" y="7568803"/>
            <a:ext cx="94963420" cy="16124354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58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78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202" y="19454630"/>
            <a:ext cx="36383199" cy="6012994"/>
          </a:xfrm>
        </p:spPr>
        <p:txBody>
          <a:bodyPr anchor="t"/>
          <a:lstStyle>
            <a:lvl1pPr algn="l">
              <a:defRPr sz="12942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81202" y="12831929"/>
            <a:ext cx="36383199" cy="6622701"/>
          </a:xfrm>
        </p:spPr>
        <p:txBody>
          <a:bodyPr anchor="b"/>
          <a:lstStyle>
            <a:lvl1pPr marL="0" indent="0">
              <a:buNone/>
              <a:defRPr sz="6436">
                <a:solidFill>
                  <a:schemeClr val="tx1">
                    <a:tint val="75000"/>
                  </a:schemeClr>
                </a:solidFill>
              </a:defRPr>
            </a:lvl1pPr>
            <a:lvl2pPr marL="1476786" indent="0">
              <a:buNone/>
              <a:defRPr sz="5799">
                <a:solidFill>
                  <a:schemeClr val="tx1">
                    <a:tint val="75000"/>
                  </a:schemeClr>
                </a:solidFill>
              </a:defRPr>
            </a:lvl2pPr>
            <a:lvl3pPr marL="2953572" indent="0">
              <a:buNone/>
              <a:defRPr sz="5163">
                <a:solidFill>
                  <a:schemeClr val="tx1">
                    <a:tint val="75000"/>
                  </a:schemeClr>
                </a:solidFill>
              </a:defRPr>
            </a:lvl3pPr>
            <a:lvl4pPr marL="4430358" indent="0">
              <a:buNone/>
              <a:defRPr sz="4526">
                <a:solidFill>
                  <a:schemeClr val="tx1">
                    <a:tint val="75000"/>
                  </a:schemeClr>
                </a:solidFill>
              </a:defRPr>
            </a:lvl4pPr>
            <a:lvl5pPr marL="5907143" indent="0">
              <a:buNone/>
              <a:defRPr sz="4526">
                <a:solidFill>
                  <a:schemeClr val="tx1">
                    <a:tint val="75000"/>
                  </a:schemeClr>
                </a:solidFill>
              </a:defRPr>
            </a:lvl5pPr>
            <a:lvl6pPr marL="7383929" indent="0">
              <a:buNone/>
              <a:defRPr sz="4526">
                <a:solidFill>
                  <a:schemeClr val="tx1">
                    <a:tint val="75000"/>
                  </a:schemeClr>
                </a:solidFill>
              </a:defRPr>
            </a:lvl6pPr>
            <a:lvl7pPr marL="8860715" indent="0">
              <a:buNone/>
              <a:defRPr sz="4526">
                <a:solidFill>
                  <a:schemeClr val="tx1">
                    <a:tint val="75000"/>
                  </a:schemeClr>
                </a:solidFill>
              </a:defRPr>
            </a:lvl7pPr>
            <a:lvl8pPr marL="10337501" indent="0">
              <a:buNone/>
              <a:defRPr sz="4526">
                <a:solidFill>
                  <a:schemeClr val="tx1">
                    <a:tint val="75000"/>
                  </a:schemeClr>
                </a:solidFill>
              </a:defRPr>
            </a:lvl8pPr>
            <a:lvl9pPr marL="11814287" indent="0">
              <a:buNone/>
              <a:defRPr sz="45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475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089377" y="44095287"/>
            <a:ext cx="63425369" cy="124717058"/>
          </a:xfrm>
        </p:spPr>
        <p:txBody>
          <a:bodyPr/>
          <a:lstStyle>
            <a:lvl1pPr>
              <a:defRPr sz="9052"/>
            </a:lvl1pPr>
            <a:lvl2pPr>
              <a:defRPr sz="7779"/>
            </a:lvl2pPr>
            <a:lvl3pPr>
              <a:defRPr sz="6436"/>
            </a:lvl3pPr>
            <a:lvl4pPr>
              <a:defRPr sz="5799"/>
            </a:lvl4pPr>
            <a:lvl5pPr>
              <a:defRPr sz="5799"/>
            </a:lvl5pPr>
            <a:lvl6pPr>
              <a:defRPr sz="5799"/>
            </a:lvl6pPr>
            <a:lvl7pPr>
              <a:defRPr sz="5799"/>
            </a:lvl7pPr>
            <a:lvl8pPr>
              <a:defRPr sz="5799"/>
            </a:lvl8pPr>
            <a:lvl9pPr>
              <a:defRPr sz="5799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228140" y="44095287"/>
            <a:ext cx="63425365" cy="124717058"/>
          </a:xfrm>
        </p:spPr>
        <p:txBody>
          <a:bodyPr/>
          <a:lstStyle>
            <a:lvl1pPr>
              <a:defRPr sz="9052"/>
            </a:lvl1pPr>
            <a:lvl2pPr>
              <a:defRPr sz="7779"/>
            </a:lvl2pPr>
            <a:lvl3pPr>
              <a:defRPr sz="6436"/>
            </a:lvl3pPr>
            <a:lvl4pPr>
              <a:defRPr sz="5799"/>
            </a:lvl4pPr>
            <a:lvl5pPr>
              <a:defRPr sz="5799"/>
            </a:lvl5pPr>
            <a:lvl6pPr>
              <a:defRPr sz="5799"/>
            </a:lvl6pPr>
            <a:lvl7pPr>
              <a:defRPr sz="5799"/>
            </a:lvl7pPr>
            <a:lvl8pPr>
              <a:defRPr sz="5799"/>
            </a:lvl8pPr>
            <a:lvl9pPr>
              <a:defRPr sz="5799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337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189" y="1212412"/>
            <a:ext cx="38523387" cy="504586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188" y="6776885"/>
            <a:ext cx="18912429" cy="2824282"/>
          </a:xfrm>
        </p:spPr>
        <p:txBody>
          <a:bodyPr anchor="b"/>
          <a:lstStyle>
            <a:lvl1pPr marL="0" indent="0">
              <a:buNone/>
              <a:defRPr sz="7779" b="1"/>
            </a:lvl1pPr>
            <a:lvl2pPr marL="1476786" indent="0">
              <a:buNone/>
              <a:defRPr sz="6436" b="1"/>
            </a:lvl2pPr>
            <a:lvl3pPr marL="2953572" indent="0">
              <a:buNone/>
              <a:defRPr sz="5799" b="1"/>
            </a:lvl3pPr>
            <a:lvl4pPr marL="4430358" indent="0">
              <a:buNone/>
              <a:defRPr sz="5163" b="1"/>
            </a:lvl4pPr>
            <a:lvl5pPr marL="5907143" indent="0">
              <a:buNone/>
              <a:defRPr sz="5163" b="1"/>
            </a:lvl5pPr>
            <a:lvl6pPr marL="7383929" indent="0">
              <a:buNone/>
              <a:defRPr sz="5163" b="1"/>
            </a:lvl6pPr>
            <a:lvl7pPr marL="8860715" indent="0">
              <a:buNone/>
              <a:defRPr sz="5163" b="1"/>
            </a:lvl7pPr>
            <a:lvl8pPr marL="10337501" indent="0">
              <a:buNone/>
              <a:defRPr sz="5163" b="1"/>
            </a:lvl8pPr>
            <a:lvl9pPr marL="11814287" indent="0">
              <a:buNone/>
              <a:defRPr sz="516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0188" y="9601167"/>
            <a:ext cx="18912429" cy="17443291"/>
          </a:xfrm>
        </p:spPr>
        <p:txBody>
          <a:bodyPr/>
          <a:lstStyle>
            <a:lvl1pPr>
              <a:defRPr sz="7779"/>
            </a:lvl1pPr>
            <a:lvl2pPr>
              <a:defRPr sz="6436"/>
            </a:lvl2pPr>
            <a:lvl3pPr>
              <a:defRPr sz="5799"/>
            </a:lvl3pPr>
            <a:lvl4pPr>
              <a:defRPr sz="5163"/>
            </a:lvl4pPr>
            <a:lvl5pPr>
              <a:defRPr sz="5163"/>
            </a:lvl5pPr>
            <a:lvl6pPr>
              <a:defRPr sz="5163"/>
            </a:lvl6pPr>
            <a:lvl7pPr>
              <a:defRPr sz="5163"/>
            </a:lvl7pPr>
            <a:lvl8pPr>
              <a:defRPr sz="5163"/>
            </a:lvl8pPr>
            <a:lvl9pPr>
              <a:defRPr sz="516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1743719" y="6776885"/>
            <a:ext cx="18919858" cy="2824282"/>
          </a:xfrm>
        </p:spPr>
        <p:txBody>
          <a:bodyPr anchor="b"/>
          <a:lstStyle>
            <a:lvl1pPr marL="0" indent="0">
              <a:buNone/>
              <a:defRPr sz="7779" b="1"/>
            </a:lvl1pPr>
            <a:lvl2pPr marL="1476786" indent="0">
              <a:buNone/>
              <a:defRPr sz="6436" b="1"/>
            </a:lvl2pPr>
            <a:lvl3pPr marL="2953572" indent="0">
              <a:buNone/>
              <a:defRPr sz="5799" b="1"/>
            </a:lvl3pPr>
            <a:lvl4pPr marL="4430358" indent="0">
              <a:buNone/>
              <a:defRPr sz="5163" b="1"/>
            </a:lvl4pPr>
            <a:lvl5pPr marL="5907143" indent="0">
              <a:buNone/>
              <a:defRPr sz="5163" b="1"/>
            </a:lvl5pPr>
            <a:lvl6pPr marL="7383929" indent="0">
              <a:buNone/>
              <a:defRPr sz="5163" b="1"/>
            </a:lvl6pPr>
            <a:lvl7pPr marL="8860715" indent="0">
              <a:buNone/>
              <a:defRPr sz="5163" b="1"/>
            </a:lvl7pPr>
            <a:lvl8pPr marL="10337501" indent="0">
              <a:buNone/>
              <a:defRPr sz="5163" b="1"/>
            </a:lvl8pPr>
            <a:lvl9pPr marL="11814287" indent="0">
              <a:buNone/>
              <a:defRPr sz="516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743719" y="9601167"/>
            <a:ext cx="18919858" cy="17443291"/>
          </a:xfrm>
        </p:spPr>
        <p:txBody>
          <a:bodyPr/>
          <a:lstStyle>
            <a:lvl1pPr>
              <a:defRPr sz="7779"/>
            </a:lvl1pPr>
            <a:lvl2pPr>
              <a:defRPr sz="6436"/>
            </a:lvl2pPr>
            <a:lvl3pPr>
              <a:defRPr sz="5799"/>
            </a:lvl3pPr>
            <a:lvl4pPr>
              <a:defRPr sz="5163"/>
            </a:lvl4pPr>
            <a:lvl5pPr>
              <a:defRPr sz="5163"/>
            </a:lvl5pPr>
            <a:lvl6pPr>
              <a:defRPr sz="5163"/>
            </a:lvl6pPr>
            <a:lvl7pPr>
              <a:defRPr sz="5163"/>
            </a:lvl7pPr>
            <a:lvl8pPr>
              <a:defRPr sz="5163"/>
            </a:lvl8pPr>
            <a:lvl9pPr>
              <a:defRPr sz="516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607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028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628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191" y="1205402"/>
            <a:ext cx="14082143" cy="5129967"/>
          </a:xfrm>
        </p:spPr>
        <p:txBody>
          <a:bodyPr anchor="b"/>
          <a:lstStyle>
            <a:lvl1pPr algn="l">
              <a:defRPr sz="6436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35083" y="1205405"/>
            <a:ext cx="23928492" cy="25839055"/>
          </a:xfrm>
        </p:spPr>
        <p:txBody>
          <a:bodyPr/>
          <a:lstStyle>
            <a:lvl1pPr>
              <a:defRPr sz="10325"/>
            </a:lvl1pPr>
            <a:lvl2pPr>
              <a:defRPr sz="9052"/>
            </a:lvl2pPr>
            <a:lvl3pPr>
              <a:defRPr sz="7779"/>
            </a:lvl3pPr>
            <a:lvl4pPr>
              <a:defRPr sz="6436"/>
            </a:lvl4pPr>
            <a:lvl5pPr>
              <a:defRPr sz="6436"/>
            </a:lvl5pPr>
            <a:lvl6pPr>
              <a:defRPr sz="6436"/>
            </a:lvl6pPr>
            <a:lvl7pPr>
              <a:defRPr sz="6436"/>
            </a:lvl7pPr>
            <a:lvl8pPr>
              <a:defRPr sz="6436"/>
            </a:lvl8pPr>
            <a:lvl9pPr>
              <a:defRPr sz="643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40191" y="6335371"/>
            <a:ext cx="14082143" cy="20709089"/>
          </a:xfrm>
        </p:spPr>
        <p:txBody>
          <a:bodyPr/>
          <a:lstStyle>
            <a:lvl1pPr marL="0" indent="0">
              <a:buNone/>
              <a:defRPr sz="4526"/>
            </a:lvl1pPr>
            <a:lvl2pPr marL="1476786" indent="0">
              <a:buNone/>
              <a:defRPr sz="3890"/>
            </a:lvl2pPr>
            <a:lvl3pPr marL="2953572" indent="0">
              <a:buNone/>
              <a:defRPr sz="3253"/>
            </a:lvl3pPr>
            <a:lvl4pPr marL="4430358" indent="0">
              <a:buNone/>
              <a:defRPr sz="2900"/>
            </a:lvl4pPr>
            <a:lvl5pPr marL="5907143" indent="0">
              <a:buNone/>
              <a:defRPr sz="2900"/>
            </a:lvl5pPr>
            <a:lvl6pPr marL="7383929" indent="0">
              <a:buNone/>
              <a:defRPr sz="2900"/>
            </a:lvl6pPr>
            <a:lvl7pPr marL="8860715" indent="0">
              <a:buNone/>
              <a:defRPr sz="2900"/>
            </a:lvl7pPr>
            <a:lvl8pPr marL="10337501" indent="0">
              <a:buNone/>
              <a:defRPr sz="2900"/>
            </a:lvl8pPr>
            <a:lvl9pPr marL="11814287" indent="0">
              <a:buNone/>
              <a:defRPr sz="2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012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9838" y="21192650"/>
            <a:ext cx="25682258" cy="2501912"/>
          </a:xfrm>
        </p:spPr>
        <p:txBody>
          <a:bodyPr anchor="b"/>
          <a:lstStyle>
            <a:lvl1pPr algn="l">
              <a:defRPr sz="6436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9838" y="2705147"/>
            <a:ext cx="25682258" cy="18165128"/>
          </a:xfrm>
        </p:spPr>
        <p:txBody>
          <a:bodyPr/>
          <a:lstStyle>
            <a:lvl1pPr marL="0" indent="0">
              <a:buNone/>
              <a:defRPr sz="10325"/>
            </a:lvl1pPr>
            <a:lvl2pPr marL="1476786" indent="0">
              <a:buNone/>
              <a:defRPr sz="9052"/>
            </a:lvl2pPr>
            <a:lvl3pPr marL="2953572" indent="0">
              <a:buNone/>
              <a:defRPr sz="7779"/>
            </a:lvl3pPr>
            <a:lvl4pPr marL="4430358" indent="0">
              <a:buNone/>
              <a:defRPr sz="6436"/>
            </a:lvl4pPr>
            <a:lvl5pPr marL="5907143" indent="0">
              <a:buNone/>
              <a:defRPr sz="6436"/>
            </a:lvl5pPr>
            <a:lvl6pPr marL="7383929" indent="0">
              <a:buNone/>
              <a:defRPr sz="6436"/>
            </a:lvl6pPr>
            <a:lvl7pPr marL="8860715" indent="0">
              <a:buNone/>
              <a:defRPr sz="6436"/>
            </a:lvl7pPr>
            <a:lvl8pPr marL="10337501" indent="0">
              <a:buNone/>
              <a:defRPr sz="6436"/>
            </a:lvl8pPr>
            <a:lvl9pPr marL="11814287" indent="0">
              <a:buNone/>
              <a:defRPr sz="6436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9838" y="23694562"/>
            <a:ext cx="25682258" cy="3553130"/>
          </a:xfrm>
        </p:spPr>
        <p:txBody>
          <a:bodyPr/>
          <a:lstStyle>
            <a:lvl1pPr marL="0" indent="0">
              <a:buNone/>
              <a:defRPr sz="4526"/>
            </a:lvl1pPr>
            <a:lvl2pPr marL="1476786" indent="0">
              <a:buNone/>
              <a:defRPr sz="3890"/>
            </a:lvl2pPr>
            <a:lvl3pPr marL="2953572" indent="0">
              <a:buNone/>
              <a:defRPr sz="3253"/>
            </a:lvl3pPr>
            <a:lvl4pPr marL="4430358" indent="0">
              <a:buNone/>
              <a:defRPr sz="2900"/>
            </a:lvl4pPr>
            <a:lvl5pPr marL="5907143" indent="0">
              <a:buNone/>
              <a:defRPr sz="2900"/>
            </a:lvl5pPr>
            <a:lvl6pPr marL="7383929" indent="0">
              <a:buNone/>
              <a:defRPr sz="2900"/>
            </a:lvl6pPr>
            <a:lvl7pPr marL="8860715" indent="0">
              <a:buNone/>
              <a:defRPr sz="2900"/>
            </a:lvl7pPr>
            <a:lvl8pPr marL="10337501" indent="0">
              <a:buNone/>
              <a:defRPr sz="2900"/>
            </a:lvl8pPr>
            <a:lvl9pPr marL="11814287" indent="0">
              <a:buNone/>
              <a:defRPr sz="2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13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0189" y="1212412"/>
            <a:ext cx="38523387" cy="5045869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189" y="7064219"/>
            <a:ext cx="38523387" cy="19980241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40189" y="28060640"/>
            <a:ext cx="9987545" cy="1611875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3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A451-AE96-48FF-8B39-B683EF0913A9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624620" y="28060640"/>
            <a:ext cx="13554525" cy="1611875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3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676031" y="28060640"/>
            <a:ext cx="9987545" cy="1611875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3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C7945-9B6C-4A53-BC3D-06A4A9DAFCA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92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3572" rtl="0" eaLnBrk="1" latinLnBrk="0" hangingPunct="1">
        <a:spcBef>
          <a:spcPct val="0"/>
        </a:spcBef>
        <a:buNone/>
        <a:defRPr sz="142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589" indent="-1107589" algn="l" defTabSz="2953572" rtl="0" eaLnBrk="1" latinLnBrk="0" hangingPunct="1">
        <a:spcBef>
          <a:spcPct val="20000"/>
        </a:spcBef>
        <a:buFont typeface="Arial" pitchFamily="34" charset="0"/>
        <a:buChar char="•"/>
        <a:defRPr sz="10325" kern="1200">
          <a:solidFill>
            <a:schemeClr val="tx1"/>
          </a:solidFill>
          <a:latin typeface="+mn-lt"/>
          <a:ea typeface="+mn-ea"/>
          <a:cs typeface="+mn-cs"/>
        </a:defRPr>
      </a:lvl1pPr>
      <a:lvl2pPr marL="2399777" indent="-922991" algn="l" defTabSz="2953572" rtl="0" eaLnBrk="1" latinLnBrk="0" hangingPunct="1">
        <a:spcBef>
          <a:spcPct val="20000"/>
        </a:spcBef>
        <a:buFont typeface="Arial" pitchFamily="34" charset="0"/>
        <a:buChar char="–"/>
        <a:defRPr sz="9052" kern="1200">
          <a:solidFill>
            <a:schemeClr val="tx1"/>
          </a:solidFill>
          <a:latin typeface="+mn-lt"/>
          <a:ea typeface="+mn-ea"/>
          <a:cs typeface="+mn-cs"/>
        </a:defRPr>
      </a:lvl2pPr>
      <a:lvl3pPr marL="3691964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7779" kern="1200">
          <a:solidFill>
            <a:schemeClr val="tx1"/>
          </a:solidFill>
          <a:latin typeface="+mn-lt"/>
          <a:ea typeface="+mn-ea"/>
          <a:cs typeface="+mn-cs"/>
        </a:defRPr>
      </a:lvl3pPr>
      <a:lvl4pPr marL="5168750" indent="-738393" algn="l" defTabSz="2953572" rtl="0" eaLnBrk="1" latinLnBrk="0" hangingPunct="1">
        <a:spcBef>
          <a:spcPct val="20000"/>
        </a:spcBef>
        <a:buFont typeface="Arial" pitchFamily="34" charset="0"/>
        <a:buChar char="–"/>
        <a:defRPr sz="6436" kern="1200">
          <a:solidFill>
            <a:schemeClr val="tx1"/>
          </a:solidFill>
          <a:latin typeface="+mn-lt"/>
          <a:ea typeface="+mn-ea"/>
          <a:cs typeface="+mn-cs"/>
        </a:defRPr>
      </a:lvl4pPr>
      <a:lvl5pPr marL="6645536" indent="-738393" algn="l" defTabSz="2953572" rtl="0" eaLnBrk="1" latinLnBrk="0" hangingPunct="1">
        <a:spcBef>
          <a:spcPct val="20000"/>
        </a:spcBef>
        <a:buFont typeface="Arial" pitchFamily="34" charset="0"/>
        <a:buChar char="»"/>
        <a:defRPr sz="6436" kern="1200">
          <a:solidFill>
            <a:schemeClr val="tx1"/>
          </a:solidFill>
          <a:latin typeface="+mn-lt"/>
          <a:ea typeface="+mn-ea"/>
          <a:cs typeface="+mn-cs"/>
        </a:defRPr>
      </a:lvl5pPr>
      <a:lvl6pPr marL="8122322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6pPr>
      <a:lvl7pPr marL="9599108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7pPr>
      <a:lvl8pPr marL="11075894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8pPr>
      <a:lvl9pPr marL="12552680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1pPr>
      <a:lvl2pPr marL="1476786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2pPr>
      <a:lvl3pPr marL="2953572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3pPr>
      <a:lvl4pPr marL="4430358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4pPr>
      <a:lvl5pPr marL="5907143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5pPr>
      <a:lvl6pPr marL="7383929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6pPr>
      <a:lvl7pPr marL="8860715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7pPr>
      <a:lvl8pPr marL="10337501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8pPr>
      <a:lvl9pPr marL="11814287" algn="l" defTabSz="2953572" rtl="0" eaLnBrk="1" latinLnBrk="0" hangingPunct="1">
        <a:defRPr sz="5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190997"/>
            <a:ext cx="42803763" cy="2064306"/>
          </a:xfrm>
          <a:prstGeom prst="rect">
            <a:avLst/>
          </a:prstGeom>
          <a:solidFill>
            <a:srgbClr val="00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99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601" y="28243062"/>
            <a:ext cx="5652762" cy="2037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44231" y="28401594"/>
            <a:ext cx="4749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  <a:t>Daniel K. Schneider </a:t>
            </a:r>
            <a:r>
              <a:rPr lang="en-US" sz="3200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  <a:t>daniel.schneider@unige.ch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  <a:t>http://tecfa.unige.ch/DKS</a:t>
            </a:r>
            <a:endParaRPr lang="en-US" sz="3200" dirty="0" smtClean="0">
              <a:solidFill>
                <a:schemeClr val="bg1"/>
              </a:solidFill>
              <a:latin typeface="Liberation Sans Narrow" panose="020B0606020202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69433" y="856158"/>
            <a:ext cx="2895749" cy="1260000"/>
          </a:xfrm>
          <a:prstGeom prst="roundRect">
            <a:avLst>
              <a:gd name="adj" fmla="val 6899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Design ideas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25309989" y="2121724"/>
            <a:ext cx="3024336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Hand drawing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20296438" y="6135729"/>
            <a:ext cx="3695316" cy="1260000"/>
          </a:xfrm>
          <a:prstGeom prst="roundRect">
            <a:avLst>
              <a:gd name="adj" fmla="val 6899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Vector graphics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(drawing software)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26903946" y="15623229"/>
            <a:ext cx="2655423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Physical </a:t>
            </a:r>
            <a:b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constraints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25359007" y="6252138"/>
            <a:ext cx="2926301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Raster image</a:t>
            </a:r>
            <a:b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(JPG, PNG)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25410063" y="9594570"/>
            <a:ext cx="2824188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Color reduced</a:t>
            </a:r>
            <a:b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 image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17657102" y="14443301"/>
            <a:ext cx="4842467" cy="1260000"/>
          </a:xfrm>
          <a:prstGeom prst="roundRect">
            <a:avLst>
              <a:gd name="adj" fmla="val 6899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Vector graphics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optimized for embroidery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7925384" y="17194967"/>
            <a:ext cx="4305903" cy="1260000"/>
          </a:xfrm>
          <a:prstGeom prst="roundRect">
            <a:avLst>
              <a:gd name="adj" fmla="val 6899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Embroidery objects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(parametrized objects)</a:t>
            </a:r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18141368" y="20200538"/>
            <a:ext cx="3873935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Embroidery objects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(adjusted)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17909311" y="23159127"/>
            <a:ext cx="4338048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Stitch plan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(low level stitch packs)</a:t>
            </a:r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18663223" y="25957072"/>
            <a:ext cx="2830225" cy="1260000"/>
          </a:xfrm>
          <a:prstGeom prst="roundRect">
            <a:avLst>
              <a:gd name="adj" fmla="val 6899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Machine code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19175041" y="3927863"/>
            <a:ext cx="1806588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Vector </a:t>
            </a:r>
            <a:b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clip art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18703374" y="10468431"/>
            <a:ext cx="4055114" cy="1260000"/>
          </a:xfrm>
          <a:prstGeom prst="roundRect">
            <a:avLst>
              <a:gd name="adj" fmla="val 68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Vector graphics</a:t>
            </a:r>
            <a:b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(embroidery software)</a:t>
            </a:r>
            <a:endParaRPr lang="en-US" sz="3200" dirty="0"/>
          </a:p>
        </p:txBody>
      </p:sp>
      <p:cxnSp>
        <p:nvCxnSpPr>
          <p:cNvPr id="41" name="Elbow Connector 40"/>
          <p:cNvCxnSpPr>
            <a:stCxn id="3" idx="2"/>
            <a:endCxn id="15" idx="1"/>
          </p:cNvCxnSpPr>
          <p:nvPr/>
        </p:nvCxnSpPr>
        <p:spPr>
          <a:xfrm rot="5400000">
            <a:off x="11758634" y="8014626"/>
            <a:ext cx="12957143" cy="1160206"/>
          </a:xfrm>
          <a:prstGeom prst="bentConnector4">
            <a:avLst>
              <a:gd name="adj1" fmla="val 42129"/>
              <a:gd name="adj2" fmla="val 119703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" idx="2"/>
            <a:endCxn id="22" idx="0"/>
          </p:cNvCxnSpPr>
          <p:nvPr/>
        </p:nvCxnSpPr>
        <p:spPr>
          <a:xfrm rot="16200000" flipH="1">
            <a:off x="18541969" y="2391496"/>
            <a:ext cx="1811705" cy="1261027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11" idx="3"/>
          </p:cNvCxnSpPr>
          <p:nvPr/>
        </p:nvCxnSpPr>
        <p:spPr>
          <a:xfrm rot="16200000" flipH="1">
            <a:off x="20535895" y="3309870"/>
            <a:ext cx="5338410" cy="1573308"/>
          </a:xfrm>
          <a:prstGeom prst="bentConnector4">
            <a:avLst>
              <a:gd name="adj1" fmla="val 44099"/>
              <a:gd name="adj2" fmla="val 11453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22" idx="2"/>
            <a:endCxn id="11" idx="0"/>
          </p:cNvCxnSpPr>
          <p:nvPr/>
        </p:nvCxnSpPr>
        <p:spPr>
          <a:xfrm rot="16200000" flipH="1">
            <a:off x="20637282" y="4628915"/>
            <a:ext cx="947866" cy="2065761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2" idx="2"/>
            <a:endCxn id="23" idx="0"/>
          </p:cNvCxnSpPr>
          <p:nvPr/>
        </p:nvCxnSpPr>
        <p:spPr>
          <a:xfrm rot="16200000" flipH="1">
            <a:off x="17764349" y="7501849"/>
            <a:ext cx="5280568" cy="652596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11" idx="2"/>
            <a:endCxn id="23" idx="0"/>
          </p:cNvCxnSpPr>
          <p:nvPr/>
        </p:nvCxnSpPr>
        <p:spPr>
          <a:xfrm rot="5400000">
            <a:off x="19901163" y="8225498"/>
            <a:ext cx="3072702" cy="1413165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23" idx="2"/>
            <a:endCxn id="15" idx="0"/>
          </p:cNvCxnSpPr>
          <p:nvPr/>
        </p:nvCxnSpPr>
        <p:spPr>
          <a:xfrm rot="5400000">
            <a:off x="19047199" y="12759569"/>
            <a:ext cx="2714870" cy="652595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5" idx="2"/>
            <a:endCxn id="16" idx="0"/>
          </p:cNvCxnSpPr>
          <p:nvPr/>
        </p:nvCxnSpPr>
        <p:spPr>
          <a:xfrm rot="5400000">
            <a:off x="19332503" y="16449134"/>
            <a:ext cx="1491666" cy="12700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0265182" y="15747267"/>
            <a:ext cx="2093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Parametrize,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auto-digitize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265182" y="2778997"/>
            <a:ext cx="72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find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086699" y="4017290"/>
            <a:ext cx="1362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Scan &amp; 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import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7054551" y="8025005"/>
            <a:ext cx="2730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Contrast, 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reduce colors, …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189204" y="9142805"/>
            <a:ext cx="1588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Liberation Sans Narrow" panose="020B0606020202030204" pitchFamily="34" charset="0"/>
              </a:rPr>
              <a:t>Vectorize</a:t>
            </a:r>
            <a:r>
              <a:rPr lang="en-US" sz="3200" i="1" dirty="0" smtClean="0">
                <a:latin typeface="Liberation Sans Narrow" panose="020B0606020202030204" pitchFamily="34" charset="0"/>
              </a:rPr>
              <a:t/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(trace)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018699" y="9294917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import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673155" y="6652841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draw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159369" y="12666585"/>
            <a:ext cx="3217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Clean, reduce,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redraw, node edit …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393769" y="19026038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(Re)parametrize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321761" y="24930694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generate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537785" y="21978366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generate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193969" y="20466198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adjust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449575" y="2111316"/>
            <a:ext cx="1422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Use 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digitized</a:t>
            </a:r>
          </a:p>
          <a:p>
            <a:r>
              <a:rPr lang="en-US" sz="3200" i="1" dirty="0" smtClean="0">
                <a:latin typeface="Liberation Sans Narrow" panose="020B0606020202030204" pitchFamily="34" charset="0"/>
              </a:rPr>
              <a:t>letters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4831712" y="15205420"/>
            <a:ext cx="18678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Consider 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size,</a:t>
            </a:r>
          </a:p>
          <a:p>
            <a:r>
              <a:rPr lang="en-US" sz="3200" i="1" dirty="0" smtClean="0">
                <a:latin typeface="Liberation Sans Narrow" panose="020B0606020202030204" pitchFamily="34" charset="0"/>
              </a:rPr>
              <a:t>textile, </a:t>
            </a:r>
          </a:p>
          <a:p>
            <a:r>
              <a:rPr lang="en-US" sz="3200" i="1" dirty="0" smtClean="0">
                <a:latin typeface="Liberation Sans Narrow" panose="020B0606020202030204" pitchFamily="34" charset="0"/>
              </a:rPr>
              <a:t>thread, etc.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cxnSp>
        <p:nvCxnSpPr>
          <p:cNvPr id="121" name="Elbow Connector 120"/>
          <p:cNvCxnSpPr>
            <a:stCxn id="3" idx="3"/>
            <a:endCxn id="10" idx="0"/>
          </p:cNvCxnSpPr>
          <p:nvPr/>
        </p:nvCxnSpPr>
        <p:spPr>
          <a:xfrm>
            <a:off x="20265182" y="1486158"/>
            <a:ext cx="6556975" cy="635566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10" idx="2"/>
            <a:endCxn id="13" idx="0"/>
          </p:cNvCxnSpPr>
          <p:nvPr/>
        </p:nvCxnSpPr>
        <p:spPr>
          <a:xfrm rot="16200000" flipH="1">
            <a:off x="25386950" y="4816930"/>
            <a:ext cx="2870414" cy="1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13" idx="2"/>
            <a:endCxn id="14" idx="0"/>
          </p:cNvCxnSpPr>
          <p:nvPr/>
        </p:nvCxnSpPr>
        <p:spPr>
          <a:xfrm rot="5400000">
            <a:off x="25780942" y="8553354"/>
            <a:ext cx="2082432" cy="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4" idx="1"/>
            <a:endCxn id="23" idx="3"/>
          </p:cNvCxnSpPr>
          <p:nvPr/>
        </p:nvCxnSpPr>
        <p:spPr>
          <a:xfrm rot="10800000" flipV="1">
            <a:off x="22758489" y="10224569"/>
            <a:ext cx="2651575" cy="87386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4" idx="1"/>
            <a:endCxn id="11" idx="3"/>
          </p:cNvCxnSpPr>
          <p:nvPr/>
        </p:nvCxnSpPr>
        <p:spPr>
          <a:xfrm rot="10800000">
            <a:off x="23991755" y="6765730"/>
            <a:ext cx="1418309" cy="345884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6" idx="2"/>
            <a:endCxn id="17" idx="0"/>
          </p:cNvCxnSpPr>
          <p:nvPr/>
        </p:nvCxnSpPr>
        <p:spPr>
          <a:xfrm rot="5400000">
            <a:off x="19205551" y="19327752"/>
            <a:ext cx="1745571" cy="12700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7" idx="2"/>
            <a:endCxn id="18" idx="0"/>
          </p:cNvCxnSpPr>
          <p:nvPr/>
        </p:nvCxnSpPr>
        <p:spPr>
          <a:xfrm flipH="1">
            <a:off x="20078335" y="21460538"/>
            <a:ext cx="1" cy="16985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8" idx="2"/>
            <a:endCxn id="19" idx="0"/>
          </p:cNvCxnSpPr>
          <p:nvPr/>
        </p:nvCxnSpPr>
        <p:spPr>
          <a:xfrm>
            <a:off x="20078335" y="24419127"/>
            <a:ext cx="1" cy="15379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Arc 145"/>
          <p:cNvSpPr/>
          <p:nvPr/>
        </p:nvSpPr>
        <p:spPr>
          <a:xfrm rot="16200000">
            <a:off x="22560406" y="22861966"/>
            <a:ext cx="1290625" cy="1735467"/>
          </a:xfrm>
          <a:prstGeom prst="arc">
            <a:avLst>
              <a:gd name="adj1" fmla="val 16200000"/>
              <a:gd name="adj2" fmla="val 13497536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22337985" y="23255372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adjust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148" name="Arc 147"/>
          <p:cNvSpPr/>
          <p:nvPr/>
        </p:nvSpPr>
        <p:spPr>
          <a:xfrm rot="16200000">
            <a:off x="22272374" y="19883738"/>
            <a:ext cx="1290625" cy="1735467"/>
          </a:xfrm>
          <a:prstGeom prst="arc">
            <a:avLst>
              <a:gd name="adj1" fmla="val 16200000"/>
              <a:gd name="adj2" fmla="val 13497536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Elbow Connector 151"/>
          <p:cNvCxnSpPr>
            <a:stCxn id="12" idx="1"/>
            <a:endCxn id="16" idx="3"/>
          </p:cNvCxnSpPr>
          <p:nvPr/>
        </p:nvCxnSpPr>
        <p:spPr>
          <a:xfrm rot="10800000" flipV="1">
            <a:off x="22231288" y="16253229"/>
            <a:ext cx="4672659" cy="1571738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3" idx="1"/>
            <a:endCxn id="16" idx="1"/>
          </p:cNvCxnSpPr>
          <p:nvPr/>
        </p:nvCxnSpPr>
        <p:spPr>
          <a:xfrm rot="10800000" flipH="1" flipV="1">
            <a:off x="17369432" y="1486157"/>
            <a:ext cx="555951" cy="16338809"/>
          </a:xfrm>
          <a:prstGeom prst="bentConnector3">
            <a:avLst>
              <a:gd name="adj1" fmla="val -387202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5512526" y="4269237"/>
            <a:ext cx="1907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Draw </a:t>
            </a:r>
          </a:p>
          <a:p>
            <a:r>
              <a:rPr lang="en-US" sz="3200" i="1" dirty="0" smtClean="0">
                <a:latin typeface="Liberation Sans Narrow" panose="020B0606020202030204" pitchFamily="34" charset="0"/>
              </a:rPr>
              <a:t>Embroidery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objects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cxnSp>
        <p:nvCxnSpPr>
          <p:cNvPr id="216" name="Elbow Connector 215"/>
          <p:cNvCxnSpPr>
            <a:stCxn id="12" idx="1"/>
            <a:endCxn id="15" idx="3"/>
          </p:cNvCxnSpPr>
          <p:nvPr/>
        </p:nvCxnSpPr>
        <p:spPr>
          <a:xfrm rot="10800000">
            <a:off x="22499570" y="15073301"/>
            <a:ext cx="4404377" cy="1179928"/>
          </a:xfrm>
          <a:prstGeom prst="bentConnector3">
            <a:avLst>
              <a:gd name="adj1" fmla="val 52595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3" idx="1"/>
            <a:endCxn id="19" idx="1"/>
          </p:cNvCxnSpPr>
          <p:nvPr/>
        </p:nvCxnSpPr>
        <p:spPr>
          <a:xfrm rot="10800000" flipH="1" flipV="1">
            <a:off x="17369433" y="1486158"/>
            <a:ext cx="1293790" cy="25100914"/>
          </a:xfrm>
          <a:prstGeom prst="bentConnector3">
            <a:avLst>
              <a:gd name="adj1" fmla="val -282704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13640207" y="2111316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program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sp>
        <p:nvSpPr>
          <p:cNvPr id="252" name="ZoneTexte 5"/>
          <p:cNvSpPr txBox="1"/>
          <p:nvPr/>
        </p:nvSpPr>
        <p:spPr>
          <a:xfrm>
            <a:off x="311921" y="28660338"/>
            <a:ext cx="9289032" cy="120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7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FACULTÉ DE PSYCHOLOGIE </a:t>
            </a:r>
            <a:br>
              <a:rPr lang="en-US" sz="3607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607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ET DES SCIENCES DE L’ÉDUCATION</a:t>
            </a:r>
            <a:endParaRPr lang="en-US" sz="3607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9" y="28315070"/>
            <a:ext cx="3168352" cy="1300143"/>
          </a:xfrm>
          <a:prstGeom prst="rect">
            <a:avLst/>
          </a:prstGeom>
        </p:spPr>
      </p:pic>
      <p:sp>
        <p:nvSpPr>
          <p:cNvPr id="258" name="Freeform 257"/>
          <p:cNvSpPr/>
          <p:nvPr/>
        </p:nvSpPr>
        <p:spPr>
          <a:xfrm>
            <a:off x="519561" y="22116700"/>
            <a:ext cx="10081120" cy="5766322"/>
          </a:xfrm>
          <a:custGeom>
            <a:avLst/>
            <a:gdLst>
              <a:gd name="connsiteX0" fmla="*/ 0 w 7474857"/>
              <a:gd name="connsiteY0" fmla="*/ 6560457 h 6676571"/>
              <a:gd name="connsiteX1" fmla="*/ 7474857 w 7474857"/>
              <a:gd name="connsiteY1" fmla="*/ 6676571 h 6676571"/>
              <a:gd name="connsiteX2" fmla="*/ 7286172 w 7474857"/>
              <a:gd name="connsiteY2" fmla="*/ 1030514 h 6676571"/>
              <a:gd name="connsiteX3" fmla="*/ 4412343 w 7474857"/>
              <a:gd name="connsiteY3" fmla="*/ 1030514 h 6676571"/>
              <a:gd name="connsiteX4" fmla="*/ 4412343 w 7474857"/>
              <a:gd name="connsiteY4" fmla="*/ 29028 h 6676571"/>
              <a:gd name="connsiteX5" fmla="*/ 116115 w 7474857"/>
              <a:gd name="connsiteY5" fmla="*/ 0 h 6676571"/>
              <a:gd name="connsiteX6" fmla="*/ 72572 w 7474857"/>
              <a:gd name="connsiteY6" fmla="*/ 6574971 h 6676571"/>
              <a:gd name="connsiteX0" fmla="*/ 0 w 7518401"/>
              <a:gd name="connsiteY0" fmla="*/ 6560457 h 6676571"/>
              <a:gd name="connsiteX1" fmla="*/ 7474857 w 7518401"/>
              <a:gd name="connsiteY1" fmla="*/ 6676571 h 6676571"/>
              <a:gd name="connsiteX2" fmla="*/ 7518401 w 7518401"/>
              <a:gd name="connsiteY2" fmla="*/ 1001485 h 6676571"/>
              <a:gd name="connsiteX3" fmla="*/ 4412343 w 7518401"/>
              <a:gd name="connsiteY3" fmla="*/ 1030514 h 6676571"/>
              <a:gd name="connsiteX4" fmla="*/ 4412343 w 7518401"/>
              <a:gd name="connsiteY4" fmla="*/ 29028 h 6676571"/>
              <a:gd name="connsiteX5" fmla="*/ 116115 w 7518401"/>
              <a:gd name="connsiteY5" fmla="*/ 0 h 6676571"/>
              <a:gd name="connsiteX6" fmla="*/ 72572 w 7518401"/>
              <a:gd name="connsiteY6" fmla="*/ 6574971 h 6676571"/>
              <a:gd name="connsiteX0" fmla="*/ 72571 w 7590972"/>
              <a:gd name="connsiteY0" fmla="*/ 6531429 h 6647543"/>
              <a:gd name="connsiteX1" fmla="*/ 7547428 w 7590972"/>
              <a:gd name="connsiteY1" fmla="*/ 6647543 h 6647543"/>
              <a:gd name="connsiteX2" fmla="*/ 7590972 w 7590972"/>
              <a:gd name="connsiteY2" fmla="*/ 972457 h 6647543"/>
              <a:gd name="connsiteX3" fmla="*/ 4484914 w 7590972"/>
              <a:gd name="connsiteY3" fmla="*/ 1001486 h 6647543"/>
              <a:gd name="connsiteX4" fmla="*/ 4484914 w 7590972"/>
              <a:gd name="connsiteY4" fmla="*/ 0 h 6647543"/>
              <a:gd name="connsiteX5" fmla="*/ 0 w 7590972"/>
              <a:gd name="connsiteY5" fmla="*/ 1 h 6647543"/>
              <a:gd name="connsiteX6" fmla="*/ 145143 w 7590972"/>
              <a:gd name="connsiteY6" fmla="*/ 6545943 h 6647543"/>
              <a:gd name="connsiteX0" fmla="*/ 0 w 7518401"/>
              <a:gd name="connsiteY0" fmla="*/ 6531429 h 6647543"/>
              <a:gd name="connsiteX1" fmla="*/ 7474857 w 7518401"/>
              <a:gd name="connsiteY1" fmla="*/ 6647543 h 6647543"/>
              <a:gd name="connsiteX2" fmla="*/ 7518401 w 7518401"/>
              <a:gd name="connsiteY2" fmla="*/ 972457 h 6647543"/>
              <a:gd name="connsiteX3" fmla="*/ 4412343 w 7518401"/>
              <a:gd name="connsiteY3" fmla="*/ 1001486 h 6647543"/>
              <a:gd name="connsiteX4" fmla="*/ 4412343 w 7518401"/>
              <a:gd name="connsiteY4" fmla="*/ 0 h 6647543"/>
              <a:gd name="connsiteX5" fmla="*/ 29029 w 7518401"/>
              <a:gd name="connsiteY5" fmla="*/ 58058 h 6647543"/>
              <a:gd name="connsiteX6" fmla="*/ 72572 w 7518401"/>
              <a:gd name="connsiteY6" fmla="*/ 6545943 h 6647543"/>
              <a:gd name="connsiteX0" fmla="*/ 0 w 7518401"/>
              <a:gd name="connsiteY0" fmla="*/ 6560458 h 6676572"/>
              <a:gd name="connsiteX1" fmla="*/ 7474857 w 7518401"/>
              <a:gd name="connsiteY1" fmla="*/ 6676572 h 6676572"/>
              <a:gd name="connsiteX2" fmla="*/ 7518401 w 7518401"/>
              <a:gd name="connsiteY2" fmla="*/ 1001486 h 6676572"/>
              <a:gd name="connsiteX3" fmla="*/ 4412343 w 7518401"/>
              <a:gd name="connsiteY3" fmla="*/ 1030515 h 6676572"/>
              <a:gd name="connsiteX4" fmla="*/ 4426858 w 7518401"/>
              <a:gd name="connsiteY4" fmla="*/ 0 h 6676572"/>
              <a:gd name="connsiteX5" fmla="*/ 29029 w 7518401"/>
              <a:gd name="connsiteY5" fmla="*/ 87087 h 6676572"/>
              <a:gd name="connsiteX6" fmla="*/ 72572 w 7518401"/>
              <a:gd name="connsiteY6" fmla="*/ 6574972 h 6676572"/>
              <a:gd name="connsiteX0" fmla="*/ 0 w 7518401"/>
              <a:gd name="connsiteY0" fmla="*/ 6473371 h 6589485"/>
              <a:gd name="connsiteX1" fmla="*/ 7474857 w 7518401"/>
              <a:gd name="connsiteY1" fmla="*/ 6589485 h 6589485"/>
              <a:gd name="connsiteX2" fmla="*/ 7518401 w 7518401"/>
              <a:gd name="connsiteY2" fmla="*/ 914399 h 6589485"/>
              <a:gd name="connsiteX3" fmla="*/ 4412343 w 7518401"/>
              <a:gd name="connsiteY3" fmla="*/ 943428 h 6589485"/>
              <a:gd name="connsiteX4" fmla="*/ 4383120 w 7518401"/>
              <a:gd name="connsiteY4" fmla="*/ 21529 h 6589485"/>
              <a:gd name="connsiteX5" fmla="*/ 29029 w 7518401"/>
              <a:gd name="connsiteY5" fmla="*/ 0 h 6589485"/>
              <a:gd name="connsiteX6" fmla="*/ 72572 w 7518401"/>
              <a:gd name="connsiteY6" fmla="*/ 6487885 h 6589485"/>
              <a:gd name="connsiteX0" fmla="*/ 0 w 7518401"/>
              <a:gd name="connsiteY0" fmla="*/ 6473371 h 6589485"/>
              <a:gd name="connsiteX1" fmla="*/ 7474857 w 7518401"/>
              <a:gd name="connsiteY1" fmla="*/ 6589485 h 6589485"/>
              <a:gd name="connsiteX2" fmla="*/ 7518401 w 7518401"/>
              <a:gd name="connsiteY2" fmla="*/ 914399 h 6589485"/>
              <a:gd name="connsiteX3" fmla="*/ 4339445 w 7518401"/>
              <a:gd name="connsiteY3" fmla="*/ 958944 h 6589485"/>
              <a:gd name="connsiteX4" fmla="*/ 4383120 w 7518401"/>
              <a:gd name="connsiteY4" fmla="*/ 21529 h 6589485"/>
              <a:gd name="connsiteX5" fmla="*/ 29029 w 7518401"/>
              <a:gd name="connsiteY5" fmla="*/ 0 h 6589485"/>
              <a:gd name="connsiteX6" fmla="*/ 72572 w 7518401"/>
              <a:gd name="connsiteY6" fmla="*/ 6487885 h 6589485"/>
              <a:gd name="connsiteX0" fmla="*/ 0 w 7474857"/>
              <a:gd name="connsiteY0" fmla="*/ 6473371 h 6589485"/>
              <a:gd name="connsiteX1" fmla="*/ 7474857 w 7474857"/>
              <a:gd name="connsiteY1" fmla="*/ 6589485 h 6589485"/>
              <a:gd name="connsiteX2" fmla="*/ 7416344 w 7474857"/>
              <a:gd name="connsiteY2" fmla="*/ 991982 h 6589485"/>
              <a:gd name="connsiteX3" fmla="*/ 4339445 w 7474857"/>
              <a:gd name="connsiteY3" fmla="*/ 958944 h 6589485"/>
              <a:gd name="connsiteX4" fmla="*/ 4383120 w 7474857"/>
              <a:gd name="connsiteY4" fmla="*/ 21529 h 6589485"/>
              <a:gd name="connsiteX5" fmla="*/ 29029 w 7474857"/>
              <a:gd name="connsiteY5" fmla="*/ 0 h 6589485"/>
              <a:gd name="connsiteX6" fmla="*/ 72572 w 7474857"/>
              <a:gd name="connsiteY6" fmla="*/ 6487885 h 6589485"/>
              <a:gd name="connsiteX0" fmla="*/ 0 w 7445699"/>
              <a:gd name="connsiteY0" fmla="*/ 6473371 h 6527419"/>
              <a:gd name="connsiteX1" fmla="*/ 7445699 w 7445699"/>
              <a:gd name="connsiteY1" fmla="*/ 6527419 h 6527419"/>
              <a:gd name="connsiteX2" fmla="*/ 7416344 w 7445699"/>
              <a:gd name="connsiteY2" fmla="*/ 991982 h 6527419"/>
              <a:gd name="connsiteX3" fmla="*/ 4339445 w 7445699"/>
              <a:gd name="connsiteY3" fmla="*/ 958944 h 6527419"/>
              <a:gd name="connsiteX4" fmla="*/ 4383120 w 7445699"/>
              <a:gd name="connsiteY4" fmla="*/ 21529 h 6527419"/>
              <a:gd name="connsiteX5" fmla="*/ 29029 w 7445699"/>
              <a:gd name="connsiteY5" fmla="*/ 0 h 6527419"/>
              <a:gd name="connsiteX6" fmla="*/ 72572 w 7445699"/>
              <a:gd name="connsiteY6" fmla="*/ 6487885 h 6527419"/>
              <a:gd name="connsiteX0" fmla="*/ 0 w 7445699"/>
              <a:gd name="connsiteY0" fmla="*/ 6473371 h 6527419"/>
              <a:gd name="connsiteX1" fmla="*/ 7445699 w 7445699"/>
              <a:gd name="connsiteY1" fmla="*/ 6527419 h 6527419"/>
              <a:gd name="connsiteX2" fmla="*/ 7416344 w 7445699"/>
              <a:gd name="connsiteY2" fmla="*/ 991982 h 6527419"/>
              <a:gd name="connsiteX3" fmla="*/ 4339445 w 7445699"/>
              <a:gd name="connsiteY3" fmla="*/ 958944 h 6527419"/>
              <a:gd name="connsiteX4" fmla="*/ 4383120 w 7445699"/>
              <a:gd name="connsiteY4" fmla="*/ 21529 h 6527419"/>
              <a:gd name="connsiteX5" fmla="*/ 29029 w 7445699"/>
              <a:gd name="connsiteY5" fmla="*/ 0 h 6527419"/>
              <a:gd name="connsiteX6" fmla="*/ 918183 w 7445699"/>
              <a:gd name="connsiteY6" fmla="*/ 4827614 h 6527419"/>
              <a:gd name="connsiteX0" fmla="*/ 0 w 7445699"/>
              <a:gd name="connsiteY0" fmla="*/ 6473371 h 6527419"/>
              <a:gd name="connsiteX1" fmla="*/ 7445699 w 7445699"/>
              <a:gd name="connsiteY1" fmla="*/ 6527419 h 6527419"/>
              <a:gd name="connsiteX2" fmla="*/ 7416344 w 7445699"/>
              <a:gd name="connsiteY2" fmla="*/ 991982 h 6527419"/>
              <a:gd name="connsiteX3" fmla="*/ 4339445 w 7445699"/>
              <a:gd name="connsiteY3" fmla="*/ 958944 h 6527419"/>
              <a:gd name="connsiteX4" fmla="*/ 4383120 w 7445699"/>
              <a:gd name="connsiteY4" fmla="*/ 21529 h 6527419"/>
              <a:gd name="connsiteX5" fmla="*/ 29029 w 7445699"/>
              <a:gd name="connsiteY5" fmla="*/ 0 h 6527419"/>
              <a:gd name="connsiteX6" fmla="*/ 14253 w 7445699"/>
              <a:gd name="connsiteY6" fmla="*/ 6441336 h 6527419"/>
              <a:gd name="connsiteX0" fmla="*/ 0 w 7941207"/>
              <a:gd name="connsiteY0" fmla="*/ 6473371 h 6527419"/>
              <a:gd name="connsiteX1" fmla="*/ 7445699 w 7941207"/>
              <a:gd name="connsiteY1" fmla="*/ 6527419 h 6527419"/>
              <a:gd name="connsiteX2" fmla="*/ 7941207 w 7941207"/>
              <a:gd name="connsiteY2" fmla="*/ 836817 h 6527419"/>
              <a:gd name="connsiteX3" fmla="*/ 4339445 w 7941207"/>
              <a:gd name="connsiteY3" fmla="*/ 958944 h 6527419"/>
              <a:gd name="connsiteX4" fmla="*/ 4383120 w 7941207"/>
              <a:gd name="connsiteY4" fmla="*/ 21529 h 6527419"/>
              <a:gd name="connsiteX5" fmla="*/ 29029 w 7941207"/>
              <a:gd name="connsiteY5" fmla="*/ 0 h 6527419"/>
              <a:gd name="connsiteX6" fmla="*/ 14253 w 7941207"/>
              <a:gd name="connsiteY6" fmla="*/ 6441336 h 6527419"/>
              <a:gd name="connsiteX0" fmla="*/ 0 w 7941207"/>
              <a:gd name="connsiteY0" fmla="*/ 6473371 h 6527419"/>
              <a:gd name="connsiteX1" fmla="*/ 7445699 w 7941207"/>
              <a:gd name="connsiteY1" fmla="*/ 6527419 h 6527419"/>
              <a:gd name="connsiteX2" fmla="*/ 7941207 w 7941207"/>
              <a:gd name="connsiteY2" fmla="*/ 836817 h 6527419"/>
              <a:gd name="connsiteX3" fmla="*/ 4339446 w 7941207"/>
              <a:gd name="connsiteY3" fmla="*/ 865846 h 6527419"/>
              <a:gd name="connsiteX4" fmla="*/ 4383120 w 7941207"/>
              <a:gd name="connsiteY4" fmla="*/ 21529 h 6527419"/>
              <a:gd name="connsiteX5" fmla="*/ 29029 w 7941207"/>
              <a:gd name="connsiteY5" fmla="*/ 0 h 6527419"/>
              <a:gd name="connsiteX6" fmla="*/ 14253 w 7941207"/>
              <a:gd name="connsiteY6" fmla="*/ 6441336 h 6527419"/>
              <a:gd name="connsiteX0" fmla="*/ 0 w 7970561"/>
              <a:gd name="connsiteY0" fmla="*/ 6473371 h 6473371"/>
              <a:gd name="connsiteX1" fmla="*/ 7970561 w 7970561"/>
              <a:gd name="connsiteY1" fmla="*/ 6170539 h 6473371"/>
              <a:gd name="connsiteX2" fmla="*/ 7941207 w 7970561"/>
              <a:gd name="connsiteY2" fmla="*/ 836817 h 6473371"/>
              <a:gd name="connsiteX3" fmla="*/ 4339446 w 7970561"/>
              <a:gd name="connsiteY3" fmla="*/ 865846 h 6473371"/>
              <a:gd name="connsiteX4" fmla="*/ 4383120 w 7970561"/>
              <a:gd name="connsiteY4" fmla="*/ 21529 h 6473371"/>
              <a:gd name="connsiteX5" fmla="*/ 29029 w 7970561"/>
              <a:gd name="connsiteY5" fmla="*/ 0 h 6473371"/>
              <a:gd name="connsiteX6" fmla="*/ 14253 w 7970561"/>
              <a:gd name="connsiteY6" fmla="*/ 6441336 h 6473371"/>
              <a:gd name="connsiteX0" fmla="*/ 0 w 7970561"/>
              <a:gd name="connsiteY0" fmla="*/ 6473371 h 6473371"/>
              <a:gd name="connsiteX1" fmla="*/ 7970561 w 7970561"/>
              <a:gd name="connsiteY1" fmla="*/ 6170539 h 6473371"/>
              <a:gd name="connsiteX2" fmla="*/ 7941207 w 7970561"/>
              <a:gd name="connsiteY2" fmla="*/ 836817 h 6473371"/>
              <a:gd name="connsiteX3" fmla="*/ 4339446 w 7970561"/>
              <a:gd name="connsiteY3" fmla="*/ 865846 h 6473371"/>
              <a:gd name="connsiteX4" fmla="*/ 4383120 w 7970561"/>
              <a:gd name="connsiteY4" fmla="*/ 21529 h 6473371"/>
              <a:gd name="connsiteX5" fmla="*/ 29029 w 7970561"/>
              <a:gd name="connsiteY5" fmla="*/ 0 h 6473371"/>
              <a:gd name="connsiteX6" fmla="*/ 14253 w 7970561"/>
              <a:gd name="connsiteY6" fmla="*/ 6099972 h 6473371"/>
              <a:gd name="connsiteX0" fmla="*/ 0 w 7985141"/>
              <a:gd name="connsiteY0" fmla="*/ 6100974 h 6170539"/>
              <a:gd name="connsiteX1" fmla="*/ 7985141 w 7985141"/>
              <a:gd name="connsiteY1" fmla="*/ 6170539 h 6170539"/>
              <a:gd name="connsiteX2" fmla="*/ 7955787 w 7985141"/>
              <a:gd name="connsiteY2" fmla="*/ 836817 h 6170539"/>
              <a:gd name="connsiteX3" fmla="*/ 4354026 w 7985141"/>
              <a:gd name="connsiteY3" fmla="*/ 865846 h 6170539"/>
              <a:gd name="connsiteX4" fmla="*/ 4397700 w 7985141"/>
              <a:gd name="connsiteY4" fmla="*/ 21529 h 6170539"/>
              <a:gd name="connsiteX5" fmla="*/ 43609 w 7985141"/>
              <a:gd name="connsiteY5" fmla="*/ 0 h 6170539"/>
              <a:gd name="connsiteX6" fmla="*/ 28833 w 7985141"/>
              <a:gd name="connsiteY6" fmla="*/ 6099972 h 6170539"/>
              <a:gd name="connsiteX0" fmla="*/ 0 w 7985141"/>
              <a:gd name="connsiteY0" fmla="*/ 6100974 h 6170539"/>
              <a:gd name="connsiteX1" fmla="*/ 7985141 w 7985141"/>
              <a:gd name="connsiteY1" fmla="*/ 6170539 h 6170539"/>
              <a:gd name="connsiteX2" fmla="*/ 7955787 w 7985141"/>
              <a:gd name="connsiteY2" fmla="*/ 836817 h 6170539"/>
              <a:gd name="connsiteX3" fmla="*/ 4354026 w 7985141"/>
              <a:gd name="connsiteY3" fmla="*/ 865846 h 6170539"/>
              <a:gd name="connsiteX4" fmla="*/ 4397700 w 7985141"/>
              <a:gd name="connsiteY4" fmla="*/ 21529 h 6170539"/>
              <a:gd name="connsiteX5" fmla="*/ 43609 w 7985141"/>
              <a:gd name="connsiteY5" fmla="*/ 0 h 6170539"/>
              <a:gd name="connsiteX6" fmla="*/ 57992 w 7985141"/>
              <a:gd name="connsiteY6" fmla="*/ 6162038 h 6170539"/>
              <a:gd name="connsiteX0" fmla="*/ 37426 w 7942197"/>
              <a:gd name="connsiteY0" fmla="*/ 6190583 h 6190583"/>
              <a:gd name="connsiteX1" fmla="*/ 7942197 w 7942197"/>
              <a:gd name="connsiteY1" fmla="*/ 6170539 h 6190583"/>
              <a:gd name="connsiteX2" fmla="*/ 7912843 w 7942197"/>
              <a:gd name="connsiteY2" fmla="*/ 836817 h 6190583"/>
              <a:gd name="connsiteX3" fmla="*/ 4311082 w 7942197"/>
              <a:gd name="connsiteY3" fmla="*/ 865846 h 6190583"/>
              <a:gd name="connsiteX4" fmla="*/ 4354756 w 7942197"/>
              <a:gd name="connsiteY4" fmla="*/ 21529 h 6190583"/>
              <a:gd name="connsiteX5" fmla="*/ 665 w 7942197"/>
              <a:gd name="connsiteY5" fmla="*/ 0 h 6190583"/>
              <a:gd name="connsiteX6" fmla="*/ 15048 w 7942197"/>
              <a:gd name="connsiteY6" fmla="*/ 6162038 h 6190583"/>
              <a:gd name="connsiteX0" fmla="*/ 37426 w 7942197"/>
              <a:gd name="connsiteY0" fmla="*/ 6190583 h 6190583"/>
              <a:gd name="connsiteX1" fmla="*/ 7942197 w 7942197"/>
              <a:gd name="connsiteY1" fmla="*/ 6170539 h 6190583"/>
              <a:gd name="connsiteX2" fmla="*/ 7912843 w 7942197"/>
              <a:gd name="connsiteY2" fmla="*/ 836817 h 6190583"/>
              <a:gd name="connsiteX3" fmla="*/ 4311082 w 7942197"/>
              <a:gd name="connsiteY3" fmla="*/ 865846 h 6190583"/>
              <a:gd name="connsiteX4" fmla="*/ 4354756 w 7942197"/>
              <a:gd name="connsiteY4" fmla="*/ 21529 h 6190583"/>
              <a:gd name="connsiteX5" fmla="*/ 665 w 7942197"/>
              <a:gd name="connsiteY5" fmla="*/ 0 h 6190583"/>
              <a:gd name="connsiteX6" fmla="*/ 15048 w 7942197"/>
              <a:gd name="connsiteY6" fmla="*/ 6072430 h 6190583"/>
              <a:gd name="connsiteX0" fmla="*/ 2982 w 7942197"/>
              <a:gd name="connsiteY0" fmla="*/ 6153925 h 6170539"/>
              <a:gd name="connsiteX1" fmla="*/ 7942197 w 7942197"/>
              <a:gd name="connsiteY1" fmla="*/ 6170539 h 6170539"/>
              <a:gd name="connsiteX2" fmla="*/ 7912843 w 7942197"/>
              <a:gd name="connsiteY2" fmla="*/ 836817 h 6170539"/>
              <a:gd name="connsiteX3" fmla="*/ 4311082 w 7942197"/>
              <a:gd name="connsiteY3" fmla="*/ 865846 h 6170539"/>
              <a:gd name="connsiteX4" fmla="*/ 4354756 w 7942197"/>
              <a:gd name="connsiteY4" fmla="*/ 21529 h 6170539"/>
              <a:gd name="connsiteX5" fmla="*/ 665 w 7942197"/>
              <a:gd name="connsiteY5" fmla="*/ 0 h 6170539"/>
              <a:gd name="connsiteX6" fmla="*/ 15048 w 7942197"/>
              <a:gd name="connsiteY6" fmla="*/ 6072430 h 6170539"/>
              <a:gd name="connsiteX0" fmla="*/ 3242 w 7942457"/>
              <a:gd name="connsiteY0" fmla="*/ 6153925 h 6170539"/>
              <a:gd name="connsiteX1" fmla="*/ 7942457 w 7942457"/>
              <a:gd name="connsiteY1" fmla="*/ 6170539 h 6170539"/>
              <a:gd name="connsiteX2" fmla="*/ 7913103 w 7942457"/>
              <a:gd name="connsiteY2" fmla="*/ 836817 h 6170539"/>
              <a:gd name="connsiteX3" fmla="*/ 4311342 w 7942457"/>
              <a:gd name="connsiteY3" fmla="*/ 865846 h 6170539"/>
              <a:gd name="connsiteX4" fmla="*/ 4355016 w 7942457"/>
              <a:gd name="connsiteY4" fmla="*/ 21529 h 6170539"/>
              <a:gd name="connsiteX5" fmla="*/ 925 w 7942457"/>
              <a:gd name="connsiteY5" fmla="*/ 0 h 6170539"/>
              <a:gd name="connsiteX6" fmla="*/ 7654 w 7942457"/>
              <a:gd name="connsiteY6" fmla="*/ 6141672 h 6170539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13103 w 7984555"/>
              <a:gd name="connsiteY2" fmla="*/ 836817 h 6153925"/>
              <a:gd name="connsiteX3" fmla="*/ 4311342 w 7984555"/>
              <a:gd name="connsiteY3" fmla="*/ 865846 h 6153925"/>
              <a:gd name="connsiteX4" fmla="*/ 4355016 w 7984555"/>
              <a:gd name="connsiteY4" fmla="*/ 21529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78164 w 7984555"/>
              <a:gd name="connsiteY2" fmla="*/ 747209 h 6153925"/>
              <a:gd name="connsiteX3" fmla="*/ 4311342 w 7984555"/>
              <a:gd name="connsiteY3" fmla="*/ 865846 h 6153925"/>
              <a:gd name="connsiteX4" fmla="*/ 4355016 w 7984555"/>
              <a:gd name="connsiteY4" fmla="*/ 21529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78164 w 7984555"/>
              <a:gd name="connsiteY2" fmla="*/ 747209 h 6153925"/>
              <a:gd name="connsiteX3" fmla="*/ 4364922 w 7984555"/>
              <a:gd name="connsiteY3" fmla="*/ 759945 h 6153925"/>
              <a:gd name="connsiteX4" fmla="*/ 4355016 w 7984555"/>
              <a:gd name="connsiteY4" fmla="*/ 21529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3242 w 7984555"/>
              <a:gd name="connsiteY0" fmla="*/ 6169054 h 6169054"/>
              <a:gd name="connsiteX1" fmla="*/ 7984555 w 7984555"/>
              <a:gd name="connsiteY1" fmla="*/ 6157156 h 6169054"/>
              <a:gd name="connsiteX2" fmla="*/ 7978164 w 7984555"/>
              <a:gd name="connsiteY2" fmla="*/ 762338 h 6169054"/>
              <a:gd name="connsiteX3" fmla="*/ 4364922 w 7984555"/>
              <a:gd name="connsiteY3" fmla="*/ 775074 h 6169054"/>
              <a:gd name="connsiteX4" fmla="*/ 4389460 w 7984555"/>
              <a:gd name="connsiteY4" fmla="*/ 0 h 6169054"/>
              <a:gd name="connsiteX5" fmla="*/ 925 w 7984555"/>
              <a:gd name="connsiteY5" fmla="*/ 15129 h 6169054"/>
              <a:gd name="connsiteX6" fmla="*/ 7654 w 7984555"/>
              <a:gd name="connsiteY6" fmla="*/ 6156801 h 6169054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78164 w 7984555"/>
              <a:gd name="connsiteY2" fmla="*/ 758265 h 6164981"/>
              <a:gd name="connsiteX3" fmla="*/ 4364922 w 7984555"/>
              <a:gd name="connsiteY3" fmla="*/ 771001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78164 w 7984555"/>
              <a:gd name="connsiteY2" fmla="*/ 758265 h 6164981"/>
              <a:gd name="connsiteX3" fmla="*/ 4332882 w 7984555"/>
              <a:gd name="connsiteY3" fmla="*/ 850569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67484 w 7984555"/>
              <a:gd name="connsiteY2" fmla="*/ 860567 h 6164981"/>
              <a:gd name="connsiteX3" fmla="*/ 4332882 w 7984555"/>
              <a:gd name="connsiteY3" fmla="*/ 850569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67485 w 7984555"/>
              <a:gd name="connsiteY2" fmla="*/ 837833 h 6164981"/>
              <a:gd name="connsiteX3" fmla="*/ 4332882 w 7984555"/>
              <a:gd name="connsiteY3" fmla="*/ 850569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67485 w 7984555"/>
              <a:gd name="connsiteY2" fmla="*/ 837833 h 6164981"/>
              <a:gd name="connsiteX3" fmla="*/ 4802816 w 7984555"/>
              <a:gd name="connsiteY3" fmla="*/ 861935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67485 w 7984555"/>
              <a:gd name="connsiteY2" fmla="*/ 826777 h 6153925"/>
              <a:gd name="connsiteX3" fmla="*/ 4802816 w 7984555"/>
              <a:gd name="connsiteY3" fmla="*/ 850879 h 6153925"/>
              <a:gd name="connsiteX4" fmla="*/ 4790597 w 7984555"/>
              <a:gd name="connsiteY4" fmla="*/ 91245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0 w 7981313"/>
              <a:gd name="connsiteY0" fmla="*/ 6114141 h 6114141"/>
              <a:gd name="connsiteX1" fmla="*/ 7981313 w 7981313"/>
              <a:gd name="connsiteY1" fmla="*/ 6102243 h 6114141"/>
              <a:gd name="connsiteX2" fmla="*/ 7964243 w 7981313"/>
              <a:gd name="connsiteY2" fmla="*/ 786993 h 6114141"/>
              <a:gd name="connsiteX3" fmla="*/ 4799574 w 7981313"/>
              <a:gd name="connsiteY3" fmla="*/ 811095 h 6114141"/>
              <a:gd name="connsiteX4" fmla="*/ 4787355 w 7981313"/>
              <a:gd name="connsiteY4" fmla="*/ 51461 h 6114141"/>
              <a:gd name="connsiteX5" fmla="*/ 40405 w 7981313"/>
              <a:gd name="connsiteY5" fmla="*/ 0 h 6114141"/>
              <a:gd name="connsiteX6" fmla="*/ 4412 w 7981313"/>
              <a:gd name="connsiteY6" fmla="*/ 6101888 h 6114141"/>
              <a:gd name="connsiteX0" fmla="*/ 0 w 7981313"/>
              <a:gd name="connsiteY0" fmla="*/ 6085723 h 6085723"/>
              <a:gd name="connsiteX1" fmla="*/ 7981313 w 7981313"/>
              <a:gd name="connsiteY1" fmla="*/ 6073825 h 6085723"/>
              <a:gd name="connsiteX2" fmla="*/ 7964243 w 7981313"/>
              <a:gd name="connsiteY2" fmla="*/ 758575 h 6085723"/>
              <a:gd name="connsiteX3" fmla="*/ 4799574 w 7981313"/>
              <a:gd name="connsiteY3" fmla="*/ 782677 h 6085723"/>
              <a:gd name="connsiteX4" fmla="*/ 4787355 w 7981313"/>
              <a:gd name="connsiteY4" fmla="*/ 23043 h 6085723"/>
              <a:gd name="connsiteX5" fmla="*/ 40405 w 7981313"/>
              <a:gd name="connsiteY5" fmla="*/ 0 h 6085723"/>
              <a:gd name="connsiteX6" fmla="*/ 4412 w 7981313"/>
              <a:gd name="connsiteY6" fmla="*/ 6073470 h 6085723"/>
              <a:gd name="connsiteX0" fmla="*/ 0 w 7981313"/>
              <a:gd name="connsiteY0" fmla="*/ 6085723 h 6085723"/>
              <a:gd name="connsiteX1" fmla="*/ 7981313 w 7981313"/>
              <a:gd name="connsiteY1" fmla="*/ 6073825 h 6085723"/>
              <a:gd name="connsiteX2" fmla="*/ 7964243 w 7981313"/>
              <a:gd name="connsiteY2" fmla="*/ 758575 h 6085723"/>
              <a:gd name="connsiteX3" fmla="*/ 4778213 w 7981313"/>
              <a:gd name="connsiteY3" fmla="*/ 782677 h 6085723"/>
              <a:gd name="connsiteX4" fmla="*/ 4787355 w 7981313"/>
              <a:gd name="connsiteY4" fmla="*/ 23043 h 6085723"/>
              <a:gd name="connsiteX5" fmla="*/ 40405 w 7981313"/>
              <a:gd name="connsiteY5" fmla="*/ 0 h 6085723"/>
              <a:gd name="connsiteX6" fmla="*/ 4412 w 7981313"/>
              <a:gd name="connsiteY6" fmla="*/ 6073470 h 6085723"/>
              <a:gd name="connsiteX0" fmla="*/ 265829 w 8247142"/>
              <a:gd name="connsiteY0" fmla="*/ 6062680 h 6062680"/>
              <a:gd name="connsiteX1" fmla="*/ 8247142 w 8247142"/>
              <a:gd name="connsiteY1" fmla="*/ 6050782 h 6062680"/>
              <a:gd name="connsiteX2" fmla="*/ 8230072 w 8247142"/>
              <a:gd name="connsiteY2" fmla="*/ 735532 h 6062680"/>
              <a:gd name="connsiteX3" fmla="*/ 5044042 w 8247142"/>
              <a:gd name="connsiteY3" fmla="*/ 759634 h 6062680"/>
              <a:gd name="connsiteX4" fmla="*/ 5053184 w 8247142"/>
              <a:gd name="connsiteY4" fmla="*/ 0 h 6062680"/>
              <a:gd name="connsiteX5" fmla="*/ 64 w 8247142"/>
              <a:gd name="connsiteY5" fmla="*/ 38053 h 6062680"/>
              <a:gd name="connsiteX6" fmla="*/ 270241 w 8247142"/>
              <a:gd name="connsiteY6" fmla="*/ 6050427 h 6062680"/>
              <a:gd name="connsiteX0" fmla="*/ 266497 w 8247810"/>
              <a:gd name="connsiteY0" fmla="*/ 6062680 h 6152255"/>
              <a:gd name="connsiteX1" fmla="*/ 8247810 w 8247810"/>
              <a:gd name="connsiteY1" fmla="*/ 6050782 h 6152255"/>
              <a:gd name="connsiteX2" fmla="*/ 8230740 w 8247810"/>
              <a:gd name="connsiteY2" fmla="*/ 735532 h 6152255"/>
              <a:gd name="connsiteX3" fmla="*/ 5044710 w 8247810"/>
              <a:gd name="connsiteY3" fmla="*/ 759634 h 6152255"/>
              <a:gd name="connsiteX4" fmla="*/ 5053852 w 8247810"/>
              <a:gd name="connsiteY4" fmla="*/ 0 h 6152255"/>
              <a:gd name="connsiteX5" fmla="*/ 732 w 8247810"/>
              <a:gd name="connsiteY5" fmla="*/ 38053 h 6152255"/>
              <a:gd name="connsiteX6" fmla="*/ 12578 w 8247810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230740 w 8659226"/>
              <a:gd name="connsiteY2" fmla="*/ 735532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623020 w 8659226"/>
              <a:gd name="connsiteY2" fmla="*/ 776263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623020 w 8659226"/>
              <a:gd name="connsiteY2" fmla="*/ 776263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623020 w 8659226"/>
              <a:gd name="connsiteY2" fmla="*/ 776263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56929 w 8659226"/>
              <a:gd name="connsiteY0" fmla="*/ 6174690 h 6174690"/>
              <a:gd name="connsiteX1" fmla="*/ 8659226 w 8659226"/>
              <a:gd name="connsiteY1" fmla="*/ 6122062 h 6174690"/>
              <a:gd name="connsiteX2" fmla="*/ 8623020 w 8659226"/>
              <a:gd name="connsiteY2" fmla="*/ 776263 h 6174690"/>
              <a:gd name="connsiteX3" fmla="*/ 5044710 w 8659226"/>
              <a:gd name="connsiteY3" fmla="*/ 759634 h 6174690"/>
              <a:gd name="connsiteX4" fmla="*/ 5053852 w 8659226"/>
              <a:gd name="connsiteY4" fmla="*/ 0 h 6174690"/>
              <a:gd name="connsiteX5" fmla="*/ 732 w 8659226"/>
              <a:gd name="connsiteY5" fmla="*/ 38053 h 6174690"/>
              <a:gd name="connsiteX6" fmla="*/ 12578 w 8659226"/>
              <a:gd name="connsiteY6" fmla="*/ 6152255 h 6174690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17734 w 8659226"/>
              <a:gd name="connsiteY0" fmla="*/ 6164508 h 6164508"/>
              <a:gd name="connsiteX1" fmla="*/ 8659226 w 8659226"/>
              <a:gd name="connsiteY1" fmla="*/ 6122062 h 6164508"/>
              <a:gd name="connsiteX2" fmla="*/ 8623020 w 8659226"/>
              <a:gd name="connsiteY2" fmla="*/ 776263 h 6164508"/>
              <a:gd name="connsiteX3" fmla="*/ 5044710 w 8659226"/>
              <a:gd name="connsiteY3" fmla="*/ 759634 h 6164508"/>
              <a:gd name="connsiteX4" fmla="*/ 5053852 w 8659226"/>
              <a:gd name="connsiteY4" fmla="*/ 0 h 6164508"/>
              <a:gd name="connsiteX5" fmla="*/ 732 w 8659226"/>
              <a:gd name="connsiteY5" fmla="*/ 38053 h 6164508"/>
              <a:gd name="connsiteX6" fmla="*/ 12578 w 8659226"/>
              <a:gd name="connsiteY6" fmla="*/ 6152255 h 6164508"/>
              <a:gd name="connsiteX0" fmla="*/ 18249 w 8659741"/>
              <a:gd name="connsiteY0" fmla="*/ 6164508 h 6164508"/>
              <a:gd name="connsiteX1" fmla="*/ 8659741 w 8659741"/>
              <a:gd name="connsiteY1" fmla="*/ 6122062 h 6164508"/>
              <a:gd name="connsiteX2" fmla="*/ 8623535 w 8659741"/>
              <a:gd name="connsiteY2" fmla="*/ 776263 h 6164508"/>
              <a:gd name="connsiteX3" fmla="*/ 5045225 w 8659741"/>
              <a:gd name="connsiteY3" fmla="*/ 759634 h 6164508"/>
              <a:gd name="connsiteX4" fmla="*/ 5054367 w 8659741"/>
              <a:gd name="connsiteY4" fmla="*/ 0 h 6164508"/>
              <a:gd name="connsiteX5" fmla="*/ 1247 w 8659741"/>
              <a:gd name="connsiteY5" fmla="*/ 38053 h 6164508"/>
              <a:gd name="connsiteX6" fmla="*/ 13093 w 8659741"/>
              <a:gd name="connsiteY6" fmla="*/ 6152255 h 6164508"/>
              <a:gd name="connsiteX0" fmla="*/ 36681 w 8678173"/>
              <a:gd name="connsiteY0" fmla="*/ 6164508 h 6164508"/>
              <a:gd name="connsiteX1" fmla="*/ 8678173 w 8678173"/>
              <a:gd name="connsiteY1" fmla="*/ 6122062 h 6164508"/>
              <a:gd name="connsiteX2" fmla="*/ 8641967 w 8678173"/>
              <a:gd name="connsiteY2" fmla="*/ 776263 h 6164508"/>
              <a:gd name="connsiteX3" fmla="*/ 5063657 w 8678173"/>
              <a:gd name="connsiteY3" fmla="*/ 759634 h 6164508"/>
              <a:gd name="connsiteX4" fmla="*/ 5072799 w 8678173"/>
              <a:gd name="connsiteY4" fmla="*/ 0 h 6164508"/>
              <a:gd name="connsiteX5" fmla="*/ 543 w 8678173"/>
              <a:gd name="connsiteY5" fmla="*/ 17687 h 6164508"/>
              <a:gd name="connsiteX6" fmla="*/ 31525 w 8678173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41424 w 8677630"/>
              <a:gd name="connsiteY2" fmla="*/ 776263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70127 w 8677630"/>
              <a:gd name="connsiteY2" fmla="*/ 786446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70127 w 8677630"/>
              <a:gd name="connsiteY2" fmla="*/ 786446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70127 w 8677630"/>
              <a:gd name="connsiteY2" fmla="*/ 786446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7630" h="6164508">
                <a:moveTo>
                  <a:pt x="36138" y="6164508"/>
                </a:moveTo>
                <a:lnTo>
                  <a:pt x="8677630" y="6122062"/>
                </a:lnTo>
                <a:lnTo>
                  <a:pt x="8670127" y="786446"/>
                </a:lnTo>
                <a:lnTo>
                  <a:pt x="5063114" y="759634"/>
                </a:lnTo>
                <a:lnTo>
                  <a:pt x="5072256" y="0"/>
                </a:lnTo>
                <a:lnTo>
                  <a:pt x="0" y="17687"/>
                </a:lnTo>
                <a:cubicBezTo>
                  <a:pt x="15491" y="3084971"/>
                  <a:pt x="25059" y="3095154"/>
                  <a:pt x="30982" y="6152255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0" tIns="900000" bIns="72000" numCol="1" rtlCol="0" anchor="t" anchorCtr="0"/>
          <a:lstStyle/>
          <a:p>
            <a:r>
              <a:rPr lang="en-US" sz="3200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http://turtlestitch.org</a:t>
            </a:r>
            <a:r>
              <a:rPr lang="en-US" sz="3200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Quote: based on a browser-based educational programming language (Snap!) to generate patterns for embroidery machines. It is easy to use, requiring no prior knowledge in programming, yet powerful in creating </a:t>
            </a:r>
            <a:r>
              <a:rPr lang="en-US" sz="3200" dirty="0" err="1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nowels</a:t>
            </a:r>
            <a:r>
              <a:rPr lang="en-US" sz="3200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 patterns for embroidery. </a:t>
            </a:r>
            <a:endParaRPr lang="en-US" sz="3200" dirty="0">
              <a:solidFill>
                <a:schemeClr val="tx1"/>
              </a:solidFill>
              <a:latin typeface="Liberation Sans Narrow" panose="020B060602020203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890824" y="22062568"/>
            <a:ext cx="380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Liberation Sans Narrow" panose="020B0606020202030204" pitchFamily="34" charset="0"/>
              </a:rPr>
              <a:t>Programming</a:t>
            </a:r>
            <a:endParaRPr lang="en-US" sz="4000" b="1" dirty="0" smtClean="0">
              <a:latin typeface="Liberation Sans Narrow" panose="020B0606020202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2521198" y="1803941"/>
            <a:ext cx="1252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Liberation Sans Narrow" panose="020B0606020202030204" pitchFamily="34" charset="0"/>
              </a:rPr>
              <a:t>Draw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vector</a:t>
            </a:r>
            <a:br>
              <a:rPr lang="en-US" sz="3200" i="1" dirty="0" smtClean="0">
                <a:latin typeface="Liberation Sans Narrow" panose="020B0606020202030204" pitchFamily="34" charset="0"/>
              </a:rPr>
            </a:br>
            <a:r>
              <a:rPr lang="en-US" sz="3200" i="1" dirty="0" smtClean="0">
                <a:latin typeface="Liberation Sans Narrow" panose="020B0606020202030204" pitchFamily="34" charset="0"/>
              </a:rPr>
              <a:t>objects</a:t>
            </a:r>
            <a:endParaRPr lang="en-US" sz="3200" i="1" dirty="0">
              <a:latin typeface="Liberation Sans Narrow" panose="020B0606020202030204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72" y="22842462"/>
            <a:ext cx="4196630" cy="4935705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537739" y="4026387"/>
            <a:ext cx="11423547" cy="387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360000" tIns="360000" rIns="360000" bIns="360000" rtlCol="0">
            <a:noAutofit/>
          </a:bodyPr>
          <a:lstStyle>
            <a:defPPr>
              <a:defRPr lang="fr-FR"/>
            </a:defPPr>
            <a:lvl1pPr>
              <a:defRPr sz="3200" b="1">
                <a:latin typeface="Liberation Sans Narrow" panose="020B0606020202030204" pitchFamily="34" charset="0"/>
              </a:defRPr>
            </a:lvl1pPr>
          </a:lstStyle>
          <a:p>
            <a:r>
              <a:rPr lang="en-US" sz="4000" dirty="0" smtClean="0"/>
              <a:t>Objectives:</a:t>
            </a:r>
          </a:p>
          <a:p>
            <a:pPr marL="723900" indent="-361950">
              <a:buFont typeface="Arial" panose="020B0604020202020204" pitchFamily="34" charset="0"/>
              <a:buChar char="•"/>
            </a:pPr>
            <a:r>
              <a:rPr lang="en-US" b="0" dirty="0" smtClean="0"/>
              <a:t>Contribute to ICT education and valorize digital embroidery as subject to be taught in both making and ICT classes</a:t>
            </a:r>
          </a:p>
          <a:p>
            <a:pPr marL="723900" indent="-361950">
              <a:buFont typeface="Arial" panose="020B0604020202020204" pitchFamily="34" charset="0"/>
              <a:buChar char="•"/>
            </a:pPr>
            <a:r>
              <a:rPr lang="en-US" b="0" dirty="0" smtClean="0"/>
              <a:t>Digital embroidery allows learning vector drawing, programming, image manipulation, using complex software and general making skills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33141337" y="19729672"/>
            <a:ext cx="8638808" cy="4552950"/>
            <a:chOff x="33141337" y="19729672"/>
            <a:chExt cx="8638808" cy="4552950"/>
          </a:xfrm>
        </p:grpSpPr>
        <p:grpSp>
          <p:nvGrpSpPr>
            <p:cNvPr id="160" name="Group 159"/>
            <p:cNvGrpSpPr/>
            <p:nvPr/>
          </p:nvGrpSpPr>
          <p:grpSpPr>
            <a:xfrm>
              <a:off x="33141337" y="19729672"/>
              <a:ext cx="8638808" cy="4552950"/>
              <a:chOff x="31483001" y="21121954"/>
              <a:chExt cx="8638808" cy="5766322"/>
            </a:xfrm>
          </p:grpSpPr>
          <p:sp>
            <p:nvSpPr>
              <p:cNvPr id="161" name="Freeform 160"/>
              <p:cNvSpPr/>
              <p:nvPr/>
            </p:nvSpPr>
            <p:spPr>
              <a:xfrm>
                <a:off x="31483001" y="21121954"/>
                <a:ext cx="8638808" cy="5766322"/>
              </a:xfrm>
              <a:custGeom>
                <a:avLst/>
                <a:gdLst>
                  <a:gd name="connsiteX0" fmla="*/ 0 w 7474857"/>
                  <a:gd name="connsiteY0" fmla="*/ 6560457 h 6676571"/>
                  <a:gd name="connsiteX1" fmla="*/ 7474857 w 7474857"/>
                  <a:gd name="connsiteY1" fmla="*/ 6676571 h 6676571"/>
                  <a:gd name="connsiteX2" fmla="*/ 7286172 w 7474857"/>
                  <a:gd name="connsiteY2" fmla="*/ 1030514 h 6676571"/>
                  <a:gd name="connsiteX3" fmla="*/ 4412343 w 7474857"/>
                  <a:gd name="connsiteY3" fmla="*/ 1030514 h 6676571"/>
                  <a:gd name="connsiteX4" fmla="*/ 4412343 w 7474857"/>
                  <a:gd name="connsiteY4" fmla="*/ 29028 h 6676571"/>
                  <a:gd name="connsiteX5" fmla="*/ 116115 w 7474857"/>
                  <a:gd name="connsiteY5" fmla="*/ 0 h 6676571"/>
                  <a:gd name="connsiteX6" fmla="*/ 72572 w 7474857"/>
                  <a:gd name="connsiteY6" fmla="*/ 6574971 h 6676571"/>
                  <a:gd name="connsiteX0" fmla="*/ 0 w 7518401"/>
                  <a:gd name="connsiteY0" fmla="*/ 6560457 h 6676571"/>
                  <a:gd name="connsiteX1" fmla="*/ 7474857 w 7518401"/>
                  <a:gd name="connsiteY1" fmla="*/ 6676571 h 6676571"/>
                  <a:gd name="connsiteX2" fmla="*/ 7518401 w 7518401"/>
                  <a:gd name="connsiteY2" fmla="*/ 1001485 h 6676571"/>
                  <a:gd name="connsiteX3" fmla="*/ 4412343 w 7518401"/>
                  <a:gd name="connsiteY3" fmla="*/ 1030514 h 6676571"/>
                  <a:gd name="connsiteX4" fmla="*/ 4412343 w 7518401"/>
                  <a:gd name="connsiteY4" fmla="*/ 29028 h 6676571"/>
                  <a:gd name="connsiteX5" fmla="*/ 116115 w 7518401"/>
                  <a:gd name="connsiteY5" fmla="*/ 0 h 6676571"/>
                  <a:gd name="connsiteX6" fmla="*/ 72572 w 7518401"/>
                  <a:gd name="connsiteY6" fmla="*/ 6574971 h 6676571"/>
                  <a:gd name="connsiteX0" fmla="*/ 72571 w 7590972"/>
                  <a:gd name="connsiteY0" fmla="*/ 6531429 h 6647543"/>
                  <a:gd name="connsiteX1" fmla="*/ 7547428 w 7590972"/>
                  <a:gd name="connsiteY1" fmla="*/ 6647543 h 6647543"/>
                  <a:gd name="connsiteX2" fmla="*/ 7590972 w 7590972"/>
                  <a:gd name="connsiteY2" fmla="*/ 972457 h 6647543"/>
                  <a:gd name="connsiteX3" fmla="*/ 4484914 w 7590972"/>
                  <a:gd name="connsiteY3" fmla="*/ 1001486 h 6647543"/>
                  <a:gd name="connsiteX4" fmla="*/ 4484914 w 7590972"/>
                  <a:gd name="connsiteY4" fmla="*/ 0 h 6647543"/>
                  <a:gd name="connsiteX5" fmla="*/ 0 w 7590972"/>
                  <a:gd name="connsiteY5" fmla="*/ 1 h 6647543"/>
                  <a:gd name="connsiteX6" fmla="*/ 145143 w 7590972"/>
                  <a:gd name="connsiteY6" fmla="*/ 6545943 h 6647543"/>
                  <a:gd name="connsiteX0" fmla="*/ 0 w 7518401"/>
                  <a:gd name="connsiteY0" fmla="*/ 6531429 h 6647543"/>
                  <a:gd name="connsiteX1" fmla="*/ 7474857 w 7518401"/>
                  <a:gd name="connsiteY1" fmla="*/ 6647543 h 6647543"/>
                  <a:gd name="connsiteX2" fmla="*/ 7518401 w 7518401"/>
                  <a:gd name="connsiteY2" fmla="*/ 972457 h 6647543"/>
                  <a:gd name="connsiteX3" fmla="*/ 4412343 w 7518401"/>
                  <a:gd name="connsiteY3" fmla="*/ 1001486 h 6647543"/>
                  <a:gd name="connsiteX4" fmla="*/ 4412343 w 7518401"/>
                  <a:gd name="connsiteY4" fmla="*/ 0 h 6647543"/>
                  <a:gd name="connsiteX5" fmla="*/ 29029 w 7518401"/>
                  <a:gd name="connsiteY5" fmla="*/ 58058 h 6647543"/>
                  <a:gd name="connsiteX6" fmla="*/ 72572 w 7518401"/>
                  <a:gd name="connsiteY6" fmla="*/ 6545943 h 6647543"/>
                  <a:gd name="connsiteX0" fmla="*/ 0 w 7518401"/>
                  <a:gd name="connsiteY0" fmla="*/ 6560458 h 6676572"/>
                  <a:gd name="connsiteX1" fmla="*/ 7474857 w 7518401"/>
                  <a:gd name="connsiteY1" fmla="*/ 6676572 h 6676572"/>
                  <a:gd name="connsiteX2" fmla="*/ 7518401 w 7518401"/>
                  <a:gd name="connsiteY2" fmla="*/ 1001486 h 6676572"/>
                  <a:gd name="connsiteX3" fmla="*/ 4412343 w 7518401"/>
                  <a:gd name="connsiteY3" fmla="*/ 1030515 h 6676572"/>
                  <a:gd name="connsiteX4" fmla="*/ 4426858 w 7518401"/>
                  <a:gd name="connsiteY4" fmla="*/ 0 h 6676572"/>
                  <a:gd name="connsiteX5" fmla="*/ 29029 w 7518401"/>
                  <a:gd name="connsiteY5" fmla="*/ 87087 h 6676572"/>
                  <a:gd name="connsiteX6" fmla="*/ 72572 w 7518401"/>
                  <a:gd name="connsiteY6" fmla="*/ 6574972 h 6676572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412343 w 7518401"/>
                  <a:gd name="connsiteY3" fmla="*/ 943428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339445 w 7518401"/>
                  <a:gd name="connsiteY3" fmla="*/ 958944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474857"/>
                  <a:gd name="connsiteY0" fmla="*/ 6473371 h 6589485"/>
                  <a:gd name="connsiteX1" fmla="*/ 7474857 w 7474857"/>
                  <a:gd name="connsiteY1" fmla="*/ 6589485 h 6589485"/>
                  <a:gd name="connsiteX2" fmla="*/ 7416344 w 7474857"/>
                  <a:gd name="connsiteY2" fmla="*/ 991982 h 6589485"/>
                  <a:gd name="connsiteX3" fmla="*/ 4339445 w 7474857"/>
                  <a:gd name="connsiteY3" fmla="*/ 958944 h 6589485"/>
                  <a:gd name="connsiteX4" fmla="*/ 4383120 w 7474857"/>
                  <a:gd name="connsiteY4" fmla="*/ 21529 h 6589485"/>
                  <a:gd name="connsiteX5" fmla="*/ 29029 w 7474857"/>
                  <a:gd name="connsiteY5" fmla="*/ 0 h 6589485"/>
                  <a:gd name="connsiteX6" fmla="*/ 72572 w 7474857"/>
                  <a:gd name="connsiteY6" fmla="*/ 6487885 h 6589485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72572 w 7445699"/>
                  <a:gd name="connsiteY6" fmla="*/ 6487885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918183 w 7445699"/>
                  <a:gd name="connsiteY6" fmla="*/ 4827614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14253 w 7445699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5 w 7941207"/>
                  <a:gd name="connsiteY3" fmla="*/ 958944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6 w 7941207"/>
                  <a:gd name="connsiteY3" fmla="*/ 865846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441336 h 6473371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099972 h 6473371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28833 w 7985141"/>
                  <a:gd name="connsiteY6" fmla="*/ 6099972 h 6170539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57992 w 7985141"/>
                  <a:gd name="connsiteY6" fmla="*/ 6162038 h 6170539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162038 h 6190583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072430 h 6190583"/>
                  <a:gd name="connsiteX0" fmla="*/ 2982 w 7942197"/>
                  <a:gd name="connsiteY0" fmla="*/ 6153925 h 6170539"/>
                  <a:gd name="connsiteX1" fmla="*/ 7942197 w 7942197"/>
                  <a:gd name="connsiteY1" fmla="*/ 6170539 h 6170539"/>
                  <a:gd name="connsiteX2" fmla="*/ 7912843 w 7942197"/>
                  <a:gd name="connsiteY2" fmla="*/ 836817 h 6170539"/>
                  <a:gd name="connsiteX3" fmla="*/ 4311082 w 7942197"/>
                  <a:gd name="connsiteY3" fmla="*/ 865846 h 6170539"/>
                  <a:gd name="connsiteX4" fmla="*/ 4354756 w 7942197"/>
                  <a:gd name="connsiteY4" fmla="*/ 21529 h 6170539"/>
                  <a:gd name="connsiteX5" fmla="*/ 665 w 7942197"/>
                  <a:gd name="connsiteY5" fmla="*/ 0 h 6170539"/>
                  <a:gd name="connsiteX6" fmla="*/ 15048 w 7942197"/>
                  <a:gd name="connsiteY6" fmla="*/ 6072430 h 6170539"/>
                  <a:gd name="connsiteX0" fmla="*/ 3242 w 7942457"/>
                  <a:gd name="connsiteY0" fmla="*/ 6153925 h 6170539"/>
                  <a:gd name="connsiteX1" fmla="*/ 7942457 w 7942457"/>
                  <a:gd name="connsiteY1" fmla="*/ 6170539 h 6170539"/>
                  <a:gd name="connsiteX2" fmla="*/ 7913103 w 7942457"/>
                  <a:gd name="connsiteY2" fmla="*/ 836817 h 6170539"/>
                  <a:gd name="connsiteX3" fmla="*/ 4311342 w 7942457"/>
                  <a:gd name="connsiteY3" fmla="*/ 865846 h 6170539"/>
                  <a:gd name="connsiteX4" fmla="*/ 4355016 w 7942457"/>
                  <a:gd name="connsiteY4" fmla="*/ 21529 h 6170539"/>
                  <a:gd name="connsiteX5" fmla="*/ 925 w 7942457"/>
                  <a:gd name="connsiteY5" fmla="*/ 0 h 6170539"/>
                  <a:gd name="connsiteX6" fmla="*/ 7654 w 7942457"/>
                  <a:gd name="connsiteY6" fmla="*/ 6141672 h 6170539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13103 w 7984555"/>
                  <a:gd name="connsiteY2" fmla="*/ 836817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64922 w 7984555"/>
                  <a:gd name="connsiteY3" fmla="*/ 759945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69054 h 6169054"/>
                  <a:gd name="connsiteX1" fmla="*/ 7984555 w 7984555"/>
                  <a:gd name="connsiteY1" fmla="*/ 6157156 h 6169054"/>
                  <a:gd name="connsiteX2" fmla="*/ 7978164 w 7984555"/>
                  <a:gd name="connsiteY2" fmla="*/ 762338 h 6169054"/>
                  <a:gd name="connsiteX3" fmla="*/ 4364922 w 7984555"/>
                  <a:gd name="connsiteY3" fmla="*/ 775074 h 6169054"/>
                  <a:gd name="connsiteX4" fmla="*/ 4389460 w 7984555"/>
                  <a:gd name="connsiteY4" fmla="*/ 0 h 6169054"/>
                  <a:gd name="connsiteX5" fmla="*/ 925 w 7984555"/>
                  <a:gd name="connsiteY5" fmla="*/ 15129 h 6169054"/>
                  <a:gd name="connsiteX6" fmla="*/ 7654 w 7984555"/>
                  <a:gd name="connsiteY6" fmla="*/ 6156801 h 6169054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64922 w 7984555"/>
                  <a:gd name="connsiteY3" fmla="*/ 771001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4 w 7984555"/>
                  <a:gd name="connsiteY2" fmla="*/ 860567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802816 w 7984555"/>
                  <a:gd name="connsiteY3" fmla="*/ 861935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67485 w 7984555"/>
                  <a:gd name="connsiteY2" fmla="*/ 826777 h 6153925"/>
                  <a:gd name="connsiteX3" fmla="*/ 4802816 w 7984555"/>
                  <a:gd name="connsiteY3" fmla="*/ 850879 h 6153925"/>
                  <a:gd name="connsiteX4" fmla="*/ 4790597 w 7984555"/>
                  <a:gd name="connsiteY4" fmla="*/ 91245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0 w 7981313"/>
                  <a:gd name="connsiteY0" fmla="*/ 6114141 h 6114141"/>
                  <a:gd name="connsiteX1" fmla="*/ 7981313 w 7981313"/>
                  <a:gd name="connsiteY1" fmla="*/ 6102243 h 6114141"/>
                  <a:gd name="connsiteX2" fmla="*/ 7964243 w 7981313"/>
                  <a:gd name="connsiteY2" fmla="*/ 786993 h 6114141"/>
                  <a:gd name="connsiteX3" fmla="*/ 4799574 w 7981313"/>
                  <a:gd name="connsiteY3" fmla="*/ 811095 h 6114141"/>
                  <a:gd name="connsiteX4" fmla="*/ 4787355 w 7981313"/>
                  <a:gd name="connsiteY4" fmla="*/ 51461 h 6114141"/>
                  <a:gd name="connsiteX5" fmla="*/ 40405 w 7981313"/>
                  <a:gd name="connsiteY5" fmla="*/ 0 h 6114141"/>
                  <a:gd name="connsiteX6" fmla="*/ 4412 w 7981313"/>
                  <a:gd name="connsiteY6" fmla="*/ 6101888 h 6114141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99574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78213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265829 w 8247142"/>
                  <a:gd name="connsiteY0" fmla="*/ 6062680 h 6062680"/>
                  <a:gd name="connsiteX1" fmla="*/ 8247142 w 8247142"/>
                  <a:gd name="connsiteY1" fmla="*/ 6050782 h 6062680"/>
                  <a:gd name="connsiteX2" fmla="*/ 8230072 w 8247142"/>
                  <a:gd name="connsiteY2" fmla="*/ 735532 h 6062680"/>
                  <a:gd name="connsiteX3" fmla="*/ 5044042 w 8247142"/>
                  <a:gd name="connsiteY3" fmla="*/ 759634 h 6062680"/>
                  <a:gd name="connsiteX4" fmla="*/ 5053184 w 8247142"/>
                  <a:gd name="connsiteY4" fmla="*/ 0 h 6062680"/>
                  <a:gd name="connsiteX5" fmla="*/ 64 w 8247142"/>
                  <a:gd name="connsiteY5" fmla="*/ 38053 h 6062680"/>
                  <a:gd name="connsiteX6" fmla="*/ 270241 w 8247142"/>
                  <a:gd name="connsiteY6" fmla="*/ 6050427 h 6062680"/>
                  <a:gd name="connsiteX0" fmla="*/ 266497 w 8247810"/>
                  <a:gd name="connsiteY0" fmla="*/ 6062680 h 6152255"/>
                  <a:gd name="connsiteX1" fmla="*/ 8247810 w 8247810"/>
                  <a:gd name="connsiteY1" fmla="*/ 6050782 h 6152255"/>
                  <a:gd name="connsiteX2" fmla="*/ 8230740 w 8247810"/>
                  <a:gd name="connsiteY2" fmla="*/ 735532 h 6152255"/>
                  <a:gd name="connsiteX3" fmla="*/ 5044710 w 8247810"/>
                  <a:gd name="connsiteY3" fmla="*/ 759634 h 6152255"/>
                  <a:gd name="connsiteX4" fmla="*/ 5053852 w 8247810"/>
                  <a:gd name="connsiteY4" fmla="*/ 0 h 6152255"/>
                  <a:gd name="connsiteX5" fmla="*/ 732 w 8247810"/>
                  <a:gd name="connsiteY5" fmla="*/ 38053 h 6152255"/>
                  <a:gd name="connsiteX6" fmla="*/ 12578 w 8247810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230740 w 8659226"/>
                  <a:gd name="connsiteY2" fmla="*/ 735532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56929 w 8659226"/>
                  <a:gd name="connsiteY0" fmla="*/ 6174690 h 6174690"/>
                  <a:gd name="connsiteX1" fmla="*/ 8659226 w 8659226"/>
                  <a:gd name="connsiteY1" fmla="*/ 6122062 h 6174690"/>
                  <a:gd name="connsiteX2" fmla="*/ 8623020 w 8659226"/>
                  <a:gd name="connsiteY2" fmla="*/ 776263 h 6174690"/>
                  <a:gd name="connsiteX3" fmla="*/ 5044710 w 8659226"/>
                  <a:gd name="connsiteY3" fmla="*/ 759634 h 6174690"/>
                  <a:gd name="connsiteX4" fmla="*/ 5053852 w 8659226"/>
                  <a:gd name="connsiteY4" fmla="*/ 0 h 6174690"/>
                  <a:gd name="connsiteX5" fmla="*/ 732 w 8659226"/>
                  <a:gd name="connsiteY5" fmla="*/ 38053 h 6174690"/>
                  <a:gd name="connsiteX6" fmla="*/ 12578 w 8659226"/>
                  <a:gd name="connsiteY6" fmla="*/ 6152255 h 6174690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17734 w 8659226"/>
                  <a:gd name="connsiteY0" fmla="*/ 6164508 h 6164508"/>
                  <a:gd name="connsiteX1" fmla="*/ 8659226 w 8659226"/>
                  <a:gd name="connsiteY1" fmla="*/ 6122062 h 6164508"/>
                  <a:gd name="connsiteX2" fmla="*/ 8623020 w 8659226"/>
                  <a:gd name="connsiteY2" fmla="*/ 776263 h 6164508"/>
                  <a:gd name="connsiteX3" fmla="*/ 5044710 w 8659226"/>
                  <a:gd name="connsiteY3" fmla="*/ 759634 h 6164508"/>
                  <a:gd name="connsiteX4" fmla="*/ 5053852 w 8659226"/>
                  <a:gd name="connsiteY4" fmla="*/ 0 h 6164508"/>
                  <a:gd name="connsiteX5" fmla="*/ 732 w 8659226"/>
                  <a:gd name="connsiteY5" fmla="*/ 38053 h 6164508"/>
                  <a:gd name="connsiteX6" fmla="*/ 12578 w 8659226"/>
                  <a:gd name="connsiteY6" fmla="*/ 6152255 h 6164508"/>
                  <a:gd name="connsiteX0" fmla="*/ 18249 w 8659741"/>
                  <a:gd name="connsiteY0" fmla="*/ 6164508 h 6164508"/>
                  <a:gd name="connsiteX1" fmla="*/ 8659741 w 8659741"/>
                  <a:gd name="connsiteY1" fmla="*/ 6122062 h 6164508"/>
                  <a:gd name="connsiteX2" fmla="*/ 8623535 w 8659741"/>
                  <a:gd name="connsiteY2" fmla="*/ 776263 h 6164508"/>
                  <a:gd name="connsiteX3" fmla="*/ 5045225 w 8659741"/>
                  <a:gd name="connsiteY3" fmla="*/ 759634 h 6164508"/>
                  <a:gd name="connsiteX4" fmla="*/ 5054367 w 8659741"/>
                  <a:gd name="connsiteY4" fmla="*/ 0 h 6164508"/>
                  <a:gd name="connsiteX5" fmla="*/ 1247 w 8659741"/>
                  <a:gd name="connsiteY5" fmla="*/ 38053 h 6164508"/>
                  <a:gd name="connsiteX6" fmla="*/ 13093 w 8659741"/>
                  <a:gd name="connsiteY6" fmla="*/ 6152255 h 6164508"/>
                  <a:gd name="connsiteX0" fmla="*/ 36681 w 8678173"/>
                  <a:gd name="connsiteY0" fmla="*/ 6164508 h 6164508"/>
                  <a:gd name="connsiteX1" fmla="*/ 8678173 w 8678173"/>
                  <a:gd name="connsiteY1" fmla="*/ 6122062 h 6164508"/>
                  <a:gd name="connsiteX2" fmla="*/ 8641967 w 8678173"/>
                  <a:gd name="connsiteY2" fmla="*/ 776263 h 6164508"/>
                  <a:gd name="connsiteX3" fmla="*/ 5063657 w 8678173"/>
                  <a:gd name="connsiteY3" fmla="*/ 759634 h 6164508"/>
                  <a:gd name="connsiteX4" fmla="*/ 5072799 w 8678173"/>
                  <a:gd name="connsiteY4" fmla="*/ 0 h 6164508"/>
                  <a:gd name="connsiteX5" fmla="*/ 543 w 8678173"/>
                  <a:gd name="connsiteY5" fmla="*/ 17687 h 6164508"/>
                  <a:gd name="connsiteX6" fmla="*/ 31525 w 8678173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41424 w 8677630"/>
                  <a:gd name="connsiteY2" fmla="*/ 776263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7630" h="6164508">
                    <a:moveTo>
                      <a:pt x="36138" y="6164508"/>
                    </a:moveTo>
                    <a:lnTo>
                      <a:pt x="8677630" y="6122062"/>
                    </a:lnTo>
                    <a:lnTo>
                      <a:pt x="8670127" y="786446"/>
                    </a:lnTo>
                    <a:lnTo>
                      <a:pt x="5063114" y="759634"/>
                    </a:lnTo>
                    <a:lnTo>
                      <a:pt x="5072256" y="0"/>
                    </a:lnTo>
                    <a:lnTo>
                      <a:pt x="0" y="17687"/>
                    </a:lnTo>
                    <a:cubicBezTo>
                      <a:pt x="15491" y="3084971"/>
                      <a:pt x="25059" y="3095154"/>
                      <a:pt x="30982" y="615225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320000" tIns="900000" rIns="180000" bIns="180000" numCol="1" rtlCol="0" anchor="t" anchorCtr="0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Advanced commercial software such as Stitch Era allow training learners to look at objects that can be parametrized in many ways and to explore menus.</a:t>
                </a:r>
                <a:endParaRPr lang="en-US" sz="3200" dirty="0">
                  <a:solidFill>
                    <a:schemeClr val="tx1"/>
                  </a:solidFill>
                  <a:latin typeface="Liberation Sans Narrow" panose="020B060602020203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1628126" y="21121954"/>
                <a:ext cx="3427198" cy="1239993"/>
              </a:xfrm>
              <a:prstGeom prst="rect">
                <a:avLst/>
              </a:prstGeom>
            </p:spPr>
            <p:txBody>
              <a:bodyPr wrap="none" tIns="180000" rIns="180000" bIns="180000">
                <a:spAutoFit/>
              </a:bodyPr>
              <a:lstStyle/>
              <a:p>
                <a:r>
                  <a:rPr lang="en-US" sz="4000" b="1" dirty="0" smtClean="0">
                    <a:latin typeface="Liberation Sans Narrow" panose="020B0606020202030204" pitchFamily="34" charset="0"/>
                  </a:rPr>
                  <a:t>Parametrization</a:t>
                </a:r>
                <a:endParaRPr lang="en-US" sz="4000" b="1" dirty="0">
                  <a:latin typeface="Liberation Sans Narrow" panose="020B0606020202030204" pitchFamily="34" charset="0"/>
                </a:endParaRPr>
              </a:p>
            </p:txBody>
          </p:sp>
        </p:grp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4661" y="20697469"/>
              <a:ext cx="3757103" cy="3300633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33141337" y="13383893"/>
            <a:ext cx="8638808" cy="5958790"/>
            <a:chOff x="33141337" y="13629128"/>
            <a:chExt cx="8638808" cy="5958790"/>
          </a:xfrm>
        </p:grpSpPr>
        <p:grpSp>
          <p:nvGrpSpPr>
            <p:cNvPr id="119" name="Group 118"/>
            <p:cNvGrpSpPr/>
            <p:nvPr/>
          </p:nvGrpSpPr>
          <p:grpSpPr>
            <a:xfrm>
              <a:off x="33141337" y="13629128"/>
              <a:ext cx="8638808" cy="5958790"/>
              <a:chOff x="31483001" y="21121954"/>
              <a:chExt cx="8638808" cy="5766322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31483001" y="21121954"/>
                <a:ext cx="8638808" cy="5766322"/>
              </a:xfrm>
              <a:custGeom>
                <a:avLst/>
                <a:gdLst>
                  <a:gd name="connsiteX0" fmla="*/ 0 w 7474857"/>
                  <a:gd name="connsiteY0" fmla="*/ 6560457 h 6676571"/>
                  <a:gd name="connsiteX1" fmla="*/ 7474857 w 7474857"/>
                  <a:gd name="connsiteY1" fmla="*/ 6676571 h 6676571"/>
                  <a:gd name="connsiteX2" fmla="*/ 7286172 w 7474857"/>
                  <a:gd name="connsiteY2" fmla="*/ 1030514 h 6676571"/>
                  <a:gd name="connsiteX3" fmla="*/ 4412343 w 7474857"/>
                  <a:gd name="connsiteY3" fmla="*/ 1030514 h 6676571"/>
                  <a:gd name="connsiteX4" fmla="*/ 4412343 w 7474857"/>
                  <a:gd name="connsiteY4" fmla="*/ 29028 h 6676571"/>
                  <a:gd name="connsiteX5" fmla="*/ 116115 w 7474857"/>
                  <a:gd name="connsiteY5" fmla="*/ 0 h 6676571"/>
                  <a:gd name="connsiteX6" fmla="*/ 72572 w 7474857"/>
                  <a:gd name="connsiteY6" fmla="*/ 6574971 h 6676571"/>
                  <a:gd name="connsiteX0" fmla="*/ 0 w 7518401"/>
                  <a:gd name="connsiteY0" fmla="*/ 6560457 h 6676571"/>
                  <a:gd name="connsiteX1" fmla="*/ 7474857 w 7518401"/>
                  <a:gd name="connsiteY1" fmla="*/ 6676571 h 6676571"/>
                  <a:gd name="connsiteX2" fmla="*/ 7518401 w 7518401"/>
                  <a:gd name="connsiteY2" fmla="*/ 1001485 h 6676571"/>
                  <a:gd name="connsiteX3" fmla="*/ 4412343 w 7518401"/>
                  <a:gd name="connsiteY3" fmla="*/ 1030514 h 6676571"/>
                  <a:gd name="connsiteX4" fmla="*/ 4412343 w 7518401"/>
                  <a:gd name="connsiteY4" fmla="*/ 29028 h 6676571"/>
                  <a:gd name="connsiteX5" fmla="*/ 116115 w 7518401"/>
                  <a:gd name="connsiteY5" fmla="*/ 0 h 6676571"/>
                  <a:gd name="connsiteX6" fmla="*/ 72572 w 7518401"/>
                  <a:gd name="connsiteY6" fmla="*/ 6574971 h 6676571"/>
                  <a:gd name="connsiteX0" fmla="*/ 72571 w 7590972"/>
                  <a:gd name="connsiteY0" fmla="*/ 6531429 h 6647543"/>
                  <a:gd name="connsiteX1" fmla="*/ 7547428 w 7590972"/>
                  <a:gd name="connsiteY1" fmla="*/ 6647543 h 6647543"/>
                  <a:gd name="connsiteX2" fmla="*/ 7590972 w 7590972"/>
                  <a:gd name="connsiteY2" fmla="*/ 972457 h 6647543"/>
                  <a:gd name="connsiteX3" fmla="*/ 4484914 w 7590972"/>
                  <a:gd name="connsiteY3" fmla="*/ 1001486 h 6647543"/>
                  <a:gd name="connsiteX4" fmla="*/ 4484914 w 7590972"/>
                  <a:gd name="connsiteY4" fmla="*/ 0 h 6647543"/>
                  <a:gd name="connsiteX5" fmla="*/ 0 w 7590972"/>
                  <a:gd name="connsiteY5" fmla="*/ 1 h 6647543"/>
                  <a:gd name="connsiteX6" fmla="*/ 145143 w 7590972"/>
                  <a:gd name="connsiteY6" fmla="*/ 6545943 h 6647543"/>
                  <a:gd name="connsiteX0" fmla="*/ 0 w 7518401"/>
                  <a:gd name="connsiteY0" fmla="*/ 6531429 h 6647543"/>
                  <a:gd name="connsiteX1" fmla="*/ 7474857 w 7518401"/>
                  <a:gd name="connsiteY1" fmla="*/ 6647543 h 6647543"/>
                  <a:gd name="connsiteX2" fmla="*/ 7518401 w 7518401"/>
                  <a:gd name="connsiteY2" fmla="*/ 972457 h 6647543"/>
                  <a:gd name="connsiteX3" fmla="*/ 4412343 w 7518401"/>
                  <a:gd name="connsiteY3" fmla="*/ 1001486 h 6647543"/>
                  <a:gd name="connsiteX4" fmla="*/ 4412343 w 7518401"/>
                  <a:gd name="connsiteY4" fmla="*/ 0 h 6647543"/>
                  <a:gd name="connsiteX5" fmla="*/ 29029 w 7518401"/>
                  <a:gd name="connsiteY5" fmla="*/ 58058 h 6647543"/>
                  <a:gd name="connsiteX6" fmla="*/ 72572 w 7518401"/>
                  <a:gd name="connsiteY6" fmla="*/ 6545943 h 6647543"/>
                  <a:gd name="connsiteX0" fmla="*/ 0 w 7518401"/>
                  <a:gd name="connsiteY0" fmla="*/ 6560458 h 6676572"/>
                  <a:gd name="connsiteX1" fmla="*/ 7474857 w 7518401"/>
                  <a:gd name="connsiteY1" fmla="*/ 6676572 h 6676572"/>
                  <a:gd name="connsiteX2" fmla="*/ 7518401 w 7518401"/>
                  <a:gd name="connsiteY2" fmla="*/ 1001486 h 6676572"/>
                  <a:gd name="connsiteX3" fmla="*/ 4412343 w 7518401"/>
                  <a:gd name="connsiteY3" fmla="*/ 1030515 h 6676572"/>
                  <a:gd name="connsiteX4" fmla="*/ 4426858 w 7518401"/>
                  <a:gd name="connsiteY4" fmla="*/ 0 h 6676572"/>
                  <a:gd name="connsiteX5" fmla="*/ 29029 w 7518401"/>
                  <a:gd name="connsiteY5" fmla="*/ 87087 h 6676572"/>
                  <a:gd name="connsiteX6" fmla="*/ 72572 w 7518401"/>
                  <a:gd name="connsiteY6" fmla="*/ 6574972 h 6676572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412343 w 7518401"/>
                  <a:gd name="connsiteY3" fmla="*/ 943428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339445 w 7518401"/>
                  <a:gd name="connsiteY3" fmla="*/ 958944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474857"/>
                  <a:gd name="connsiteY0" fmla="*/ 6473371 h 6589485"/>
                  <a:gd name="connsiteX1" fmla="*/ 7474857 w 7474857"/>
                  <a:gd name="connsiteY1" fmla="*/ 6589485 h 6589485"/>
                  <a:gd name="connsiteX2" fmla="*/ 7416344 w 7474857"/>
                  <a:gd name="connsiteY2" fmla="*/ 991982 h 6589485"/>
                  <a:gd name="connsiteX3" fmla="*/ 4339445 w 7474857"/>
                  <a:gd name="connsiteY3" fmla="*/ 958944 h 6589485"/>
                  <a:gd name="connsiteX4" fmla="*/ 4383120 w 7474857"/>
                  <a:gd name="connsiteY4" fmla="*/ 21529 h 6589485"/>
                  <a:gd name="connsiteX5" fmla="*/ 29029 w 7474857"/>
                  <a:gd name="connsiteY5" fmla="*/ 0 h 6589485"/>
                  <a:gd name="connsiteX6" fmla="*/ 72572 w 7474857"/>
                  <a:gd name="connsiteY6" fmla="*/ 6487885 h 6589485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72572 w 7445699"/>
                  <a:gd name="connsiteY6" fmla="*/ 6487885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918183 w 7445699"/>
                  <a:gd name="connsiteY6" fmla="*/ 4827614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14253 w 7445699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5 w 7941207"/>
                  <a:gd name="connsiteY3" fmla="*/ 958944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6 w 7941207"/>
                  <a:gd name="connsiteY3" fmla="*/ 865846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441336 h 6473371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099972 h 6473371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28833 w 7985141"/>
                  <a:gd name="connsiteY6" fmla="*/ 6099972 h 6170539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57992 w 7985141"/>
                  <a:gd name="connsiteY6" fmla="*/ 6162038 h 6170539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162038 h 6190583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072430 h 6190583"/>
                  <a:gd name="connsiteX0" fmla="*/ 2982 w 7942197"/>
                  <a:gd name="connsiteY0" fmla="*/ 6153925 h 6170539"/>
                  <a:gd name="connsiteX1" fmla="*/ 7942197 w 7942197"/>
                  <a:gd name="connsiteY1" fmla="*/ 6170539 h 6170539"/>
                  <a:gd name="connsiteX2" fmla="*/ 7912843 w 7942197"/>
                  <a:gd name="connsiteY2" fmla="*/ 836817 h 6170539"/>
                  <a:gd name="connsiteX3" fmla="*/ 4311082 w 7942197"/>
                  <a:gd name="connsiteY3" fmla="*/ 865846 h 6170539"/>
                  <a:gd name="connsiteX4" fmla="*/ 4354756 w 7942197"/>
                  <a:gd name="connsiteY4" fmla="*/ 21529 h 6170539"/>
                  <a:gd name="connsiteX5" fmla="*/ 665 w 7942197"/>
                  <a:gd name="connsiteY5" fmla="*/ 0 h 6170539"/>
                  <a:gd name="connsiteX6" fmla="*/ 15048 w 7942197"/>
                  <a:gd name="connsiteY6" fmla="*/ 6072430 h 6170539"/>
                  <a:gd name="connsiteX0" fmla="*/ 3242 w 7942457"/>
                  <a:gd name="connsiteY0" fmla="*/ 6153925 h 6170539"/>
                  <a:gd name="connsiteX1" fmla="*/ 7942457 w 7942457"/>
                  <a:gd name="connsiteY1" fmla="*/ 6170539 h 6170539"/>
                  <a:gd name="connsiteX2" fmla="*/ 7913103 w 7942457"/>
                  <a:gd name="connsiteY2" fmla="*/ 836817 h 6170539"/>
                  <a:gd name="connsiteX3" fmla="*/ 4311342 w 7942457"/>
                  <a:gd name="connsiteY3" fmla="*/ 865846 h 6170539"/>
                  <a:gd name="connsiteX4" fmla="*/ 4355016 w 7942457"/>
                  <a:gd name="connsiteY4" fmla="*/ 21529 h 6170539"/>
                  <a:gd name="connsiteX5" fmla="*/ 925 w 7942457"/>
                  <a:gd name="connsiteY5" fmla="*/ 0 h 6170539"/>
                  <a:gd name="connsiteX6" fmla="*/ 7654 w 7942457"/>
                  <a:gd name="connsiteY6" fmla="*/ 6141672 h 6170539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13103 w 7984555"/>
                  <a:gd name="connsiteY2" fmla="*/ 836817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64922 w 7984555"/>
                  <a:gd name="connsiteY3" fmla="*/ 759945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69054 h 6169054"/>
                  <a:gd name="connsiteX1" fmla="*/ 7984555 w 7984555"/>
                  <a:gd name="connsiteY1" fmla="*/ 6157156 h 6169054"/>
                  <a:gd name="connsiteX2" fmla="*/ 7978164 w 7984555"/>
                  <a:gd name="connsiteY2" fmla="*/ 762338 h 6169054"/>
                  <a:gd name="connsiteX3" fmla="*/ 4364922 w 7984555"/>
                  <a:gd name="connsiteY3" fmla="*/ 775074 h 6169054"/>
                  <a:gd name="connsiteX4" fmla="*/ 4389460 w 7984555"/>
                  <a:gd name="connsiteY4" fmla="*/ 0 h 6169054"/>
                  <a:gd name="connsiteX5" fmla="*/ 925 w 7984555"/>
                  <a:gd name="connsiteY5" fmla="*/ 15129 h 6169054"/>
                  <a:gd name="connsiteX6" fmla="*/ 7654 w 7984555"/>
                  <a:gd name="connsiteY6" fmla="*/ 6156801 h 6169054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64922 w 7984555"/>
                  <a:gd name="connsiteY3" fmla="*/ 771001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4 w 7984555"/>
                  <a:gd name="connsiteY2" fmla="*/ 860567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802816 w 7984555"/>
                  <a:gd name="connsiteY3" fmla="*/ 861935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67485 w 7984555"/>
                  <a:gd name="connsiteY2" fmla="*/ 826777 h 6153925"/>
                  <a:gd name="connsiteX3" fmla="*/ 4802816 w 7984555"/>
                  <a:gd name="connsiteY3" fmla="*/ 850879 h 6153925"/>
                  <a:gd name="connsiteX4" fmla="*/ 4790597 w 7984555"/>
                  <a:gd name="connsiteY4" fmla="*/ 91245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0 w 7981313"/>
                  <a:gd name="connsiteY0" fmla="*/ 6114141 h 6114141"/>
                  <a:gd name="connsiteX1" fmla="*/ 7981313 w 7981313"/>
                  <a:gd name="connsiteY1" fmla="*/ 6102243 h 6114141"/>
                  <a:gd name="connsiteX2" fmla="*/ 7964243 w 7981313"/>
                  <a:gd name="connsiteY2" fmla="*/ 786993 h 6114141"/>
                  <a:gd name="connsiteX3" fmla="*/ 4799574 w 7981313"/>
                  <a:gd name="connsiteY3" fmla="*/ 811095 h 6114141"/>
                  <a:gd name="connsiteX4" fmla="*/ 4787355 w 7981313"/>
                  <a:gd name="connsiteY4" fmla="*/ 51461 h 6114141"/>
                  <a:gd name="connsiteX5" fmla="*/ 40405 w 7981313"/>
                  <a:gd name="connsiteY5" fmla="*/ 0 h 6114141"/>
                  <a:gd name="connsiteX6" fmla="*/ 4412 w 7981313"/>
                  <a:gd name="connsiteY6" fmla="*/ 6101888 h 6114141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99574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78213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265829 w 8247142"/>
                  <a:gd name="connsiteY0" fmla="*/ 6062680 h 6062680"/>
                  <a:gd name="connsiteX1" fmla="*/ 8247142 w 8247142"/>
                  <a:gd name="connsiteY1" fmla="*/ 6050782 h 6062680"/>
                  <a:gd name="connsiteX2" fmla="*/ 8230072 w 8247142"/>
                  <a:gd name="connsiteY2" fmla="*/ 735532 h 6062680"/>
                  <a:gd name="connsiteX3" fmla="*/ 5044042 w 8247142"/>
                  <a:gd name="connsiteY3" fmla="*/ 759634 h 6062680"/>
                  <a:gd name="connsiteX4" fmla="*/ 5053184 w 8247142"/>
                  <a:gd name="connsiteY4" fmla="*/ 0 h 6062680"/>
                  <a:gd name="connsiteX5" fmla="*/ 64 w 8247142"/>
                  <a:gd name="connsiteY5" fmla="*/ 38053 h 6062680"/>
                  <a:gd name="connsiteX6" fmla="*/ 270241 w 8247142"/>
                  <a:gd name="connsiteY6" fmla="*/ 6050427 h 6062680"/>
                  <a:gd name="connsiteX0" fmla="*/ 266497 w 8247810"/>
                  <a:gd name="connsiteY0" fmla="*/ 6062680 h 6152255"/>
                  <a:gd name="connsiteX1" fmla="*/ 8247810 w 8247810"/>
                  <a:gd name="connsiteY1" fmla="*/ 6050782 h 6152255"/>
                  <a:gd name="connsiteX2" fmla="*/ 8230740 w 8247810"/>
                  <a:gd name="connsiteY2" fmla="*/ 735532 h 6152255"/>
                  <a:gd name="connsiteX3" fmla="*/ 5044710 w 8247810"/>
                  <a:gd name="connsiteY3" fmla="*/ 759634 h 6152255"/>
                  <a:gd name="connsiteX4" fmla="*/ 5053852 w 8247810"/>
                  <a:gd name="connsiteY4" fmla="*/ 0 h 6152255"/>
                  <a:gd name="connsiteX5" fmla="*/ 732 w 8247810"/>
                  <a:gd name="connsiteY5" fmla="*/ 38053 h 6152255"/>
                  <a:gd name="connsiteX6" fmla="*/ 12578 w 8247810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230740 w 8659226"/>
                  <a:gd name="connsiteY2" fmla="*/ 735532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56929 w 8659226"/>
                  <a:gd name="connsiteY0" fmla="*/ 6174690 h 6174690"/>
                  <a:gd name="connsiteX1" fmla="*/ 8659226 w 8659226"/>
                  <a:gd name="connsiteY1" fmla="*/ 6122062 h 6174690"/>
                  <a:gd name="connsiteX2" fmla="*/ 8623020 w 8659226"/>
                  <a:gd name="connsiteY2" fmla="*/ 776263 h 6174690"/>
                  <a:gd name="connsiteX3" fmla="*/ 5044710 w 8659226"/>
                  <a:gd name="connsiteY3" fmla="*/ 759634 h 6174690"/>
                  <a:gd name="connsiteX4" fmla="*/ 5053852 w 8659226"/>
                  <a:gd name="connsiteY4" fmla="*/ 0 h 6174690"/>
                  <a:gd name="connsiteX5" fmla="*/ 732 w 8659226"/>
                  <a:gd name="connsiteY5" fmla="*/ 38053 h 6174690"/>
                  <a:gd name="connsiteX6" fmla="*/ 12578 w 8659226"/>
                  <a:gd name="connsiteY6" fmla="*/ 6152255 h 6174690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17734 w 8659226"/>
                  <a:gd name="connsiteY0" fmla="*/ 6164508 h 6164508"/>
                  <a:gd name="connsiteX1" fmla="*/ 8659226 w 8659226"/>
                  <a:gd name="connsiteY1" fmla="*/ 6122062 h 6164508"/>
                  <a:gd name="connsiteX2" fmla="*/ 8623020 w 8659226"/>
                  <a:gd name="connsiteY2" fmla="*/ 776263 h 6164508"/>
                  <a:gd name="connsiteX3" fmla="*/ 5044710 w 8659226"/>
                  <a:gd name="connsiteY3" fmla="*/ 759634 h 6164508"/>
                  <a:gd name="connsiteX4" fmla="*/ 5053852 w 8659226"/>
                  <a:gd name="connsiteY4" fmla="*/ 0 h 6164508"/>
                  <a:gd name="connsiteX5" fmla="*/ 732 w 8659226"/>
                  <a:gd name="connsiteY5" fmla="*/ 38053 h 6164508"/>
                  <a:gd name="connsiteX6" fmla="*/ 12578 w 8659226"/>
                  <a:gd name="connsiteY6" fmla="*/ 6152255 h 6164508"/>
                  <a:gd name="connsiteX0" fmla="*/ 18249 w 8659741"/>
                  <a:gd name="connsiteY0" fmla="*/ 6164508 h 6164508"/>
                  <a:gd name="connsiteX1" fmla="*/ 8659741 w 8659741"/>
                  <a:gd name="connsiteY1" fmla="*/ 6122062 h 6164508"/>
                  <a:gd name="connsiteX2" fmla="*/ 8623535 w 8659741"/>
                  <a:gd name="connsiteY2" fmla="*/ 776263 h 6164508"/>
                  <a:gd name="connsiteX3" fmla="*/ 5045225 w 8659741"/>
                  <a:gd name="connsiteY3" fmla="*/ 759634 h 6164508"/>
                  <a:gd name="connsiteX4" fmla="*/ 5054367 w 8659741"/>
                  <a:gd name="connsiteY4" fmla="*/ 0 h 6164508"/>
                  <a:gd name="connsiteX5" fmla="*/ 1247 w 8659741"/>
                  <a:gd name="connsiteY5" fmla="*/ 38053 h 6164508"/>
                  <a:gd name="connsiteX6" fmla="*/ 13093 w 8659741"/>
                  <a:gd name="connsiteY6" fmla="*/ 6152255 h 6164508"/>
                  <a:gd name="connsiteX0" fmla="*/ 36681 w 8678173"/>
                  <a:gd name="connsiteY0" fmla="*/ 6164508 h 6164508"/>
                  <a:gd name="connsiteX1" fmla="*/ 8678173 w 8678173"/>
                  <a:gd name="connsiteY1" fmla="*/ 6122062 h 6164508"/>
                  <a:gd name="connsiteX2" fmla="*/ 8641967 w 8678173"/>
                  <a:gd name="connsiteY2" fmla="*/ 776263 h 6164508"/>
                  <a:gd name="connsiteX3" fmla="*/ 5063657 w 8678173"/>
                  <a:gd name="connsiteY3" fmla="*/ 759634 h 6164508"/>
                  <a:gd name="connsiteX4" fmla="*/ 5072799 w 8678173"/>
                  <a:gd name="connsiteY4" fmla="*/ 0 h 6164508"/>
                  <a:gd name="connsiteX5" fmla="*/ 543 w 8678173"/>
                  <a:gd name="connsiteY5" fmla="*/ 17687 h 6164508"/>
                  <a:gd name="connsiteX6" fmla="*/ 31525 w 8678173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41424 w 8677630"/>
                  <a:gd name="connsiteY2" fmla="*/ 776263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7630" h="6164508">
                    <a:moveTo>
                      <a:pt x="36138" y="6164508"/>
                    </a:moveTo>
                    <a:lnTo>
                      <a:pt x="8677630" y="6122062"/>
                    </a:lnTo>
                    <a:lnTo>
                      <a:pt x="8670127" y="786446"/>
                    </a:lnTo>
                    <a:lnTo>
                      <a:pt x="5063114" y="759634"/>
                    </a:lnTo>
                    <a:lnTo>
                      <a:pt x="5072256" y="0"/>
                    </a:lnTo>
                    <a:lnTo>
                      <a:pt x="0" y="17687"/>
                    </a:lnTo>
                    <a:cubicBezTo>
                      <a:pt x="15491" y="3084971"/>
                      <a:pt x="25059" y="3095154"/>
                      <a:pt x="30982" y="615225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320000" tIns="900000" rIns="180000" bIns="180000" numCol="1" rtlCol="0" anchor="t" anchorCtr="0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Each fabrication method must consider various physical constraints.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Students will learn that a model seen on the screen may not «print» as expected and that model design has to take into account materials parameters.</a:t>
                </a:r>
                <a:endParaRPr lang="en-US" sz="3200" dirty="0">
                  <a:solidFill>
                    <a:schemeClr val="tx1"/>
                  </a:solidFill>
                  <a:latin typeface="Liberation Sans Narrow" panose="020B0606020202030204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1628126" y="21121954"/>
                <a:ext cx="4363352" cy="979069"/>
              </a:xfrm>
              <a:prstGeom prst="rect">
                <a:avLst/>
              </a:prstGeom>
            </p:spPr>
            <p:txBody>
              <a:bodyPr wrap="none" tIns="180000" rIns="180000" bIns="180000">
                <a:spAutoFit/>
              </a:bodyPr>
              <a:lstStyle/>
              <a:p>
                <a:r>
                  <a:rPr lang="en-US" sz="4000" b="1" dirty="0" smtClean="0">
                    <a:latin typeface="Liberation Sans Narrow" panose="020B0606020202030204" pitchFamily="34" charset="0"/>
                  </a:rPr>
                  <a:t>Physical constraints</a:t>
                </a:r>
                <a:endParaRPr lang="en-US" sz="4000" b="1" dirty="0">
                  <a:latin typeface="Liberation Sans Narrow" panose="020B0606020202030204" pitchFamily="34" charset="0"/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6692" y="14599680"/>
              <a:ext cx="3327580" cy="4517150"/>
            </a:xfrm>
            <a:prstGeom prst="rect">
              <a:avLst/>
            </a:prstGeom>
          </p:spPr>
        </p:pic>
      </p:grpSp>
      <p:sp>
        <p:nvSpPr>
          <p:cNvPr id="169" name="TextBox 168"/>
          <p:cNvSpPr txBox="1"/>
          <p:nvPr/>
        </p:nvSpPr>
        <p:spPr>
          <a:xfrm>
            <a:off x="519561" y="8408813"/>
            <a:ext cx="11423547" cy="7376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en-US" sz="4000" b="1" dirty="0" smtClean="0">
                <a:latin typeface="Liberation Sans Narrow" panose="020B0606020202030204" pitchFamily="34" charset="0"/>
              </a:rPr>
              <a:t>Results:</a:t>
            </a:r>
          </a:p>
          <a:p>
            <a:pPr marL="723900" indent="-3619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iberation Sans Narrow" panose="020B0606020202030204" pitchFamily="34" charset="0"/>
              </a:rPr>
              <a:t>Six small and large-scale successful outreach events</a:t>
            </a:r>
          </a:p>
          <a:p>
            <a:pPr marL="723900" indent="-3619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iberation Sans Narrow" panose="020B0606020202030204" pitchFamily="34" charset="0"/>
              </a:rPr>
              <a:t>Positive results in a satisfaction and apprehension survey: A </a:t>
            </a:r>
            <a:r>
              <a:rPr lang="en-US" sz="3200" dirty="0" smtClean="0">
                <a:latin typeface="Liberation Sans Narrow" panose="020B0606020202030204" pitchFamily="34" charset="0"/>
                <a:ea typeface="Times New Roman" panose="02020603050405020304" pitchFamily="18" charset="0"/>
              </a:rPr>
              <a:t>questionnaire administered to 78 participants (</a:t>
            </a:r>
            <a:r>
              <a:rPr lang="en-US" sz="3200" dirty="0" err="1" smtClean="0">
                <a:latin typeface="Liberation Sans Narrow" panose="020B0606020202030204" pitchFamily="34" charset="0"/>
                <a:ea typeface="Times New Roman" panose="02020603050405020304" pitchFamily="18" charset="0"/>
              </a:rPr>
              <a:t>M_age</a:t>
            </a:r>
            <a:r>
              <a:rPr lang="en-US" sz="3200" dirty="0" smtClean="0">
                <a:latin typeface="Liberation Sans Narrow" panose="020B0606020202030204" pitchFamily="34" charset="0"/>
                <a:ea typeface="Times New Roman" panose="02020603050405020304" pitchFamily="18" charset="0"/>
              </a:rPr>
              <a:t>=18.10, </a:t>
            </a:r>
            <a:r>
              <a:rPr lang="en-US" sz="3200" dirty="0" err="1" smtClean="0">
                <a:latin typeface="Liberation Sans Narrow" panose="020B0606020202030204" pitchFamily="34" charset="0"/>
                <a:ea typeface="Times New Roman" panose="02020603050405020304" pitchFamily="18" charset="0"/>
              </a:rPr>
              <a:t>SD_age</a:t>
            </a:r>
            <a:r>
              <a:rPr lang="en-US" sz="3200" dirty="0" smtClean="0">
                <a:latin typeface="Liberation Sans Narrow" panose="020B0606020202030204" pitchFamily="34" charset="0"/>
                <a:ea typeface="Times New Roman" panose="02020603050405020304" pitchFamily="18" charset="0"/>
              </a:rPr>
              <a:t>=14.18, 47% F) at one event measured interest and perceived difficulty. Interest in the activity was high (on a scale of 1 to 7, M=6.91, SD=0.29). In pre-post comparison, </a:t>
            </a:r>
            <a:r>
              <a:rPr lang="en-US" sz="3200" dirty="0" smtClean="0">
                <a:latin typeface="Liberation Sans Narrow" panose="020B0606020202030204" pitchFamily="34" charset="0"/>
              </a:rPr>
              <a:t>participants have a stable image of the difficulty of drawing and vectorization but reevaluate downwards the difficulty of creating an embroidery with a machine.</a:t>
            </a:r>
          </a:p>
          <a:p>
            <a:pPr marL="723900" indent="-3619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iberation Sans Narrow" panose="020B0606020202030204" pitchFamily="34" charset="0"/>
              </a:rPr>
              <a:t>Successful implementation in a master-degree “making” course for educational technologists.</a:t>
            </a:r>
          </a:p>
          <a:p>
            <a:pPr marL="723900" indent="-3619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iberation Sans Narrow" panose="020B0606020202030204" pitchFamily="34" charset="0"/>
              </a:rPr>
              <a:t>No research on learning effects, so far.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Liberation Sans Narrow" panose="020B0606020202030204" pitchFamily="34" charset="0"/>
            </a:endParaRPr>
          </a:p>
          <a:p>
            <a:endParaRPr lang="en-US" sz="3600" dirty="0" smtClean="0">
              <a:latin typeface="Liberation Sans Narrow" panose="020B0606020202030204" pitchFamily="34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33141337" y="7670963"/>
            <a:ext cx="8638808" cy="5325940"/>
            <a:chOff x="33141337" y="7918814"/>
            <a:chExt cx="8638808" cy="5325940"/>
          </a:xfrm>
        </p:grpSpPr>
        <p:grpSp>
          <p:nvGrpSpPr>
            <p:cNvPr id="164" name="Group 163"/>
            <p:cNvGrpSpPr/>
            <p:nvPr/>
          </p:nvGrpSpPr>
          <p:grpSpPr>
            <a:xfrm>
              <a:off x="33141337" y="7918814"/>
              <a:ext cx="8638808" cy="5325940"/>
              <a:chOff x="31483001" y="21121954"/>
              <a:chExt cx="8638808" cy="5766322"/>
            </a:xfrm>
          </p:grpSpPr>
          <p:sp>
            <p:nvSpPr>
              <p:cNvPr id="165" name="Freeform 164"/>
              <p:cNvSpPr/>
              <p:nvPr/>
            </p:nvSpPr>
            <p:spPr>
              <a:xfrm>
                <a:off x="31483001" y="21121954"/>
                <a:ext cx="8638808" cy="5766322"/>
              </a:xfrm>
              <a:custGeom>
                <a:avLst/>
                <a:gdLst>
                  <a:gd name="connsiteX0" fmla="*/ 0 w 7474857"/>
                  <a:gd name="connsiteY0" fmla="*/ 6560457 h 6676571"/>
                  <a:gd name="connsiteX1" fmla="*/ 7474857 w 7474857"/>
                  <a:gd name="connsiteY1" fmla="*/ 6676571 h 6676571"/>
                  <a:gd name="connsiteX2" fmla="*/ 7286172 w 7474857"/>
                  <a:gd name="connsiteY2" fmla="*/ 1030514 h 6676571"/>
                  <a:gd name="connsiteX3" fmla="*/ 4412343 w 7474857"/>
                  <a:gd name="connsiteY3" fmla="*/ 1030514 h 6676571"/>
                  <a:gd name="connsiteX4" fmla="*/ 4412343 w 7474857"/>
                  <a:gd name="connsiteY4" fmla="*/ 29028 h 6676571"/>
                  <a:gd name="connsiteX5" fmla="*/ 116115 w 7474857"/>
                  <a:gd name="connsiteY5" fmla="*/ 0 h 6676571"/>
                  <a:gd name="connsiteX6" fmla="*/ 72572 w 7474857"/>
                  <a:gd name="connsiteY6" fmla="*/ 6574971 h 6676571"/>
                  <a:gd name="connsiteX0" fmla="*/ 0 w 7518401"/>
                  <a:gd name="connsiteY0" fmla="*/ 6560457 h 6676571"/>
                  <a:gd name="connsiteX1" fmla="*/ 7474857 w 7518401"/>
                  <a:gd name="connsiteY1" fmla="*/ 6676571 h 6676571"/>
                  <a:gd name="connsiteX2" fmla="*/ 7518401 w 7518401"/>
                  <a:gd name="connsiteY2" fmla="*/ 1001485 h 6676571"/>
                  <a:gd name="connsiteX3" fmla="*/ 4412343 w 7518401"/>
                  <a:gd name="connsiteY3" fmla="*/ 1030514 h 6676571"/>
                  <a:gd name="connsiteX4" fmla="*/ 4412343 w 7518401"/>
                  <a:gd name="connsiteY4" fmla="*/ 29028 h 6676571"/>
                  <a:gd name="connsiteX5" fmla="*/ 116115 w 7518401"/>
                  <a:gd name="connsiteY5" fmla="*/ 0 h 6676571"/>
                  <a:gd name="connsiteX6" fmla="*/ 72572 w 7518401"/>
                  <a:gd name="connsiteY6" fmla="*/ 6574971 h 6676571"/>
                  <a:gd name="connsiteX0" fmla="*/ 72571 w 7590972"/>
                  <a:gd name="connsiteY0" fmla="*/ 6531429 h 6647543"/>
                  <a:gd name="connsiteX1" fmla="*/ 7547428 w 7590972"/>
                  <a:gd name="connsiteY1" fmla="*/ 6647543 h 6647543"/>
                  <a:gd name="connsiteX2" fmla="*/ 7590972 w 7590972"/>
                  <a:gd name="connsiteY2" fmla="*/ 972457 h 6647543"/>
                  <a:gd name="connsiteX3" fmla="*/ 4484914 w 7590972"/>
                  <a:gd name="connsiteY3" fmla="*/ 1001486 h 6647543"/>
                  <a:gd name="connsiteX4" fmla="*/ 4484914 w 7590972"/>
                  <a:gd name="connsiteY4" fmla="*/ 0 h 6647543"/>
                  <a:gd name="connsiteX5" fmla="*/ 0 w 7590972"/>
                  <a:gd name="connsiteY5" fmla="*/ 1 h 6647543"/>
                  <a:gd name="connsiteX6" fmla="*/ 145143 w 7590972"/>
                  <a:gd name="connsiteY6" fmla="*/ 6545943 h 6647543"/>
                  <a:gd name="connsiteX0" fmla="*/ 0 w 7518401"/>
                  <a:gd name="connsiteY0" fmla="*/ 6531429 h 6647543"/>
                  <a:gd name="connsiteX1" fmla="*/ 7474857 w 7518401"/>
                  <a:gd name="connsiteY1" fmla="*/ 6647543 h 6647543"/>
                  <a:gd name="connsiteX2" fmla="*/ 7518401 w 7518401"/>
                  <a:gd name="connsiteY2" fmla="*/ 972457 h 6647543"/>
                  <a:gd name="connsiteX3" fmla="*/ 4412343 w 7518401"/>
                  <a:gd name="connsiteY3" fmla="*/ 1001486 h 6647543"/>
                  <a:gd name="connsiteX4" fmla="*/ 4412343 w 7518401"/>
                  <a:gd name="connsiteY4" fmla="*/ 0 h 6647543"/>
                  <a:gd name="connsiteX5" fmla="*/ 29029 w 7518401"/>
                  <a:gd name="connsiteY5" fmla="*/ 58058 h 6647543"/>
                  <a:gd name="connsiteX6" fmla="*/ 72572 w 7518401"/>
                  <a:gd name="connsiteY6" fmla="*/ 6545943 h 6647543"/>
                  <a:gd name="connsiteX0" fmla="*/ 0 w 7518401"/>
                  <a:gd name="connsiteY0" fmla="*/ 6560458 h 6676572"/>
                  <a:gd name="connsiteX1" fmla="*/ 7474857 w 7518401"/>
                  <a:gd name="connsiteY1" fmla="*/ 6676572 h 6676572"/>
                  <a:gd name="connsiteX2" fmla="*/ 7518401 w 7518401"/>
                  <a:gd name="connsiteY2" fmla="*/ 1001486 h 6676572"/>
                  <a:gd name="connsiteX3" fmla="*/ 4412343 w 7518401"/>
                  <a:gd name="connsiteY3" fmla="*/ 1030515 h 6676572"/>
                  <a:gd name="connsiteX4" fmla="*/ 4426858 w 7518401"/>
                  <a:gd name="connsiteY4" fmla="*/ 0 h 6676572"/>
                  <a:gd name="connsiteX5" fmla="*/ 29029 w 7518401"/>
                  <a:gd name="connsiteY5" fmla="*/ 87087 h 6676572"/>
                  <a:gd name="connsiteX6" fmla="*/ 72572 w 7518401"/>
                  <a:gd name="connsiteY6" fmla="*/ 6574972 h 6676572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412343 w 7518401"/>
                  <a:gd name="connsiteY3" fmla="*/ 943428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339445 w 7518401"/>
                  <a:gd name="connsiteY3" fmla="*/ 958944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474857"/>
                  <a:gd name="connsiteY0" fmla="*/ 6473371 h 6589485"/>
                  <a:gd name="connsiteX1" fmla="*/ 7474857 w 7474857"/>
                  <a:gd name="connsiteY1" fmla="*/ 6589485 h 6589485"/>
                  <a:gd name="connsiteX2" fmla="*/ 7416344 w 7474857"/>
                  <a:gd name="connsiteY2" fmla="*/ 991982 h 6589485"/>
                  <a:gd name="connsiteX3" fmla="*/ 4339445 w 7474857"/>
                  <a:gd name="connsiteY3" fmla="*/ 958944 h 6589485"/>
                  <a:gd name="connsiteX4" fmla="*/ 4383120 w 7474857"/>
                  <a:gd name="connsiteY4" fmla="*/ 21529 h 6589485"/>
                  <a:gd name="connsiteX5" fmla="*/ 29029 w 7474857"/>
                  <a:gd name="connsiteY5" fmla="*/ 0 h 6589485"/>
                  <a:gd name="connsiteX6" fmla="*/ 72572 w 7474857"/>
                  <a:gd name="connsiteY6" fmla="*/ 6487885 h 6589485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72572 w 7445699"/>
                  <a:gd name="connsiteY6" fmla="*/ 6487885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918183 w 7445699"/>
                  <a:gd name="connsiteY6" fmla="*/ 4827614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14253 w 7445699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5 w 7941207"/>
                  <a:gd name="connsiteY3" fmla="*/ 958944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6 w 7941207"/>
                  <a:gd name="connsiteY3" fmla="*/ 865846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441336 h 6473371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099972 h 6473371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28833 w 7985141"/>
                  <a:gd name="connsiteY6" fmla="*/ 6099972 h 6170539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57992 w 7985141"/>
                  <a:gd name="connsiteY6" fmla="*/ 6162038 h 6170539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162038 h 6190583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072430 h 6190583"/>
                  <a:gd name="connsiteX0" fmla="*/ 2982 w 7942197"/>
                  <a:gd name="connsiteY0" fmla="*/ 6153925 h 6170539"/>
                  <a:gd name="connsiteX1" fmla="*/ 7942197 w 7942197"/>
                  <a:gd name="connsiteY1" fmla="*/ 6170539 h 6170539"/>
                  <a:gd name="connsiteX2" fmla="*/ 7912843 w 7942197"/>
                  <a:gd name="connsiteY2" fmla="*/ 836817 h 6170539"/>
                  <a:gd name="connsiteX3" fmla="*/ 4311082 w 7942197"/>
                  <a:gd name="connsiteY3" fmla="*/ 865846 h 6170539"/>
                  <a:gd name="connsiteX4" fmla="*/ 4354756 w 7942197"/>
                  <a:gd name="connsiteY4" fmla="*/ 21529 h 6170539"/>
                  <a:gd name="connsiteX5" fmla="*/ 665 w 7942197"/>
                  <a:gd name="connsiteY5" fmla="*/ 0 h 6170539"/>
                  <a:gd name="connsiteX6" fmla="*/ 15048 w 7942197"/>
                  <a:gd name="connsiteY6" fmla="*/ 6072430 h 6170539"/>
                  <a:gd name="connsiteX0" fmla="*/ 3242 w 7942457"/>
                  <a:gd name="connsiteY0" fmla="*/ 6153925 h 6170539"/>
                  <a:gd name="connsiteX1" fmla="*/ 7942457 w 7942457"/>
                  <a:gd name="connsiteY1" fmla="*/ 6170539 h 6170539"/>
                  <a:gd name="connsiteX2" fmla="*/ 7913103 w 7942457"/>
                  <a:gd name="connsiteY2" fmla="*/ 836817 h 6170539"/>
                  <a:gd name="connsiteX3" fmla="*/ 4311342 w 7942457"/>
                  <a:gd name="connsiteY3" fmla="*/ 865846 h 6170539"/>
                  <a:gd name="connsiteX4" fmla="*/ 4355016 w 7942457"/>
                  <a:gd name="connsiteY4" fmla="*/ 21529 h 6170539"/>
                  <a:gd name="connsiteX5" fmla="*/ 925 w 7942457"/>
                  <a:gd name="connsiteY5" fmla="*/ 0 h 6170539"/>
                  <a:gd name="connsiteX6" fmla="*/ 7654 w 7942457"/>
                  <a:gd name="connsiteY6" fmla="*/ 6141672 h 6170539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13103 w 7984555"/>
                  <a:gd name="connsiteY2" fmla="*/ 836817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64922 w 7984555"/>
                  <a:gd name="connsiteY3" fmla="*/ 759945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69054 h 6169054"/>
                  <a:gd name="connsiteX1" fmla="*/ 7984555 w 7984555"/>
                  <a:gd name="connsiteY1" fmla="*/ 6157156 h 6169054"/>
                  <a:gd name="connsiteX2" fmla="*/ 7978164 w 7984555"/>
                  <a:gd name="connsiteY2" fmla="*/ 762338 h 6169054"/>
                  <a:gd name="connsiteX3" fmla="*/ 4364922 w 7984555"/>
                  <a:gd name="connsiteY3" fmla="*/ 775074 h 6169054"/>
                  <a:gd name="connsiteX4" fmla="*/ 4389460 w 7984555"/>
                  <a:gd name="connsiteY4" fmla="*/ 0 h 6169054"/>
                  <a:gd name="connsiteX5" fmla="*/ 925 w 7984555"/>
                  <a:gd name="connsiteY5" fmla="*/ 15129 h 6169054"/>
                  <a:gd name="connsiteX6" fmla="*/ 7654 w 7984555"/>
                  <a:gd name="connsiteY6" fmla="*/ 6156801 h 6169054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64922 w 7984555"/>
                  <a:gd name="connsiteY3" fmla="*/ 771001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4 w 7984555"/>
                  <a:gd name="connsiteY2" fmla="*/ 860567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802816 w 7984555"/>
                  <a:gd name="connsiteY3" fmla="*/ 861935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67485 w 7984555"/>
                  <a:gd name="connsiteY2" fmla="*/ 826777 h 6153925"/>
                  <a:gd name="connsiteX3" fmla="*/ 4802816 w 7984555"/>
                  <a:gd name="connsiteY3" fmla="*/ 850879 h 6153925"/>
                  <a:gd name="connsiteX4" fmla="*/ 4790597 w 7984555"/>
                  <a:gd name="connsiteY4" fmla="*/ 91245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0 w 7981313"/>
                  <a:gd name="connsiteY0" fmla="*/ 6114141 h 6114141"/>
                  <a:gd name="connsiteX1" fmla="*/ 7981313 w 7981313"/>
                  <a:gd name="connsiteY1" fmla="*/ 6102243 h 6114141"/>
                  <a:gd name="connsiteX2" fmla="*/ 7964243 w 7981313"/>
                  <a:gd name="connsiteY2" fmla="*/ 786993 h 6114141"/>
                  <a:gd name="connsiteX3" fmla="*/ 4799574 w 7981313"/>
                  <a:gd name="connsiteY3" fmla="*/ 811095 h 6114141"/>
                  <a:gd name="connsiteX4" fmla="*/ 4787355 w 7981313"/>
                  <a:gd name="connsiteY4" fmla="*/ 51461 h 6114141"/>
                  <a:gd name="connsiteX5" fmla="*/ 40405 w 7981313"/>
                  <a:gd name="connsiteY5" fmla="*/ 0 h 6114141"/>
                  <a:gd name="connsiteX6" fmla="*/ 4412 w 7981313"/>
                  <a:gd name="connsiteY6" fmla="*/ 6101888 h 6114141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99574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78213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265829 w 8247142"/>
                  <a:gd name="connsiteY0" fmla="*/ 6062680 h 6062680"/>
                  <a:gd name="connsiteX1" fmla="*/ 8247142 w 8247142"/>
                  <a:gd name="connsiteY1" fmla="*/ 6050782 h 6062680"/>
                  <a:gd name="connsiteX2" fmla="*/ 8230072 w 8247142"/>
                  <a:gd name="connsiteY2" fmla="*/ 735532 h 6062680"/>
                  <a:gd name="connsiteX3" fmla="*/ 5044042 w 8247142"/>
                  <a:gd name="connsiteY3" fmla="*/ 759634 h 6062680"/>
                  <a:gd name="connsiteX4" fmla="*/ 5053184 w 8247142"/>
                  <a:gd name="connsiteY4" fmla="*/ 0 h 6062680"/>
                  <a:gd name="connsiteX5" fmla="*/ 64 w 8247142"/>
                  <a:gd name="connsiteY5" fmla="*/ 38053 h 6062680"/>
                  <a:gd name="connsiteX6" fmla="*/ 270241 w 8247142"/>
                  <a:gd name="connsiteY6" fmla="*/ 6050427 h 6062680"/>
                  <a:gd name="connsiteX0" fmla="*/ 266497 w 8247810"/>
                  <a:gd name="connsiteY0" fmla="*/ 6062680 h 6152255"/>
                  <a:gd name="connsiteX1" fmla="*/ 8247810 w 8247810"/>
                  <a:gd name="connsiteY1" fmla="*/ 6050782 h 6152255"/>
                  <a:gd name="connsiteX2" fmla="*/ 8230740 w 8247810"/>
                  <a:gd name="connsiteY2" fmla="*/ 735532 h 6152255"/>
                  <a:gd name="connsiteX3" fmla="*/ 5044710 w 8247810"/>
                  <a:gd name="connsiteY3" fmla="*/ 759634 h 6152255"/>
                  <a:gd name="connsiteX4" fmla="*/ 5053852 w 8247810"/>
                  <a:gd name="connsiteY4" fmla="*/ 0 h 6152255"/>
                  <a:gd name="connsiteX5" fmla="*/ 732 w 8247810"/>
                  <a:gd name="connsiteY5" fmla="*/ 38053 h 6152255"/>
                  <a:gd name="connsiteX6" fmla="*/ 12578 w 8247810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230740 w 8659226"/>
                  <a:gd name="connsiteY2" fmla="*/ 735532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56929 w 8659226"/>
                  <a:gd name="connsiteY0" fmla="*/ 6174690 h 6174690"/>
                  <a:gd name="connsiteX1" fmla="*/ 8659226 w 8659226"/>
                  <a:gd name="connsiteY1" fmla="*/ 6122062 h 6174690"/>
                  <a:gd name="connsiteX2" fmla="*/ 8623020 w 8659226"/>
                  <a:gd name="connsiteY2" fmla="*/ 776263 h 6174690"/>
                  <a:gd name="connsiteX3" fmla="*/ 5044710 w 8659226"/>
                  <a:gd name="connsiteY3" fmla="*/ 759634 h 6174690"/>
                  <a:gd name="connsiteX4" fmla="*/ 5053852 w 8659226"/>
                  <a:gd name="connsiteY4" fmla="*/ 0 h 6174690"/>
                  <a:gd name="connsiteX5" fmla="*/ 732 w 8659226"/>
                  <a:gd name="connsiteY5" fmla="*/ 38053 h 6174690"/>
                  <a:gd name="connsiteX6" fmla="*/ 12578 w 8659226"/>
                  <a:gd name="connsiteY6" fmla="*/ 6152255 h 6174690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17734 w 8659226"/>
                  <a:gd name="connsiteY0" fmla="*/ 6164508 h 6164508"/>
                  <a:gd name="connsiteX1" fmla="*/ 8659226 w 8659226"/>
                  <a:gd name="connsiteY1" fmla="*/ 6122062 h 6164508"/>
                  <a:gd name="connsiteX2" fmla="*/ 8623020 w 8659226"/>
                  <a:gd name="connsiteY2" fmla="*/ 776263 h 6164508"/>
                  <a:gd name="connsiteX3" fmla="*/ 5044710 w 8659226"/>
                  <a:gd name="connsiteY3" fmla="*/ 759634 h 6164508"/>
                  <a:gd name="connsiteX4" fmla="*/ 5053852 w 8659226"/>
                  <a:gd name="connsiteY4" fmla="*/ 0 h 6164508"/>
                  <a:gd name="connsiteX5" fmla="*/ 732 w 8659226"/>
                  <a:gd name="connsiteY5" fmla="*/ 38053 h 6164508"/>
                  <a:gd name="connsiteX6" fmla="*/ 12578 w 8659226"/>
                  <a:gd name="connsiteY6" fmla="*/ 6152255 h 6164508"/>
                  <a:gd name="connsiteX0" fmla="*/ 18249 w 8659741"/>
                  <a:gd name="connsiteY0" fmla="*/ 6164508 h 6164508"/>
                  <a:gd name="connsiteX1" fmla="*/ 8659741 w 8659741"/>
                  <a:gd name="connsiteY1" fmla="*/ 6122062 h 6164508"/>
                  <a:gd name="connsiteX2" fmla="*/ 8623535 w 8659741"/>
                  <a:gd name="connsiteY2" fmla="*/ 776263 h 6164508"/>
                  <a:gd name="connsiteX3" fmla="*/ 5045225 w 8659741"/>
                  <a:gd name="connsiteY3" fmla="*/ 759634 h 6164508"/>
                  <a:gd name="connsiteX4" fmla="*/ 5054367 w 8659741"/>
                  <a:gd name="connsiteY4" fmla="*/ 0 h 6164508"/>
                  <a:gd name="connsiteX5" fmla="*/ 1247 w 8659741"/>
                  <a:gd name="connsiteY5" fmla="*/ 38053 h 6164508"/>
                  <a:gd name="connsiteX6" fmla="*/ 13093 w 8659741"/>
                  <a:gd name="connsiteY6" fmla="*/ 6152255 h 6164508"/>
                  <a:gd name="connsiteX0" fmla="*/ 36681 w 8678173"/>
                  <a:gd name="connsiteY0" fmla="*/ 6164508 h 6164508"/>
                  <a:gd name="connsiteX1" fmla="*/ 8678173 w 8678173"/>
                  <a:gd name="connsiteY1" fmla="*/ 6122062 h 6164508"/>
                  <a:gd name="connsiteX2" fmla="*/ 8641967 w 8678173"/>
                  <a:gd name="connsiteY2" fmla="*/ 776263 h 6164508"/>
                  <a:gd name="connsiteX3" fmla="*/ 5063657 w 8678173"/>
                  <a:gd name="connsiteY3" fmla="*/ 759634 h 6164508"/>
                  <a:gd name="connsiteX4" fmla="*/ 5072799 w 8678173"/>
                  <a:gd name="connsiteY4" fmla="*/ 0 h 6164508"/>
                  <a:gd name="connsiteX5" fmla="*/ 543 w 8678173"/>
                  <a:gd name="connsiteY5" fmla="*/ 17687 h 6164508"/>
                  <a:gd name="connsiteX6" fmla="*/ 31525 w 8678173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41424 w 8677630"/>
                  <a:gd name="connsiteY2" fmla="*/ 776263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7630" h="6164508">
                    <a:moveTo>
                      <a:pt x="36138" y="6164508"/>
                    </a:moveTo>
                    <a:lnTo>
                      <a:pt x="8677630" y="6122062"/>
                    </a:lnTo>
                    <a:lnTo>
                      <a:pt x="8670127" y="786446"/>
                    </a:lnTo>
                    <a:lnTo>
                      <a:pt x="5063114" y="759634"/>
                    </a:lnTo>
                    <a:lnTo>
                      <a:pt x="5072256" y="0"/>
                    </a:lnTo>
                    <a:lnTo>
                      <a:pt x="0" y="17687"/>
                    </a:lnTo>
                    <a:cubicBezTo>
                      <a:pt x="15491" y="3084971"/>
                      <a:pt x="25059" y="3095154"/>
                      <a:pt x="30982" y="615225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320000" tIns="900000" rIns="180000" bIns="180000" numCol="1" rtlCol="0" anchor="t" anchorCtr="0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Imported or created vector “paths” must be reshaped, broken, glued, etc. This encourages learning advanced functionally of a vector drawing program or a vector drawing module.</a:t>
                </a:r>
                <a:endParaRPr lang="en-US" sz="3200" dirty="0">
                  <a:solidFill>
                    <a:schemeClr val="tx1"/>
                  </a:solidFill>
                  <a:latin typeface="Liberation Sans Narrow" panose="020B0606020202030204" pitchFamily="34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1628126" y="21121954"/>
                <a:ext cx="4290640" cy="1060025"/>
              </a:xfrm>
              <a:prstGeom prst="rect">
                <a:avLst/>
              </a:prstGeom>
            </p:spPr>
            <p:txBody>
              <a:bodyPr wrap="none" tIns="180000" rIns="180000" bIns="180000">
                <a:spAutoFit/>
              </a:bodyPr>
              <a:lstStyle/>
              <a:p>
                <a:r>
                  <a:rPr lang="en-US" sz="4000" b="1" dirty="0" smtClean="0">
                    <a:latin typeface="Liberation Sans Narrow" panose="020B0606020202030204" pitchFamily="34" charset="0"/>
                  </a:rPr>
                  <a:t>Vector manipulation</a:t>
                </a:r>
                <a:endParaRPr lang="en-US" sz="4000" b="1" dirty="0">
                  <a:latin typeface="Liberation Sans Narrow" panose="020B0606020202030204" pitchFamily="34" charset="0"/>
                </a:endParaRPr>
              </a:p>
            </p:txBody>
          </p:sp>
        </p:grp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7204" y="10638542"/>
              <a:ext cx="3497243" cy="1027315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0214" y="11792778"/>
              <a:ext cx="3501708" cy="1310222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277204" y="8745861"/>
              <a:ext cx="3158981" cy="1677975"/>
            </a:xfrm>
            <a:prstGeom prst="rect">
              <a:avLst/>
            </a:prstGeom>
          </p:spPr>
        </p:pic>
      </p:grpSp>
      <p:grpSp>
        <p:nvGrpSpPr>
          <p:cNvPr id="191" name="Group 190"/>
          <p:cNvGrpSpPr/>
          <p:nvPr/>
        </p:nvGrpSpPr>
        <p:grpSpPr>
          <a:xfrm>
            <a:off x="33141337" y="1490203"/>
            <a:ext cx="8638808" cy="5793770"/>
            <a:chOff x="33141337" y="1490203"/>
            <a:chExt cx="8638808" cy="5793770"/>
          </a:xfrm>
        </p:grpSpPr>
        <p:grpSp>
          <p:nvGrpSpPr>
            <p:cNvPr id="173" name="Group 172"/>
            <p:cNvGrpSpPr/>
            <p:nvPr/>
          </p:nvGrpSpPr>
          <p:grpSpPr>
            <a:xfrm>
              <a:off x="33141337" y="1490203"/>
              <a:ext cx="8638808" cy="5793770"/>
              <a:chOff x="32788419" y="18442530"/>
              <a:chExt cx="8638808" cy="5766322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32788419" y="18442530"/>
                <a:ext cx="8638808" cy="5766322"/>
              </a:xfrm>
              <a:custGeom>
                <a:avLst/>
                <a:gdLst>
                  <a:gd name="connsiteX0" fmla="*/ 0 w 7474857"/>
                  <a:gd name="connsiteY0" fmla="*/ 6560457 h 6676571"/>
                  <a:gd name="connsiteX1" fmla="*/ 7474857 w 7474857"/>
                  <a:gd name="connsiteY1" fmla="*/ 6676571 h 6676571"/>
                  <a:gd name="connsiteX2" fmla="*/ 7286172 w 7474857"/>
                  <a:gd name="connsiteY2" fmla="*/ 1030514 h 6676571"/>
                  <a:gd name="connsiteX3" fmla="*/ 4412343 w 7474857"/>
                  <a:gd name="connsiteY3" fmla="*/ 1030514 h 6676571"/>
                  <a:gd name="connsiteX4" fmla="*/ 4412343 w 7474857"/>
                  <a:gd name="connsiteY4" fmla="*/ 29028 h 6676571"/>
                  <a:gd name="connsiteX5" fmla="*/ 116115 w 7474857"/>
                  <a:gd name="connsiteY5" fmla="*/ 0 h 6676571"/>
                  <a:gd name="connsiteX6" fmla="*/ 72572 w 7474857"/>
                  <a:gd name="connsiteY6" fmla="*/ 6574971 h 6676571"/>
                  <a:gd name="connsiteX0" fmla="*/ 0 w 7518401"/>
                  <a:gd name="connsiteY0" fmla="*/ 6560457 h 6676571"/>
                  <a:gd name="connsiteX1" fmla="*/ 7474857 w 7518401"/>
                  <a:gd name="connsiteY1" fmla="*/ 6676571 h 6676571"/>
                  <a:gd name="connsiteX2" fmla="*/ 7518401 w 7518401"/>
                  <a:gd name="connsiteY2" fmla="*/ 1001485 h 6676571"/>
                  <a:gd name="connsiteX3" fmla="*/ 4412343 w 7518401"/>
                  <a:gd name="connsiteY3" fmla="*/ 1030514 h 6676571"/>
                  <a:gd name="connsiteX4" fmla="*/ 4412343 w 7518401"/>
                  <a:gd name="connsiteY4" fmla="*/ 29028 h 6676571"/>
                  <a:gd name="connsiteX5" fmla="*/ 116115 w 7518401"/>
                  <a:gd name="connsiteY5" fmla="*/ 0 h 6676571"/>
                  <a:gd name="connsiteX6" fmla="*/ 72572 w 7518401"/>
                  <a:gd name="connsiteY6" fmla="*/ 6574971 h 6676571"/>
                  <a:gd name="connsiteX0" fmla="*/ 72571 w 7590972"/>
                  <a:gd name="connsiteY0" fmla="*/ 6531429 h 6647543"/>
                  <a:gd name="connsiteX1" fmla="*/ 7547428 w 7590972"/>
                  <a:gd name="connsiteY1" fmla="*/ 6647543 h 6647543"/>
                  <a:gd name="connsiteX2" fmla="*/ 7590972 w 7590972"/>
                  <a:gd name="connsiteY2" fmla="*/ 972457 h 6647543"/>
                  <a:gd name="connsiteX3" fmla="*/ 4484914 w 7590972"/>
                  <a:gd name="connsiteY3" fmla="*/ 1001486 h 6647543"/>
                  <a:gd name="connsiteX4" fmla="*/ 4484914 w 7590972"/>
                  <a:gd name="connsiteY4" fmla="*/ 0 h 6647543"/>
                  <a:gd name="connsiteX5" fmla="*/ 0 w 7590972"/>
                  <a:gd name="connsiteY5" fmla="*/ 1 h 6647543"/>
                  <a:gd name="connsiteX6" fmla="*/ 145143 w 7590972"/>
                  <a:gd name="connsiteY6" fmla="*/ 6545943 h 6647543"/>
                  <a:gd name="connsiteX0" fmla="*/ 0 w 7518401"/>
                  <a:gd name="connsiteY0" fmla="*/ 6531429 h 6647543"/>
                  <a:gd name="connsiteX1" fmla="*/ 7474857 w 7518401"/>
                  <a:gd name="connsiteY1" fmla="*/ 6647543 h 6647543"/>
                  <a:gd name="connsiteX2" fmla="*/ 7518401 w 7518401"/>
                  <a:gd name="connsiteY2" fmla="*/ 972457 h 6647543"/>
                  <a:gd name="connsiteX3" fmla="*/ 4412343 w 7518401"/>
                  <a:gd name="connsiteY3" fmla="*/ 1001486 h 6647543"/>
                  <a:gd name="connsiteX4" fmla="*/ 4412343 w 7518401"/>
                  <a:gd name="connsiteY4" fmla="*/ 0 h 6647543"/>
                  <a:gd name="connsiteX5" fmla="*/ 29029 w 7518401"/>
                  <a:gd name="connsiteY5" fmla="*/ 58058 h 6647543"/>
                  <a:gd name="connsiteX6" fmla="*/ 72572 w 7518401"/>
                  <a:gd name="connsiteY6" fmla="*/ 6545943 h 6647543"/>
                  <a:gd name="connsiteX0" fmla="*/ 0 w 7518401"/>
                  <a:gd name="connsiteY0" fmla="*/ 6560458 h 6676572"/>
                  <a:gd name="connsiteX1" fmla="*/ 7474857 w 7518401"/>
                  <a:gd name="connsiteY1" fmla="*/ 6676572 h 6676572"/>
                  <a:gd name="connsiteX2" fmla="*/ 7518401 w 7518401"/>
                  <a:gd name="connsiteY2" fmla="*/ 1001486 h 6676572"/>
                  <a:gd name="connsiteX3" fmla="*/ 4412343 w 7518401"/>
                  <a:gd name="connsiteY3" fmla="*/ 1030515 h 6676572"/>
                  <a:gd name="connsiteX4" fmla="*/ 4426858 w 7518401"/>
                  <a:gd name="connsiteY4" fmla="*/ 0 h 6676572"/>
                  <a:gd name="connsiteX5" fmla="*/ 29029 w 7518401"/>
                  <a:gd name="connsiteY5" fmla="*/ 87087 h 6676572"/>
                  <a:gd name="connsiteX6" fmla="*/ 72572 w 7518401"/>
                  <a:gd name="connsiteY6" fmla="*/ 6574972 h 6676572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412343 w 7518401"/>
                  <a:gd name="connsiteY3" fmla="*/ 943428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518401"/>
                  <a:gd name="connsiteY0" fmla="*/ 6473371 h 6589485"/>
                  <a:gd name="connsiteX1" fmla="*/ 7474857 w 7518401"/>
                  <a:gd name="connsiteY1" fmla="*/ 6589485 h 6589485"/>
                  <a:gd name="connsiteX2" fmla="*/ 7518401 w 7518401"/>
                  <a:gd name="connsiteY2" fmla="*/ 914399 h 6589485"/>
                  <a:gd name="connsiteX3" fmla="*/ 4339445 w 7518401"/>
                  <a:gd name="connsiteY3" fmla="*/ 958944 h 6589485"/>
                  <a:gd name="connsiteX4" fmla="*/ 4383120 w 7518401"/>
                  <a:gd name="connsiteY4" fmla="*/ 21529 h 6589485"/>
                  <a:gd name="connsiteX5" fmla="*/ 29029 w 7518401"/>
                  <a:gd name="connsiteY5" fmla="*/ 0 h 6589485"/>
                  <a:gd name="connsiteX6" fmla="*/ 72572 w 7518401"/>
                  <a:gd name="connsiteY6" fmla="*/ 6487885 h 6589485"/>
                  <a:gd name="connsiteX0" fmla="*/ 0 w 7474857"/>
                  <a:gd name="connsiteY0" fmla="*/ 6473371 h 6589485"/>
                  <a:gd name="connsiteX1" fmla="*/ 7474857 w 7474857"/>
                  <a:gd name="connsiteY1" fmla="*/ 6589485 h 6589485"/>
                  <a:gd name="connsiteX2" fmla="*/ 7416344 w 7474857"/>
                  <a:gd name="connsiteY2" fmla="*/ 991982 h 6589485"/>
                  <a:gd name="connsiteX3" fmla="*/ 4339445 w 7474857"/>
                  <a:gd name="connsiteY3" fmla="*/ 958944 h 6589485"/>
                  <a:gd name="connsiteX4" fmla="*/ 4383120 w 7474857"/>
                  <a:gd name="connsiteY4" fmla="*/ 21529 h 6589485"/>
                  <a:gd name="connsiteX5" fmla="*/ 29029 w 7474857"/>
                  <a:gd name="connsiteY5" fmla="*/ 0 h 6589485"/>
                  <a:gd name="connsiteX6" fmla="*/ 72572 w 7474857"/>
                  <a:gd name="connsiteY6" fmla="*/ 6487885 h 6589485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72572 w 7445699"/>
                  <a:gd name="connsiteY6" fmla="*/ 6487885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918183 w 7445699"/>
                  <a:gd name="connsiteY6" fmla="*/ 4827614 h 6527419"/>
                  <a:gd name="connsiteX0" fmla="*/ 0 w 7445699"/>
                  <a:gd name="connsiteY0" fmla="*/ 6473371 h 6527419"/>
                  <a:gd name="connsiteX1" fmla="*/ 7445699 w 7445699"/>
                  <a:gd name="connsiteY1" fmla="*/ 6527419 h 6527419"/>
                  <a:gd name="connsiteX2" fmla="*/ 7416344 w 7445699"/>
                  <a:gd name="connsiteY2" fmla="*/ 991982 h 6527419"/>
                  <a:gd name="connsiteX3" fmla="*/ 4339445 w 7445699"/>
                  <a:gd name="connsiteY3" fmla="*/ 958944 h 6527419"/>
                  <a:gd name="connsiteX4" fmla="*/ 4383120 w 7445699"/>
                  <a:gd name="connsiteY4" fmla="*/ 21529 h 6527419"/>
                  <a:gd name="connsiteX5" fmla="*/ 29029 w 7445699"/>
                  <a:gd name="connsiteY5" fmla="*/ 0 h 6527419"/>
                  <a:gd name="connsiteX6" fmla="*/ 14253 w 7445699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5 w 7941207"/>
                  <a:gd name="connsiteY3" fmla="*/ 958944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41207"/>
                  <a:gd name="connsiteY0" fmla="*/ 6473371 h 6527419"/>
                  <a:gd name="connsiteX1" fmla="*/ 7445699 w 7941207"/>
                  <a:gd name="connsiteY1" fmla="*/ 6527419 h 6527419"/>
                  <a:gd name="connsiteX2" fmla="*/ 7941207 w 7941207"/>
                  <a:gd name="connsiteY2" fmla="*/ 836817 h 6527419"/>
                  <a:gd name="connsiteX3" fmla="*/ 4339446 w 7941207"/>
                  <a:gd name="connsiteY3" fmla="*/ 865846 h 6527419"/>
                  <a:gd name="connsiteX4" fmla="*/ 4383120 w 7941207"/>
                  <a:gd name="connsiteY4" fmla="*/ 21529 h 6527419"/>
                  <a:gd name="connsiteX5" fmla="*/ 29029 w 7941207"/>
                  <a:gd name="connsiteY5" fmla="*/ 0 h 6527419"/>
                  <a:gd name="connsiteX6" fmla="*/ 14253 w 7941207"/>
                  <a:gd name="connsiteY6" fmla="*/ 6441336 h 6527419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441336 h 6473371"/>
                  <a:gd name="connsiteX0" fmla="*/ 0 w 7970561"/>
                  <a:gd name="connsiteY0" fmla="*/ 6473371 h 6473371"/>
                  <a:gd name="connsiteX1" fmla="*/ 7970561 w 7970561"/>
                  <a:gd name="connsiteY1" fmla="*/ 6170539 h 6473371"/>
                  <a:gd name="connsiteX2" fmla="*/ 7941207 w 7970561"/>
                  <a:gd name="connsiteY2" fmla="*/ 836817 h 6473371"/>
                  <a:gd name="connsiteX3" fmla="*/ 4339446 w 7970561"/>
                  <a:gd name="connsiteY3" fmla="*/ 865846 h 6473371"/>
                  <a:gd name="connsiteX4" fmla="*/ 4383120 w 7970561"/>
                  <a:gd name="connsiteY4" fmla="*/ 21529 h 6473371"/>
                  <a:gd name="connsiteX5" fmla="*/ 29029 w 7970561"/>
                  <a:gd name="connsiteY5" fmla="*/ 0 h 6473371"/>
                  <a:gd name="connsiteX6" fmla="*/ 14253 w 7970561"/>
                  <a:gd name="connsiteY6" fmla="*/ 6099972 h 6473371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28833 w 7985141"/>
                  <a:gd name="connsiteY6" fmla="*/ 6099972 h 6170539"/>
                  <a:gd name="connsiteX0" fmla="*/ 0 w 7985141"/>
                  <a:gd name="connsiteY0" fmla="*/ 6100974 h 6170539"/>
                  <a:gd name="connsiteX1" fmla="*/ 7985141 w 7985141"/>
                  <a:gd name="connsiteY1" fmla="*/ 6170539 h 6170539"/>
                  <a:gd name="connsiteX2" fmla="*/ 7955787 w 7985141"/>
                  <a:gd name="connsiteY2" fmla="*/ 836817 h 6170539"/>
                  <a:gd name="connsiteX3" fmla="*/ 4354026 w 7985141"/>
                  <a:gd name="connsiteY3" fmla="*/ 865846 h 6170539"/>
                  <a:gd name="connsiteX4" fmla="*/ 4397700 w 7985141"/>
                  <a:gd name="connsiteY4" fmla="*/ 21529 h 6170539"/>
                  <a:gd name="connsiteX5" fmla="*/ 43609 w 7985141"/>
                  <a:gd name="connsiteY5" fmla="*/ 0 h 6170539"/>
                  <a:gd name="connsiteX6" fmla="*/ 57992 w 7985141"/>
                  <a:gd name="connsiteY6" fmla="*/ 6162038 h 6170539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162038 h 6190583"/>
                  <a:gd name="connsiteX0" fmla="*/ 37426 w 7942197"/>
                  <a:gd name="connsiteY0" fmla="*/ 6190583 h 6190583"/>
                  <a:gd name="connsiteX1" fmla="*/ 7942197 w 7942197"/>
                  <a:gd name="connsiteY1" fmla="*/ 6170539 h 6190583"/>
                  <a:gd name="connsiteX2" fmla="*/ 7912843 w 7942197"/>
                  <a:gd name="connsiteY2" fmla="*/ 836817 h 6190583"/>
                  <a:gd name="connsiteX3" fmla="*/ 4311082 w 7942197"/>
                  <a:gd name="connsiteY3" fmla="*/ 865846 h 6190583"/>
                  <a:gd name="connsiteX4" fmla="*/ 4354756 w 7942197"/>
                  <a:gd name="connsiteY4" fmla="*/ 21529 h 6190583"/>
                  <a:gd name="connsiteX5" fmla="*/ 665 w 7942197"/>
                  <a:gd name="connsiteY5" fmla="*/ 0 h 6190583"/>
                  <a:gd name="connsiteX6" fmla="*/ 15048 w 7942197"/>
                  <a:gd name="connsiteY6" fmla="*/ 6072430 h 6190583"/>
                  <a:gd name="connsiteX0" fmla="*/ 2982 w 7942197"/>
                  <a:gd name="connsiteY0" fmla="*/ 6153925 h 6170539"/>
                  <a:gd name="connsiteX1" fmla="*/ 7942197 w 7942197"/>
                  <a:gd name="connsiteY1" fmla="*/ 6170539 h 6170539"/>
                  <a:gd name="connsiteX2" fmla="*/ 7912843 w 7942197"/>
                  <a:gd name="connsiteY2" fmla="*/ 836817 h 6170539"/>
                  <a:gd name="connsiteX3" fmla="*/ 4311082 w 7942197"/>
                  <a:gd name="connsiteY3" fmla="*/ 865846 h 6170539"/>
                  <a:gd name="connsiteX4" fmla="*/ 4354756 w 7942197"/>
                  <a:gd name="connsiteY4" fmla="*/ 21529 h 6170539"/>
                  <a:gd name="connsiteX5" fmla="*/ 665 w 7942197"/>
                  <a:gd name="connsiteY5" fmla="*/ 0 h 6170539"/>
                  <a:gd name="connsiteX6" fmla="*/ 15048 w 7942197"/>
                  <a:gd name="connsiteY6" fmla="*/ 6072430 h 6170539"/>
                  <a:gd name="connsiteX0" fmla="*/ 3242 w 7942457"/>
                  <a:gd name="connsiteY0" fmla="*/ 6153925 h 6170539"/>
                  <a:gd name="connsiteX1" fmla="*/ 7942457 w 7942457"/>
                  <a:gd name="connsiteY1" fmla="*/ 6170539 h 6170539"/>
                  <a:gd name="connsiteX2" fmla="*/ 7913103 w 7942457"/>
                  <a:gd name="connsiteY2" fmla="*/ 836817 h 6170539"/>
                  <a:gd name="connsiteX3" fmla="*/ 4311342 w 7942457"/>
                  <a:gd name="connsiteY3" fmla="*/ 865846 h 6170539"/>
                  <a:gd name="connsiteX4" fmla="*/ 4355016 w 7942457"/>
                  <a:gd name="connsiteY4" fmla="*/ 21529 h 6170539"/>
                  <a:gd name="connsiteX5" fmla="*/ 925 w 7942457"/>
                  <a:gd name="connsiteY5" fmla="*/ 0 h 6170539"/>
                  <a:gd name="connsiteX6" fmla="*/ 7654 w 7942457"/>
                  <a:gd name="connsiteY6" fmla="*/ 6141672 h 6170539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13103 w 7984555"/>
                  <a:gd name="connsiteY2" fmla="*/ 836817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11342 w 7984555"/>
                  <a:gd name="connsiteY3" fmla="*/ 865846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78164 w 7984555"/>
                  <a:gd name="connsiteY2" fmla="*/ 747209 h 6153925"/>
                  <a:gd name="connsiteX3" fmla="*/ 4364922 w 7984555"/>
                  <a:gd name="connsiteY3" fmla="*/ 759945 h 6153925"/>
                  <a:gd name="connsiteX4" fmla="*/ 4355016 w 7984555"/>
                  <a:gd name="connsiteY4" fmla="*/ 21529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3242 w 7984555"/>
                  <a:gd name="connsiteY0" fmla="*/ 6169054 h 6169054"/>
                  <a:gd name="connsiteX1" fmla="*/ 7984555 w 7984555"/>
                  <a:gd name="connsiteY1" fmla="*/ 6157156 h 6169054"/>
                  <a:gd name="connsiteX2" fmla="*/ 7978164 w 7984555"/>
                  <a:gd name="connsiteY2" fmla="*/ 762338 h 6169054"/>
                  <a:gd name="connsiteX3" fmla="*/ 4364922 w 7984555"/>
                  <a:gd name="connsiteY3" fmla="*/ 775074 h 6169054"/>
                  <a:gd name="connsiteX4" fmla="*/ 4389460 w 7984555"/>
                  <a:gd name="connsiteY4" fmla="*/ 0 h 6169054"/>
                  <a:gd name="connsiteX5" fmla="*/ 925 w 7984555"/>
                  <a:gd name="connsiteY5" fmla="*/ 15129 h 6169054"/>
                  <a:gd name="connsiteX6" fmla="*/ 7654 w 7984555"/>
                  <a:gd name="connsiteY6" fmla="*/ 6156801 h 6169054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64922 w 7984555"/>
                  <a:gd name="connsiteY3" fmla="*/ 771001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78164 w 7984555"/>
                  <a:gd name="connsiteY2" fmla="*/ 758265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4 w 7984555"/>
                  <a:gd name="connsiteY2" fmla="*/ 860567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332882 w 7984555"/>
                  <a:gd name="connsiteY3" fmla="*/ 850569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64981 h 6164981"/>
                  <a:gd name="connsiteX1" fmla="*/ 7984555 w 7984555"/>
                  <a:gd name="connsiteY1" fmla="*/ 6153083 h 6164981"/>
                  <a:gd name="connsiteX2" fmla="*/ 7967485 w 7984555"/>
                  <a:gd name="connsiteY2" fmla="*/ 837833 h 6164981"/>
                  <a:gd name="connsiteX3" fmla="*/ 4802816 w 7984555"/>
                  <a:gd name="connsiteY3" fmla="*/ 861935 h 6164981"/>
                  <a:gd name="connsiteX4" fmla="*/ 4347362 w 7984555"/>
                  <a:gd name="connsiteY4" fmla="*/ 0 h 6164981"/>
                  <a:gd name="connsiteX5" fmla="*/ 925 w 7984555"/>
                  <a:gd name="connsiteY5" fmla="*/ 11056 h 6164981"/>
                  <a:gd name="connsiteX6" fmla="*/ 7654 w 7984555"/>
                  <a:gd name="connsiteY6" fmla="*/ 6152728 h 6164981"/>
                  <a:gd name="connsiteX0" fmla="*/ 3242 w 7984555"/>
                  <a:gd name="connsiteY0" fmla="*/ 6153925 h 6153925"/>
                  <a:gd name="connsiteX1" fmla="*/ 7984555 w 7984555"/>
                  <a:gd name="connsiteY1" fmla="*/ 6142027 h 6153925"/>
                  <a:gd name="connsiteX2" fmla="*/ 7967485 w 7984555"/>
                  <a:gd name="connsiteY2" fmla="*/ 826777 h 6153925"/>
                  <a:gd name="connsiteX3" fmla="*/ 4802816 w 7984555"/>
                  <a:gd name="connsiteY3" fmla="*/ 850879 h 6153925"/>
                  <a:gd name="connsiteX4" fmla="*/ 4790597 w 7984555"/>
                  <a:gd name="connsiteY4" fmla="*/ 91245 h 6153925"/>
                  <a:gd name="connsiteX5" fmla="*/ 925 w 7984555"/>
                  <a:gd name="connsiteY5" fmla="*/ 0 h 6153925"/>
                  <a:gd name="connsiteX6" fmla="*/ 7654 w 7984555"/>
                  <a:gd name="connsiteY6" fmla="*/ 6141672 h 6153925"/>
                  <a:gd name="connsiteX0" fmla="*/ 0 w 7981313"/>
                  <a:gd name="connsiteY0" fmla="*/ 6114141 h 6114141"/>
                  <a:gd name="connsiteX1" fmla="*/ 7981313 w 7981313"/>
                  <a:gd name="connsiteY1" fmla="*/ 6102243 h 6114141"/>
                  <a:gd name="connsiteX2" fmla="*/ 7964243 w 7981313"/>
                  <a:gd name="connsiteY2" fmla="*/ 786993 h 6114141"/>
                  <a:gd name="connsiteX3" fmla="*/ 4799574 w 7981313"/>
                  <a:gd name="connsiteY3" fmla="*/ 811095 h 6114141"/>
                  <a:gd name="connsiteX4" fmla="*/ 4787355 w 7981313"/>
                  <a:gd name="connsiteY4" fmla="*/ 51461 h 6114141"/>
                  <a:gd name="connsiteX5" fmla="*/ 40405 w 7981313"/>
                  <a:gd name="connsiteY5" fmla="*/ 0 h 6114141"/>
                  <a:gd name="connsiteX6" fmla="*/ 4412 w 7981313"/>
                  <a:gd name="connsiteY6" fmla="*/ 6101888 h 6114141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99574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0 w 7981313"/>
                  <a:gd name="connsiteY0" fmla="*/ 6085723 h 6085723"/>
                  <a:gd name="connsiteX1" fmla="*/ 7981313 w 7981313"/>
                  <a:gd name="connsiteY1" fmla="*/ 6073825 h 6085723"/>
                  <a:gd name="connsiteX2" fmla="*/ 7964243 w 7981313"/>
                  <a:gd name="connsiteY2" fmla="*/ 758575 h 6085723"/>
                  <a:gd name="connsiteX3" fmla="*/ 4778213 w 7981313"/>
                  <a:gd name="connsiteY3" fmla="*/ 782677 h 6085723"/>
                  <a:gd name="connsiteX4" fmla="*/ 4787355 w 7981313"/>
                  <a:gd name="connsiteY4" fmla="*/ 23043 h 6085723"/>
                  <a:gd name="connsiteX5" fmla="*/ 40405 w 7981313"/>
                  <a:gd name="connsiteY5" fmla="*/ 0 h 6085723"/>
                  <a:gd name="connsiteX6" fmla="*/ 4412 w 7981313"/>
                  <a:gd name="connsiteY6" fmla="*/ 6073470 h 6085723"/>
                  <a:gd name="connsiteX0" fmla="*/ 265829 w 8247142"/>
                  <a:gd name="connsiteY0" fmla="*/ 6062680 h 6062680"/>
                  <a:gd name="connsiteX1" fmla="*/ 8247142 w 8247142"/>
                  <a:gd name="connsiteY1" fmla="*/ 6050782 h 6062680"/>
                  <a:gd name="connsiteX2" fmla="*/ 8230072 w 8247142"/>
                  <a:gd name="connsiteY2" fmla="*/ 735532 h 6062680"/>
                  <a:gd name="connsiteX3" fmla="*/ 5044042 w 8247142"/>
                  <a:gd name="connsiteY3" fmla="*/ 759634 h 6062680"/>
                  <a:gd name="connsiteX4" fmla="*/ 5053184 w 8247142"/>
                  <a:gd name="connsiteY4" fmla="*/ 0 h 6062680"/>
                  <a:gd name="connsiteX5" fmla="*/ 64 w 8247142"/>
                  <a:gd name="connsiteY5" fmla="*/ 38053 h 6062680"/>
                  <a:gd name="connsiteX6" fmla="*/ 270241 w 8247142"/>
                  <a:gd name="connsiteY6" fmla="*/ 6050427 h 6062680"/>
                  <a:gd name="connsiteX0" fmla="*/ 266497 w 8247810"/>
                  <a:gd name="connsiteY0" fmla="*/ 6062680 h 6152255"/>
                  <a:gd name="connsiteX1" fmla="*/ 8247810 w 8247810"/>
                  <a:gd name="connsiteY1" fmla="*/ 6050782 h 6152255"/>
                  <a:gd name="connsiteX2" fmla="*/ 8230740 w 8247810"/>
                  <a:gd name="connsiteY2" fmla="*/ 735532 h 6152255"/>
                  <a:gd name="connsiteX3" fmla="*/ 5044710 w 8247810"/>
                  <a:gd name="connsiteY3" fmla="*/ 759634 h 6152255"/>
                  <a:gd name="connsiteX4" fmla="*/ 5053852 w 8247810"/>
                  <a:gd name="connsiteY4" fmla="*/ 0 h 6152255"/>
                  <a:gd name="connsiteX5" fmla="*/ 732 w 8247810"/>
                  <a:gd name="connsiteY5" fmla="*/ 38053 h 6152255"/>
                  <a:gd name="connsiteX6" fmla="*/ 12578 w 8247810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230740 w 8659226"/>
                  <a:gd name="connsiteY2" fmla="*/ 735532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66497 w 8659226"/>
                  <a:gd name="connsiteY0" fmla="*/ 6062680 h 6152255"/>
                  <a:gd name="connsiteX1" fmla="*/ 8659226 w 8659226"/>
                  <a:gd name="connsiteY1" fmla="*/ 6122062 h 6152255"/>
                  <a:gd name="connsiteX2" fmla="*/ 8623020 w 8659226"/>
                  <a:gd name="connsiteY2" fmla="*/ 776263 h 6152255"/>
                  <a:gd name="connsiteX3" fmla="*/ 5044710 w 8659226"/>
                  <a:gd name="connsiteY3" fmla="*/ 759634 h 6152255"/>
                  <a:gd name="connsiteX4" fmla="*/ 5053852 w 8659226"/>
                  <a:gd name="connsiteY4" fmla="*/ 0 h 6152255"/>
                  <a:gd name="connsiteX5" fmla="*/ 732 w 8659226"/>
                  <a:gd name="connsiteY5" fmla="*/ 38053 h 6152255"/>
                  <a:gd name="connsiteX6" fmla="*/ 12578 w 8659226"/>
                  <a:gd name="connsiteY6" fmla="*/ 6152255 h 6152255"/>
                  <a:gd name="connsiteX0" fmla="*/ 256929 w 8659226"/>
                  <a:gd name="connsiteY0" fmla="*/ 6174690 h 6174690"/>
                  <a:gd name="connsiteX1" fmla="*/ 8659226 w 8659226"/>
                  <a:gd name="connsiteY1" fmla="*/ 6122062 h 6174690"/>
                  <a:gd name="connsiteX2" fmla="*/ 8623020 w 8659226"/>
                  <a:gd name="connsiteY2" fmla="*/ 776263 h 6174690"/>
                  <a:gd name="connsiteX3" fmla="*/ 5044710 w 8659226"/>
                  <a:gd name="connsiteY3" fmla="*/ 759634 h 6174690"/>
                  <a:gd name="connsiteX4" fmla="*/ 5053852 w 8659226"/>
                  <a:gd name="connsiteY4" fmla="*/ 0 h 6174690"/>
                  <a:gd name="connsiteX5" fmla="*/ 732 w 8659226"/>
                  <a:gd name="connsiteY5" fmla="*/ 38053 h 6174690"/>
                  <a:gd name="connsiteX6" fmla="*/ 12578 w 8659226"/>
                  <a:gd name="connsiteY6" fmla="*/ 6152255 h 6174690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266497 w 8659226"/>
                  <a:gd name="connsiteY0" fmla="*/ 6154325 h 6154325"/>
                  <a:gd name="connsiteX1" fmla="*/ 8659226 w 8659226"/>
                  <a:gd name="connsiteY1" fmla="*/ 6122062 h 6154325"/>
                  <a:gd name="connsiteX2" fmla="*/ 8623020 w 8659226"/>
                  <a:gd name="connsiteY2" fmla="*/ 776263 h 6154325"/>
                  <a:gd name="connsiteX3" fmla="*/ 5044710 w 8659226"/>
                  <a:gd name="connsiteY3" fmla="*/ 759634 h 6154325"/>
                  <a:gd name="connsiteX4" fmla="*/ 5053852 w 8659226"/>
                  <a:gd name="connsiteY4" fmla="*/ 0 h 6154325"/>
                  <a:gd name="connsiteX5" fmla="*/ 732 w 8659226"/>
                  <a:gd name="connsiteY5" fmla="*/ 38053 h 6154325"/>
                  <a:gd name="connsiteX6" fmla="*/ 12578 w 8659226"/>
                  <a:gd name="connsiteY6" fmla="*/ 6152255 h 6154325"/>
                  <a:gd name="connsiteX0" fmla="*/ 17734 w 8659226"/>
                  <a:gd name="connsiteY0" fmla="*/ 6164508 h 6164508"/>
                  <a:gd name="connsiteX1" fmla="*/ 8659226 w 8659226"/>
                  <a:gd name="connsiteY1" fmla="*/ 6122062 h 6164508"/>
                  <a:gd name="connsiteX2" fmla="*/ 8623020 w 8659226"/>
                  <a:gd name="connsiteY2" fmla="*/ 776263 h 6164508"/>
                  <a:gd name="connsiteX3" fmla="*/ 5044710 w 8659226"/>
                  <a:gd name="connsiteY3" fmla="*/ 759634 h 6164508"/>
                  <a:gd name="connsiteX4" fmla="*/ 5053852 w 8659226"/>
                  <a:gd name="connsiteY4" fmla="*/ 0 h 6164508"/>
                  <a:gd name="connsiteX5" fmla="*/ 732 w 8659226"/>
                  <a:gd name="connsiteY5" fmla="*/ 38053 h 6164508"/>
                  <a:gd name="connsiteX6" fmla="*/ 12578 w 8659226"/>
                  <a:gd name="connsiteY6" fmla="*/ 6152255 h 6164508"/>
                  <a:gd name="connsiteX0" fmla="*/ 18249 w 8659741"/>
                  <a:gd name="connsiteY0" fmla="*/ 6164508 h 6164508"/>
                  <a:gd name="connsiteX1" fmla="*/ 8659741 w 8659741"/>
                  <a:gd name="connsiteY1" fmla="*/ 6122062 h 6164508"/>
                  <a:gd name="connsiteX2" fmla="*/ 8623535 w 8659741"/>
                  <a:gd name="connsiteY2" fmla="*/ 776263 h 6164508"/>
                  <a:gd name="connsiteX3" fmla="*/ 5045225 w 8659741"/>
                  <a:gd name="connsiteY3" fmla="*/ 759634 h 6164508"/>
                  <a:gd name="connsiteX4" fmla="*/ 5054367 w 8659741"/>
                  <a:gd name="connsiteY4" fmla="*/ 0 h 6164508"/>
                  <a:gd name="connsiteX5" fmla="*/ 1247 w 8659741"/>
                  <a:gd name="connsiteY5" fmla="*/ 38053 h 6164508"/>
                  <a:gd name="connsiteX6" fmla="*/ 13093 w 8659741"/>
                  <a:gd name="connsiteY6" fmla="*/ 6152255 h 6164508"/>
                  <a:gd name="connsiteX0" fmla="*/ 36681 w 8678173"/>
                  <a:gd name="connsiteY0" fmla="*/ 6164508 h 6164508"/>
                  <a:gd name="connsiteX1" fmla="*/ 8678173 w 8678173"/>
                  <a:gd name="connsiteY1" fmla="*/ 6122062 h 6164508"/>
                  <a:gd name="connsiteX2" fmla="*/ 8641967 w 8678173"/>
                  <a:gd name="connsiteY2" fmla="*/ 776263 h 6164508"/>
                  <a:gd name="connsiteX3" fmla="*/ 5063657 w 8678173"/>
                  <a:gd name="connsiteY3" fmla="*/ 759634 h 6164508"/>
                  <a:gd name="connsiteX4" fmla="*/ 5072799 w 8678173"/>
                  <a:gd name="connsiteY4" fmla="*/ 0 h 6164508"/>
                  <a:gd name="connsiteX5" fmla="*/ 543 w 8678173"/>
                  <a:gd name="connsiteY5" fmla="*/ 17687 h 6164508"/>
                  <a:gd name="connsiteX6" fmla="*/ 31525 w 8678173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41424 w 8677630"/>
                  <a:gd name="connsiteY2" fmla="*/ 776263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  <a:gd name="connsiteX0" fmla="*/ 36138 w 8677630"/>
                  <a:gd name="connsiteY0" fmla="*/ 6164508 h 6164508"/>
                  <a:gd name="connsiteX1" fmla="*/ 8677630 w 8677630"/>
                  <a:gd name="connsiteY1" fmla="*/ 6122062 h 6164508"/>
                  <a:gd name="connsiteX2" fmla="*/ 8670127 w 8677630"/>
                  <a:gd name="connsiteY2" fmla="*/ 786446 h 6164508"/>
                  <a:gd name="connsiteX3" fmla="*/ 5063114 w 8677630"/>
                  <a:gd name="connsiteY3" fmla="*/ 759634 h 6164508"/>
                  <a:gd name="connsiteX4" fmla="*/ 5072256 w 8677630"/>
                  <a:gd name="connsiteY4" fmla="*/ 0 h 6164508"/>
                  <a:gd name="connsiteX5" fmla="*/ 0 w 8677630"/>
                  <a:gd name="connsiteY5" fmla="*/ 17687 h 6164508"/>
                  <a:gd name="connsiteX6" fmla="*/ 30982 w 8677630"/>
                  <a:gd name="connsiteY6" fmla="*/ 6152255 h 616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7630" h="6164508">
                    <a:moveTo>
                      <a:pt x="36138" y="6164508"/>
                    </a:moveTo>
                    <a:lnTo>
                      <a:pt x="8677630" y="6122062"/>
                    </a:lnTo>
                    <a:lnTo>
                      <a:pt x="8670127" y="786446"/>
                    </a:lnTo>
                    <a:lnTo>
                      <a:pt x="5063114" y="759634"/>
                    </a:lnTo>
                    <a:lnTo>
                      <a:pt x="5072256" y="0"/>
                    </a:lnTo>
                    <a:lnTo>
                      <a:pt x="0" y="17687"/>
                    </a:lnTo>
                    <a:cubicBezTo>
                      <a:pt x="15491" y="3084971"/>
                      <a:pt x="25059" y="3095154"/>
                      <a:pt x="30982" y="615225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320000" tIns="900000" rIns="180000" bIns="180000" numCol="1" rtlCol="0" anchor="t" anchorCtr="0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Raster images have to be simplified to be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vectorized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.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E.g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,. 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olor reduction, change contrast, remove specks are useful skills for other contexts.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Vectorizing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/tracing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skills are useful</a:t>
                </a:r>
                <a:r>
                  <a:rPr lang="en-US" sz="3200" dirty="0" smtClean="0">
                    <a:solidFill>
                      <a:schemeClr val="tx1"/>
                    </a:solidFill>
                    <a:latin typeface="Liberation Sans Narrow" panose="020B0606020202030204" pitchFamily="34" charset="0"/>
                  </a:rPr>
                  <a:t> in many domains.</a:t>
                </a:r>
                <a:endParaRPr lang="en-US" sz="3200" dirty="0">
                  <a:solidFill>
                    <a:schemeClr val="tx1"/>
                  </a:solidFill>
                  <a:latin typeface="Liberation Sans Narrow" panose="020B0606020202030204" pitchFamily="34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2817623" y="18520436"/>
                <a:ext cx="4220684" cy="974431"/>
              </a:xfrm>
              <a:prstGeom prst="rect">
                <a:avLst/>
              </a:prstGeom>
            </p:spPr>
            <p:txBody>
              <a:bodyPr wrap="none" tIns="180000" rIns="180000" bIns="180000">
                <a:spAutoFit/>
              </a:bodyPr>
              <a:lstStyle/>
              <a:p>
                <a:r>
                  <a:rPr lang="en-US" sz="4000" b="1" dirty="0" smtClean="0">
                    <a:latin typeface="Liberation Sans Narrow" panose="020B0606020202030204" pitchFamily="34" charset="0"/>
                  </a:rPr>
                  <a:t>Image manipulation</a:t>
                </a:r>
                <a:endParaRPr lang="en-US" sz="4000" b="1" dirty="0">
                  <a:latin typeface="Liberation Sans Narrow" panose="020B0606020202030204" pitchFamily="34" charset="0"/>
                </a:endParaRPr>
              </a:p>
            </p:txBody>
          </p:sp>
        </p:grp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0437" y="2547549"/>
              <a:ext cx="3371200" cy="2208136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54" b="11554"/>
            <a:stretch/>
          </p:blipFill>
          <p:spPr>
            <a:xfrm>
              <a:off x="33200437" y="4581620"/>
              <a:ext cx="3383065" cy="2492575"/>
            </a:xfrm>
            <a:prstGeom prst="rect">
              <a:avLst/>
            </a:prstGeom>
          </p:spPr>
        </p:pic>
      </p:grpSp>
      <p:sp>
        <p:nvSpPr>
          <p:cNvPr id="144" name="TextBox 143"/>
          <p:cNvSpPr txBox="1"/>
          <p:nvPr/>
        </p:nvSpPr>
        <p:spPr>
          <a:xfrm>
            <a:off x="26853328" y="28401594"/>
            <a:ext cx="8230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  <a:t>https://edutechwiki.unige.ch/en/Machine_embroidery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  <a:t>https://edutechwiki.unige.ch/fr/broderie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iberation Sans Narrow" panose="020B0606020202030204" pitchFamily="34" charset="0"/>
              </a:rPr>
              <a:t>http://tecfa.unige.ch/tecfa/talks/schneide/aect19</a:t>
            </a:r>
            <a:endParaRPr lang="en-US" sz="3200" dirty="0" smtClean="0">
              <a:solidFill>
                <a:schemeClr val="bg1"/>
              </a:solidFill>
              <a:latin typeface="Liberation Sans Narrow" panose="020B0606020202030204" pitchFamily="34" charset="0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519561" y="16474683"/>
            <a:ext cx="10053684" cy="5046242"/>
          </a:xfrm>
          <a:custGeom>
            <a:avLst/>
            <a:gdLst>
              <a:gd name="connsiteX0" fmla="*/ 0 w 7474857"/>
              <a:gd name="connsiteY0" fmla="*/ 6560457 h 6676571"/>
              <a:gd name="connsiteX1" fmla="*/ 7474857 w 7474857"/>
              <a:gd name="connsiteY1" fmla="*/ 6676571 h 6676571"/>
              <a:gd name="connsiteX2" fmla="*/ 7286172 w 7474857"/>
              <a:gd name="connsiteY2" fmla="*/ 1030514 h 6676571"/>
              <a:gd name="connsiteX3" fmla="*/ 4412343 w 7474857"/>
              <a:gd name="connsiteY3" fmla="*/ 1030514 h 6676571"/>
              <a:gd name="connsiteX4" fmla="*/ 4412343 w 7474857"/>
              <a:gd name="connsiteY4" fmla="*/ 29028 h 6676571"/>
              <a:gd name="connsiteX5" fmla="*/ 116115 w 7474857"/>
              <a:gd name="connsiteY5" fmla="*/ 0 h 6676571"/>
              <a:gd name="connsiteX6" fmla="*/ 72572 w 7474857"/>
              <a:gd name="connsiteY6" fmla="*/ 6574971 h 6676571"/>
              <a:gd name="connsiteX0" fmla="*/ 0 w 7518401"/>
              <a:gd name="connsiteY0" fmla="*/ 6560457 h 6676571"/>
              <a:gd name="connsiteX1" fmla="*/ 7474857 w 7518401"/>
              <a:gd name="connsiteY1" fmla="*/ 6676571 h 6676571"/>
              <a:gd name="connsiteX2" fmla="*/ 7518401 w 7518401"/>
              <a:gd name="connsiteY2" fmla="*/ 1001485 h 6676571"/>
              <a:gd name="connsiteX3" fmla="*/ 4412343 w 7518401"/>
              <a:gd name="connsiteY3" fmla="*/ 1030514 h 6676571"/>
              <a:gd name="connsiteX4" fmla="*/ 4412343 w 7518401"/>
              <a:gd name="connsiteY4" fmla="*/ 29028 h 6676571"/>
              <a:gd name="connsiteX5" fmla="*/ 116115 w 7518401"/>
              <a:gd name="connsiteY5" fmla="*/ 0 h 6676571"/>
              <a:gd name="connsiteX6" fmla="*/ 72572 w 7518401"/>
              <a:gd name="connsiteY6" fmla="*/ 6574971 h 6676571"/>
              <a:gd name="connsiteX0" fmla="*/ 72571 w 7590972"/>
              <a:gd name="connsiteY0" fmla="*/ 6531429 h 6647543"/>
              <a:gd name="connsiteX1" fmla="*/ 7547428 w 7590972"/>
              <a:gd name="connsiteY1" fmla="*/ 6647543 h 6647543"/>
              <a:gd name="connsiteX2" fmla="*/ 7590972 w 7590972"/>
              <a:gd name="connsiteY2" fmla="*/ 972457 h 6647543"/>
              <a:gd name="connsiteX3" fmla="*/ 4484914 w 7590972"/>
              <a:gd name="connsiteY3" fmla="*/ 1001486 h 6647543"/>
              <a:gd name="connsiteX4" fmla="*/ 4484914 w 7590972"/>
              <a:gd name="connsiteY4" fmla="*/ 0 h 6647543"/>
              <a:gd name="connsiteX5" fmla="*/ 0 w 7590972"/>
              <a:gd name="connsiteY5" fmla="*/ 1 h 6647543"/>
              <a:gd name="connsiteX6" fmla="*/ 145143 w 7590972"/>
              <a:gd name="connsiteY6" fmla="*/ 6545943 h 6647543"/>
              <a:gd name="connsiteX0" fmla="*/ 0 w 7518401"/>
              <a:gd name="connsiteY0" fmla="*/ 6531429 h 6647543"/>
              <a:gd name="connsiteX1" fmla="*/ 7474857 w 7518401"/>
              <a:gd name="connsiteY1" fmla="*/ 6647543 h 6647543"/>
              <a:gd name="connsiteX2" fmla="*/ 7518401 w 7518401"/>
              <a:gd name="connsiteY2" fmla="*/ 972457 h 6647543"/>
              <a:gd name="connsiteX3" fmla="*/ 4412343 w 7518401"/>
              <a:gd name="connsiteY3" fmla="*/ 1001486 h 6647543"/>
              <a:gd name="connsiteX4" fmla="*/ 4412343 w 7518401"/>
              <a:gd name="connsiteY4" fmla="*/ 0 h 6647543"/>
              <a:gd name="connsiteX5" fmla="*/ 29029 w 7518401"/>
              <a:gd name="connsiteY5" fmla="*/ 58058 h 6647543"/>
              <a:gd name="connsiteX6" fmla="*/ 72572 w 7518401"/>
              <a:gd name="connsiteY6" fmla="*/ 6545943 h 6647543"/>
              <a:gd name="connsiteX0" fmla="*/ 0 w 7518401"/>
              <a:gd name="connsiteY0" fmla="*/ 6560458 h 6676572"/>
              <a:gd name="connsiteX1" fmla="*/ 7474857 w 7518401"/>
              <a:gd name="connsiteY1" fmla="*/ 6676572 h 6676572"/>
              <a:gd name="connsiteX2" fmla="*/ 7518401 w 7518401"/>
              <a:gd name="connsiteY2" fmla="*/ 1001486 h 6676572"/>
              <a:gd name="connsiteX3" fmla="*/ 4412343 w 7518401"/>
              <a:gd name="connsiteY3" fmla="*/ 1030515 h 6676572"/>
              <a:gd name="connsiteX4" fmla="*/ 4426858 w 7518401"/>
              <a:gd name="connsiteY4" fmla="*/ 0 h 6676572"/>
              <a:gd name="connsiteX5" fmla="*/ 29029 w 7518401"/>
              <a:gd name="connsiteY5" fmla="*/ 87087 h 6676572"/>
              <a:gd name="connsiteX6" fmla="*/ 72572 w 7518401"/>
              <a:gd name="connsiteY6" fmla="*/ 6574972 h 6676572"/>
              <a:gd name="connsiteX0" fmla="*/ 0 w 7518401"/>
              <a:gd name="connsiteY0" fmla="*/ 6473371 h 6589485"/>
              <a:gd name="connsiteX1" fmla="*/ 7474857 w 7518401"/>
              <a:gd name="connsiteY1" fmla="*/ 6589485 h 6589485"/>
              <a:gd name="connsiteX2" fmla="*/ 7518401 w 7518401"/>
              <a:gd name="connsiteY2" fmla="*/ 914399 h 6589485"/>
              <a:gd name="connsiteX3" fmla="*/ 4412343 w 7518401"/>
              <a:gd name="connsiteY3" fmla="*/ 943428 h 6589485"/>
              <a:gd name="connsiteX4" fmla="*/ 4383120 w 7518401"/>
              <a:gd name="connsiteY4" fmla="*/ 21529 h 6589485"/>
              <a:gd name="connsiteX5" fmla="*/ 29029 w 7518401"/>
              <a:gd name="connsiteY5" fmla="*/ 0 h 6589485"/>
              <a:gd name="connsiteX6" fmla="*/ 72572 w 7518401"/>
              <a:gd name="connsiteY6" fmla="*/ 6487885 h 6589485"/>
              <a:gd name="connsiteX0" fmla="*/ 0 w 7518401"/>
              <a:gd name="connsiteY0" fmla="*/ 6473371 h 6589485"/>
              <a:gd name="connsiteX1" fmla="*/ 7474857 w 7518401"/>
              <a:gd name="connsiteY1" fmla="*/ 6589485 h 6589485"/>
              <a:gd name="connsiteX2" fmla="*/ 7518401 w 7518401"/>
              <a:gd name="connsiteY2" fmla="*/ 914399 h 6589485"/>
              <a:gd name="connsiteX3" fmla="*/ 4339445 w 7518401"/>
              <a:gd name="connsiteY3" fmla="*/ 958944 h 6589485"/>
              <a:gd name="connsiteX4" fmla="*/ 4383120 w 7518401"/>
              <a:gd name="connsiteY4" fmla="*/ 21529 h 6589485"/>
              <a:gd name="connsiteX5" fmla="*/ 29029 w 7518401"/>
              <a:gd name="connsiteY5" fmla="*/ 0 h 6589485"/>
              <a:gd name="connsiteX6" fmla="*/ 72572 w 7518401"/>
              <a:gd name="connsiteY6" fmla="*/ 6487885 h 6589485"/>
              <a:gd name="connsiteX0" fmla="*/ 0 w 7474857"/>
              <a:gd name="connsiteY0" fmla="*/ 6473371 h 6589485"/>
              <a:gd name="connsiteX1" fmla="*/ 7474857 w 7474857"/>
              <a:gd name="connsiteY1" fmla="*/ 6589485 h 6589485"/>
              <a:gd name="connsiteX2" fmla="*/ 7416344 w 7474857"/>
              <a:gd name="connsiteY2" fmla="*/ 991982 h 6589485"/>
              <a:gd name="connsiteX3" fmla="*/ 4339445 w 7474857"/>
              <a:gd name="connsiteY3" fmla="*/ 958944 h 6589485"/>
              <a:gd name="connsiteX4" fmla="*/ 4383120 w 7474857"/>
              <a:gd name="connsiteY4" fmla="*/ 21529 h 6589485"/>
              <a:gd name="connsiteX5" fmla="*/ 29029 w 7474857"/>
              <a:gd name="connsiteY5" fmla="*/ 0 h 6589485"/>
              <a:gd name="connsiteX6" fmla="*/ 72572 w 7474857"/>
              <a:gd name="connsiteY6" fmla="*/ 6487885 h 6589485"/>
              <a:gd name="connsiteX0" fmla="*/ 0 w 7445699"/>
              <a:gd name="connsiteY0" fmla="*/ 6473371 h 6527419"/>
              <a:gd name="connsiteX1" fmla="*/ 7445699 w 7445699"/>
              <a:gd name="connsiteY1" fmla="*/ 6527419 h 6527419"/>
              <a:gd name="connsiteX2" fmla="*/ 7416344 w 7445699"/>
              <a:gd name="connsiteY2" fmla="*/ 991982 h 6527419"/>
              <a:gd name="connsiteX3" fmla="*/ 4339445 w 7445699"/>
              <a:gd name="connsiteY3" fmla="*/ 958944 h 6527419"/>
              <a:gd name="connsiteX4" fmla="*/ 4383120 w 7445699"/>
              <a:gd name="connsiteY4" fmla="*/ 21529 h 6527419"/>
              <a:gd name="connsiteX5" fmla="*/ 29029 w 7445699"/>
              <a:gd name="connsiteY5" fmla="*/ 0 h 6527419"/>
              <a:gd name="connsiteX6" fmla="*/ 72572 w 7445699"/>
              <a:gd name="connsiteY6" fmla="*/ 6487885 h 6527419"/>
              <a:gd name="connsiteX0" fmla="*/ 0 w 7445699"/>
              <a:gd name="connsiteY0" fmla="*/ 6473371 h 6527419"/>
              <a:gd name="connsiteX1" fmla="*/ 7445699 w 7445699"/>
              <a:gd name="connsiteY1" fmla="*/ 6527419 h 6527419"/>
              <a:gd name="connsiteX2" fmla="*/ 7416344 w 7445699"/>
              <a:gd name="connsiteY2" fmla="*/ 991982 h 6527419"/>
              <a:gd name="connsiteX3" fmla="*/ 4339445 w 7445699"/>
              <a:gd name="connsiteY3" fmla="*/ 958944 h 6527419"/>
              <a:gd name="connsiteX4" fmla="*/ 4383120 w 7445699"/>
              <a:gd name="connsiteY4" fmla="*/ 21529 h 6527419"/>
              <a:gd name="connsiteX5" fmla="*/ 29029 w 7445699"/>
              <a:gd name="connsiteY5" fmla="*/ 0 h 6527419"/>
              <a:gd name="connsiteX6" fmla="*/ 918183 w 7445699"/>
              <a:gd name="connsiteY6" fmla="*/ 4827614 h 6527419"/>
              <a:gd name="connsiteX0" fmla="*/ 0 w 7445699"/>
              <a:gd name="connsiteY0" fmla="*/ 6473371 h 6527419"/>
              <a:gd name="connsiteX1" fmla="*/ 7445699 w 7445699"/>
              <a:gd name="connsiteY1" fmla="*/ 6527419 h 6527419"/>
              <a:gd name="connsiteX2" fmla="*/ 7416344 w 7445699"/>
              <a:gd name="connsiteY2" fmla="*/ 991982 h 6527419"/>
              <a:gd name="connsiteX3" fmla="*/ 4339445 w 7445699"/>
              <a:gd name="connsiteY3" fmla="*/ 958944 h 6527419"/>
              <a:gd name="connsiteX4" fmla="*/ 4383120 w 7445699"/>
              <a:gd name="connsiteY4" fmla="*/ 21529 h 6527419"/>
              <a:gd name="connsiteX5" fmla="*/ 29029 w 7445699"/>
              <a:gd name="connsiteY5" fmla="*/ 0 h 6527419"/>
              <a:gd name="connsiteX6" fmla="*/ 14253 w 7445699"/>
              <a:gd name="connsiteY6" fmla="*/ 6441336 h 6527419"/>
              <a:gd name="connsiteX0" fmla="*/ 0 w 7941207"/>
              <a:gd name="connsiteY0" fmla="*/ 6473371 h 6527419"/>
              <a:gd name="connsiteX1" fmla="*/ 7445699 w 7941207"/>
              <a:gd name="connsiteY1" fmla="*/ 6527419 h 6527419"/>
              <a:gd name="connsiteX2" fmla="*/ 7941207 w 7941207"/>
              <a:gd name="connsiteY2" fmla="*/ 836817 h 6527419"/>
              <a:gd name="connsiteX3" fmla="*/ 4339445 w 7941207"/>
              <a:gd name="connsiteY3" fmla="*/ 958944 h 6527419"/>
              <a:gd name="connsiteX4" fmla="*/ 4383120 w 7941207"/>
              <a:gd name="connsiteY4" fmla="*/ 21529 h 6527419"/>
              <a:gd name="connsiteX5" fmla="*/ 29029 w 7941207"/>
              <a:gd name="connsiteY5" fmla="*/ 0 h 6527419"/>
              <a:gd name="connsiteX6" fmla="*/ 14253 w 7941207"/>
              <a:gd name="connsiteY6" fmla="*/ 6441336 h 6527419"/>
              <a:gd name="connsiteX0" fmla="*/ 0 w 7941207"/>
              <a:gd name="connsiteY0" fmla="*/ 6473371 h 6527419"/>
              <a:gd name="connsiteX1" fmla="*/ 7445699 w 7941207"/>
              <a:gd name="connsiteY1" fmla="*/ 6527419 h 6527419"/>
              <a:gd name="connsiteX2" fmla="*/ 7941207 w 7941207"/>
              <a:gd name="connsiteY2" fmla="*/ 836817 h 6527419"/>
              <a:gd name="connsiteX3" fmla="*/ 4339446 w 7941207"/>
              <a:gd name="connsiteY3" fmla="*/ 865846 h 6527419"/>
              <a:gd name="connsiteX4" fmla="*/ 4383120 w 7941207"/>
              <a:gd name="connsiteY4" fmla="*/ 21529 h 6527419"/>
              <a:gd name="connsiteX5" fmla="*/ 29029 w 7941207"/>
              <a:gd name="connsiteY5" fmla="*/ 0 h 6527419"/>
              <a:gd name="connsiteX6" fmla="*/ 14253 w 7941207"/>
              <a:gd name="connsiteY6" fmla="*/ 6441336 h 6527419"/>
              <a:gd name="connsiteX0" fmla="*/ 0 w 7970561"/>
              <a:gd name="connsiteY0" fmla="*/ 6473371 h 6473371"/>
              <a:gd name="connsiteX1" fmla="*/ 7970561 w 7970561"/>
              <a:gd name="connsiteY1" fmla="*/ 6170539 h 6473371"/>
              <a:gd name="connsiteX2" fmla="*/ 7941207 w 7970561"/>
              <a:gd name="connsiteY2" fmla="*/ 836817 h 6473371"/>
              <a:gd name="connsiteX3" fmla="*/ 4339446 w 7970561"/>
              <a:gd name="connsiteY3" fmla="*/ 865846 h 6473371"/>
              <a:gd name="connsiteX4" fmla="*/ 4383120 w 7970561"/>
              <a:gd name="connsiteY4" fmla="*/ 21529 h 6473371"/>
              <a:gd name="connsiteX5" fmla="*/ 29029 w 7970561"/>
              <a:gd name="connsiteY5" fmla="*/ 0 h 6473371"/>
              <a:gd name="connsiteX6" fmla="*/ 14253 w 7970561"/>
              <a:gd name="connsiteY6" fmla="*/ 6441336 h 6473371"/>
              <a:gd name="connsiteX0" fmla="*/ 0 w 7970561"/>
              <a:gd name="connsiteY0" fmla="*/ 6473371 h 6473371"/>
              <a:gd name="connsiteX1" fmla="*/ 7970561 w 7970561"/>
              <a:gd name="connsiteY1" fmla="*/ 6170539 h 6473371"/>
              <a:gd name="connsiteX2" fmla="*/ 7941207 w 7970561"/>
              <a:gd name="connsiteY2" fmla="*/ 836817 h 6473371"/>
              <a:gd name="connsiteX3" fmla="*/ 4339446 w 7970561"/>
              <a:gd name="connsiteY3" fmla="*/ 865846 h 6473371"/>
              <a:gd name="connsiteX4" fmla="*/ 4383120 w 7970561"/>
              <a:gd name="connsiteY4" fmla="*/ 21529 h 6473371"/>
              <a:gd name="connsiteX5" fmla="*/ 29029 w 7970561"/>
              <a:gd name="connsiteY5" fmla="*/ 0 h 6473371"/>
              <a:gd name="connsiteX6" fmla="*/ 14253 w 7970561"/>
              <a:gd name="connsiteY6" fmla="*/ 6099972 h 6473371"/>
              <a:gd name="connsiteX0" fmla="*/ 0 w 7985141"/>
              <a:gd name="connsiteY0" fmla="*/ 6100974 h 6170539"/>
              <a:gd name="connsiteX1" fmla="*/ 7985141 w 7985141"/>
              <a:gd name="connsiteY1" fmla="*/ 6170539 h 6170539"/>
              <a:gd name="connsiteX2" fmla="*/ 7955787 w 7985141"/>
              <a:gd name="connsiteY2" fmla="*/ 836817 h 6170539"/>
              <a:gd name="connsiteX3" fmla="*/ 4354026 w 7985141"/>
              <a:gd name="connsiteY3" fmla="*/ 865846 h 6170539"/>
              <a:gd name="connsiteX4" fmla="*/ 4397700 w 7985141"/>
              <a:gd name="connsiteY4" fmla="*/ 21529 h 6170539"/>
              <a:gd name="connsiteX5" fmla="*/ 43609 w 7985141"/>
              <a:gd name="connsiteY5" fmla="*/ 0 h 6170539"/>
              <a:gd name="connsiteX6" fmla="*/ 28833 w 7985141"/>
              <a:gd name="connsiteY6" fmla="*/ 6099972 h 6170539"/>
              <a:gd name="connsiteX0" fmla="*/ 0 w 7985141"/>
              <a:gd name="connsiteY0" fmla="*/ 6100974 h 6170539"/>
              <a:gd name="connsiteX1" fmla="*/ 7985141 w 7985141"/>
              <a:gd name="connsiteY1" fmla="*/ 6170539 h 6170539"/>
              <a:gd name="connsiteX2" fmla="*/ 7955787 w 7985141"/>
              <a:gd name="connsiteY2" fmla="*/ 836817 h 6170539"/>
              <a:gd name="connsiteX3" fmla="*/ 4354026 w 7985141"/>
              <a:gd name="connsiteY3" fmla="*/ 865846 h 6170539"/>
              <a:gd name="connsiteX4" fmla="*/ 4397700 w 7985141"/>
              <a:gd name="connsiteY4" fmla="*/ 21529 h 6170539"/>
              <a:gd name="connsiteX5" fmla="*/ 43609 w 7985141"/>
              <a:gd name="connsiteY5" fmla="*/ 0 h 6170539"/>
              <a:gd name="connsiteX6" fmla="*/ 57992 w 7985141"/>
              <a:gd name="connsiteY6" fmla="*/ 6162038 h 6170539"/>
              <a:gd name="connsiteX0" fmla="*/ 37426 w 7942197"/>
              <a:gd name="connsiteY0" fmla="*/ 6190583 h 6190583"/>
              <a:gd name="connsiteX1" fmla="*/ 7942197 w 7942197"/>
              <a:gd name="connsiteY1" fmla="*/ 6170539 h 6190583"/>
              <a:gd name="connsiteX2" fmla="*/ 7912843 w 7942197"/>
              <a:gd name="connsiteY2" fmla="*/ 836817 h 6190583"/>
              <a:gd name="connsiteX3" fmla="*/ 4311082 w 7942197"/>
              <a:gd name="connsiteY3" fmla="*/ 865846 h 6190583"/>
              <a:gd name="connsiteX4" fmla="*/ 4354756 w 7942197"/>
              <a:gd name="connsiteY4" fmla="*/ 21529 h 6190583"/>
              <a:gd name="connsiteX5" fmla="*/ 665 w 7942197"/>
              <a:gd name="connsiteY5" fmla="*/ 0 h 6190583"/>
              <a:gd name="connsiteX6" fmla="*/ 15048 w 7942197"/>
              <a:gd name="connsiteY6" fmla="*/ 6162038 h 6190583"/>
              <a:gd name="connsiteX0" fmla="*/ 37426 w 7942197"/>
              <a:gd name="connsiteY0" fmla="*/ 6190583 h 6190583"/>
              <a:gd name="connsiteX1" fmla="*/ 7942197 w 7942197"/>
              <a:gd name="connsiteY1" fmla="*/ 6170539 h 6190583"/>
              <a:gd name="connsiteX2" fmla="*/ 7912843 w 7942197"/>
              <a:gd name="connsiteY2" fmla="*/ 836817 h 6190583"/>
              <a:gd name="connsiteX3" fmla="*/ 4311082 w 7942197"/>
              <a:gd name="connsiteY3" fmla="*/ 865846 h 6190583"/>
              <a:gd name="connsiteX4" fmla="*/ 4354756 w 7942197"/>
              <a:gd name="connsiteY4" fmla="*/ 21529 h 6190583"/>
              <a:gd name="connsiteX5" fmla="*/ 665 w 7942197"/>
              <a:gd name="connsiteY5" fmla="*/ 0 h 6190583"/>
              <a:gd name="connsiteX6" fmla="*/ 15048 w 7942197"/>
              <a:gd name="connsiteY6" fmla="*/ 6072430 h 6190583"/>
              <a:gd name="connsiteX0" fmla="*/ 2982 w 7942197"/>
              <a:gd name="connsiteY0" fmla="*/ 6153925 h 6170539"/>
              <a:gd name="connsiteX1" fmla="*/ 7942197 w 7942197"/>
              <a:gd name="connsiteY1" fmla="*/ 6170539 h 6170539"/>
              <a:gd name="connsiteX2" fmla="*/ 7912843 w 7942197"/>
              <a:gd name="connsiteY2" fmla="*/ 836817 h 6170539"/>
              <a:gd name="connsiteX3" fmla="*/ 4311082 w 7942197"/>
              <a:gd name="connsiteY3" fmla="*/ 865846 h 6170539"/>
              <a:gd name="connsiteX4" fmla="*/ 4354756 w 7942197"/>
              <a:gd name="connsiteY4" fmla="*/ 21529 h 6170539"/>
              <a:gd name="connsiteX5" fmla="*/ 665 w 7942197"/>
              <a:gd name="connsiteY5" fmla="*/ 0 h 6170539"/>
              <a:gd name="connsiteX6" fmla="*/ 15048 w 7942197"/>
              <a:gd name="connsiteY6" fmla="*/ 6072430 h 6170539"/>
              <a:gd name="connsiteX0" fmla="*/ 3242 w 7942457"/>
              <a:gd name="connsiteY0" fmla="*/ 6153925 h 6170539"/>
              <a:gd name="connsiteX1" fmla="*/ 7942457 w 7942457"/>
              <a:gd name="connsiteY1" fmla="*/ 6170539 h 6170539"/>
              <a:gd name="connsiteX2" fmla="*/ 7913103 w 7942457"/>
              <a:gd name="connsiteY2" fmla="*/ 836817 h 6170539"/>
              <a:gd name="connsiteX3" fmla="*/ 4311342 w 7942457"/>
              <a:gd name="connsiteY3" fmla="*/ 865846 h 6170539"/>
              <a:gd name="connsiteX4" fmla="*/ 4355016 w 7942457"/>
              <a:gd name="connsiteY4" fmla="*/ 21529 h 6170539"/>
              <a:gd name="connsiteX5" fmla="*/ 925 w 7942457"/>
              <a:gd name="connsiteY5" fmla="*/ 0 h 6170539"/>
              <a:gd name="connsiteX6" fmla="*/ 7654 w 7942457"/>
              <a:gd name="connsiteY6" fmla="*/ 6141672 h 6170539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13103 w 7984555"/>
              <a:gd name="connsiteY2" fmla="*/ 836817 h 6153925"/>
              <a:gd name="connsiteX3" fmla="*/ 4311342 w 7984555"/>
              <a:gd name="connsiteY3" fmla="*/ 865846 h 6153925"/>
              <a:gd name="connsiteX4" fmla="*/ 4355016 w 7984555"/>
              <a:gd name="connsiteY4" fmla="*/ 21529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78164 w 7984555"/>
              <a:gd name="connsiteY2" fmla="*/ 747209 h 6153925"/>
              <a:gd name="connsiteX3" fmla="*/ 4311342 w 7984555"/>
              <a:gd name="connsiteY3" fmla="*/ 865846 h 6153925"/>
              <a:gd name="connsiteX4" fmla="*/ 4355016 w 7984555"/>
              <a:gd name="connsiteY4" fmla="*/ 21529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78164 w 7984555"/>
              <a:gd name="connsiteY2" fmla="*/ 747209 h 6153925"/>
              <a:gd name="connsiteX3" fmla="*/ 4364922 w 7984555"/>
              <a:gd name="connsiteY3" fmla="*/ 759945 h 6153925"/>
              <a:gd name="connsiteX4" fmla="*/ 4355016 w 7984555"/>
              <a:gd name="connsiteY4" fmla="*/ 21529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3242 w 7984555"/>
              <a:gd name="connsiteY0" fmla="*/ 6169054 h 6169054"/>
              <a:gd name="connsiteX1" fmla="*/ 7984555 w 7984555"/>
              <a:gd name="connsiteY1" fmla="*/ 6157156 h 6169054"/>
              <a:gd name="connsiteX2" fmla="*/ 7978164 w 7984555"/>
              <a:gd name="connsiteY2" fmla="*/ 762338 h 6169054"/>
              <a:gd name="connsiteX3" fmla="*/ 4364922 w 7984555"/>
              <a:gd name="connsiteY3" fmla="*/ 775074 h 6169054"/>
              <a:gd name="connsiteX4" fmla="*/ 4389460 w 7984555"/>
              <a:gd name="connsiteY4" fmla="*/ 0 h 6169054"/>
              <a:gd name="connsiteX5" fmla="*/ 925 w 7984555"/>
              <a:gd name="connsiteY5" fmla="*/ 15129 h 6169054"/>
              <a:gd name="connsiteX6" fmla="*/ 7654 w 7984555"/>
              <a:gd name="connsiteY6" fmla="*/ 6156801 h 6169054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78164 w 7984555"/>
              <a:gd name="connsiteY2" fmla="*/ 758265 h 6164981"/>
              <a:gd name="connsiteX3" fmla="*/ 4364922 w 7984555"/>
              <a:gd name="connsiteY3" fmla="*/ 771001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78164 w 7984555"/>
              <a:gd name="connsiteY2" fmla="*/ 758265 h 6164981"/>
              <a:gd name="connsiteX3" fmla="*/ 4332882 w 7984555"/>
              <a:gd name="connsiteY3" fmla="*/ 850569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67484 w 7984555"/>
              <a:gd name="connsiteY2" fmla="*/ 860567 h 6164981"/>
              <a:gd name="connsiteX3" fmla="*/ 4332882 w 7984555"/>
              <a:gd name="connsiteY3" fmla="*/ 850569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67485 w 7984555"/>
              <a:gd name="connsiteY2" fmla="*/ 837833 h 6164981"/>
              <a:gd name="connsiteX3" fmla="*/ 4332882 w 7984555"/>
              <a:gd name="connsiteY3" fmla="*/ 850569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64981 h 6164981"/>
              <a:gd name="connsiteX1" fmla="*/ 7984555 w 7984555"/>
              <a:gd name="connsiteY1" fmla="*/ 6153083 h 6164981"/>
              <a:gd name="connsiteX2" fmla="*/ 7967485 w 7984555"/>
              <a:gd name="connsiteY2" fmla="*/ 837833 h 6164981"/>
              <a:gd name="connsiteX3" fmla="*/ 4802816 w 7984555"/>
              <a:gd name="connsiteY3" fmla="*/ 861935 h 6164981"/>
              <a:gd name="connsiteX4" fmla="*/ 4347362 w 7984555"/>
              <a:gd name="connsiteY4" fmla="*/ 0 h 6164981"/>
              <a:gd name="connsiteX5" fmla="*/ 925 w 7984555"/>
              <a:gd name="connsiteY5" fmla="*/ 11056 h 6164981"/>
              <a:gd name="connsiteX6" fmla="*/ 7654 w 7984555"/>
              <a:gd name="connsiteY6" fmla="*/ 6152728 h 6164981"/>
              <a:gd name="connsiteX0" fmla="*/ 3242 w 7984555"/>
              <a:gd name="connsiteY0" fmla="*/ 6153925 h 6153925"/>
              <a:gd name="connsiteX1" fmla="*/ 7984555 w 7984555"/>
              <a:gd name="connsiteY1" fmla="*/ 6142027 h 6153925"/>
              <a:gd name="connsiteX2" fmla="*/ 7967485 w 7984555"/>
              <a:gd name="connsiteY2" fmla="*/ 826777 h 6153925"/>
              <a:gd name="connsiteX3" fmla="*/ 4802816 w 7984555"/>
              <a:gd name="connsiteY3" fmla="*/ 850879 h 6153925"/>
              <a:gd name="connsiteX4" fmla="*/ 4790597 w 7984555"/>
              <a:gd name="connsiteY4" fmla="*/ 91245 h 6153925"/>
              <a:gd name="connsiteX5" fmla="*/ 925 w 7984555"/>
              <a:gd name="connsiteY5" fmla="*/ 0 h 6153925"/>
              <a:gd name="connsiteX6" fmla="*/ 7654 w 7984555"/>
              <a:gd name="connsiteY6" fmla="*/ 6141672 h 6153925"/>
              <a:gd name="connsiteX0" fmla="*/ 0 w 7981313"/>
              <a:gd name="connsiteY0" fmla="*/ 6114141 h 6114141"/>
              <a:gd name="connsiteX1" fmla="*/ 7981313 w 7981313"/>
              <a:gd name="connsiteY1" fmla="*/ 6102243 h 6114141"/>
              <a:gd name="connsiteX2" fmla="*/ 7964243 w 7981313"/>
              <a:gd name="connsiteY2" fmla="*/ 786993 h 6114141"/>
              <a:gd name="connsiteX3" fmla="*/ 4799574 w 7981313"/>
              <a:gd name="connsiteY3" fmla="*/ 811095 h 6114141"/>
              <a:gd name="connsiteX4" fmla="*/ 4787355 w 7981313"/>
              <a:gd name="connsiteY4" fmla="*/ 51461 h 6114141"/>
              <a:gd name="connsiteX5" fmla="*/ 40405 w 7981313"/>
              <a:gd name="connsiteY5" fmla="*/ 0 h 6114141"/>
              <a:gd name="connsiteX6" fmla="*/ 4412 w 7981313"/>
              <a:gd name="connsiteY6" fmla="*/ 6101888 h 6114141"/>
              <a:gd name="connsiteX0" fmla="*/ 0 w 7981313"/>
              <a:gd name="connsiteY0" fmla="*/ 6085723 h 6085723"/>
              <a:gd name="connsiteX1" fmla="*/ 7981313 w 7981313"/>
              <a:gd name="connsiteY1" fmla="*/ 6073825 h 6085723"/>
              <a:gd name="connsiteX2" fmla="*/ 7964243 w 7981313"/>
              <a:gd name="connsiteY2" fmla="*/ 758575 h 6085723"/>
              <a:gd name="connsiteX3" fmla="*/ 4799574 w 7981313"/>
              <a:gd name="connsiteY3" fmla="*/ 782677 h 6085723"/>
              <a:gd name="connsiteX4" fmla="*/ 4787355 w 7981313"/>
              <a:gd name="connsiteY4" fmla="*/ 23043 h 6085723"/>
              <a:gd name="connsiteX5" fmla="*/ 40405 w 7981313"/>
              <a:gd name="connsiteY5" fmla="*/ 0 h 6085723"/>
              <a:gd name="connsiteX6" fmla="*/ 4412 w 7981313"/>
              <a:gd name="connsiteY6" fmla="*/ 6073470 h 6085723"/>
              <a:gd name="connsiteX0" fmla="*/ 0 w 7981313"/>
              <a:gd name="connsiteY0" fmla="*/ 6085723 h 6085723"/>
              <a:gd name="connsiteX1" fmla="*/ 7981313 w 7981313"/>
              <a:gd name="connsiteY1" fmla="*/ 6073825 h 6085723"/>
              <a:gd name="connsiteX2" fmla="*/ 7964243 w 7981313"/>
              <a:gd name="connsiteY2" fmla="*/ 758575 h 6085723"/>
              <a:gd name="connsiteX3" fmla="*/ 4778213 w 7981313"/>
              <a:gd name="connsiteY3" fmla="*/ 782677 h 6085723"/>
              <a:gd name="connsiteX4" fmla="*/ 4787355 w 7981313"/>
              <a:gd name="connsiteY4" fmla="*/ 23043 h 6085723"/>
              <a:gd name="connsiteX5" fmla="*/ 40405 w 7981313"/>
              <a:gd name="connsiteY5" fmla="*/ 0 h 6085723"/>
              <a:gd name="connsiteX6" fmla="*/ 4412 w 7981313"/>
              <a:gd name="connsiteY6" fmla="*/ 6073470 h 6085723"/>
              <a:gd name="connsiteX0" fmla="*/ 265829 w 8247142"/>
              <a:gd name="connsiteY0" fmla="*/ 6062680 h 6062680"/>
              <a:gd name="connsiteX1" fmla="*/ 8247142 w 8247142"/>
              <a:gd name="connsiteY1" fmla="*/ 6050782 h 6062680"/>
              <a:gd name="connsiteX2" fmla="*/ 8230072 w 8247142"/>
              <a:gd name="connsiteY2" fmla="*/ 735532 h 6062680"/>
              <a:gd name="connsiteX3" fmla="*/ 5044042 w 8247142"/>
              <a:gd name="connsiteY3" fmla="*/ 759634 h 6062680"/>
              <a:gd name="connsiteX4" fmla="*/ 5053184 w 8247142"/>
              <a:gd name="connsiteY4" fmla="*/ 0 h 6062680"/>
              <a:gd name="connsiteX5" fmla="*/ 64 w 8247142"/>
              <a:gd name="connsiteY5" fmla="*/ 38053 h 6062680"/>
              <a:gd name="connsiteX6" fmla="*/ 270241 w 8247142"/>
              <a:gd name="connsiteY6" fmla="*/ 6050427 h 6062680"/>
              <a:gd name="connsiteX0" fmla="*/ 266497 w 8247810"/>
              <a:gd name="connsiteY0" fmla="*/ 6062680 h 6152255"/>
              <a:gd name="connsiteX1" fmla="*/ 8247810 w 8247810"/>
              <a:gd name="connsiteY1" fmla="*/ 6050782 h 6152255"/>
              <a:gd name="connsiteX2" fmla="*/ 8230740 w 8247810"/>
              <a:gd name="connsiteY2" fmla="*/ 735532 h 6152255"/>
              <a:gd name="connsiteX3" fmla="*/ 5044710 w 8247810"/>
              <a:gd name="connsiteY3" fmla="*/ 759634 h 6152255"/>
              <a:gd name="connsiteX4" fmla="*/ 5053852 w 8247810"/>
              <a:gd name="connsiteY4" fmla="*/ 0 h 6152255"/>
              <a:gd name="connsiteX5" fmla="*/ 732 w 8247810"/>
              <a:gd name="connsiteY5" fmla="*/ 38053 h 6152255"/>
              <a:gd name="connsiteX6" fmla="*/ 12578 w 8247810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230740 w 8659226"/>
              <a:gd name="connsiteY2" fmla="*/ 735532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623020 w 8659226"/>
              <a:gd name="connsiteY2" fmla="*/ 776263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623020 w 8659226"/>
              <a:gd name="connsiteY2" fmla="*/ 776263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66497 w 8659226"/>
              <a:gd name="connsiteY0" fmla="*/ 6062680 h 6152255"/>
              <a:gd name="connsiteX1" fmla="*/ 8659226 w 8659226"/>
              <a:gd name="connsiteY1" fmla="*/ 6122062 h 6152255"/>
              <a:gd name="connsiteX2" fmla="*/ 8623020 w 8659226"/>
              <a:gd name="connsiteY2" fmla="*/ 776263 h 6152255"/>
              <a:gd name="connsiteX3" fmla="*/ 5044710 w 8659226"/>
              <a:gd name="connsiteY3" fmla="*/ 759634 h 6152255"/>
              <a:gd name="connsiteX4" fmla="*/ 5053852 w 8659226"/>
              <a:gd name="connsiteY4" fmla="*/ 0 h 6152255"/>
              <a:gd name="connsiteX5" fmla="*/ 732 w 8659226"/>
              <a:gd name="connsiteY5" fmla="*/ 38053 h 6152255"/>
              <a:gd name="connsiteX6" fmla="*/ 12578 w 8659226"/>
              <a:gd name="connsiteY6" fmla="*/ 6152255 h 6152255"/>
              <a:gd name="connsiteX0" fmla="*/ 256929 w 8659226"/>
              <a:gd name="connsiteY0" fmla="*/ 6174690 h 6174690"/>
              <a:gd name="connsiteX1" fmla="*/ 8659226 w 8659226"/>
              <a:gd name="connsiteY1" fmla="*/ 6122062 h 6174690"/>
              <a:gd name="connsiteX2" fmla="*/ 8623020 w 8659226"/>
              <a:gd name="connsiteY2" fmla="*/ 776263 h 6174690"/>
              <a:gd name="connsiteX3" fmla="*/ 5044710 w 8659226"/>
              <a:gd name="connsiteY3" fmla="*/ 759634 h 6174690"/>
              <a:gd name="connsiteX4" fmla="*/ 5053852 w 8659226"/>
              <a:gd name="connsiteY4" fmla="*/ 0 h 6174690"/>
              <a:gd name="connsiteX5" fmla="*/ 732 w 8659226"/>
              <a:gd name="connsiteY5" fmla="*/ 38053 h 6174690"/>
              <a:gd name="connsiteX6" fmla="*/ 12578 w 8659226"/>
              <a:gd name="connsiteY6" fmla="*/ 6152255 h 6174690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266497 w 8659226"/>
              <a:gd name="connsiteY0" fmla="*/ 6154325 h 6154325"/>
              <a:gd name="connsiteX1" fmla="*/ 8659226 w 8659226"/>
              <a:gd name="connsiteY1" fmla="*/ 6122062 h 6154325"/>
              <a:gd name="connsiteX2" fmla="*/ 8623020 w 8659226"/>
              <a:gd name="connsiteY2" fmla="*/ 776263 h 6154325"/>
              <a:gd name="connsiteX3" fmla="*/ 5044710 w 8659226"/>
              <a:gd name="connsiteY3" fmla="*/ 759634 h 6154325"/>
              <a:gd name="connsiteX4" fmla="*/ 5053852 w 8659226"/>
              <a:gd name="connsiteY4" fmla="*/ 0 h 6154325"/>
              <a:gd name="connsiteX5" fmla="*/ 732 w 8659226"/>
              <a:gd name="connsiteY5" fmla="*/ 38053 h 6154325"/>
              <a:gd name="connsiteX6" fmla="*/ 12578 w 8659226"/>
              <a:gd name="connsiteY6" fmla="*/ 6152255 h 6154325"/>
              <a:gd name="connsiteX0" fmla="*/ 17734 w 8659226"/>
              <a:gd name="connsiteY0" fmla="*/ 6164508 h 6164508"/>
              <a:gd name="connsiteX1" fmla="*/ 8659226 w 8659226"/>
              <a:gd name="connsiteY1" fmla="*/ 6122062 h 6164508"/>
              <a:gd name="connsiteX2" fmla="*/ 8623020 w 8659226"/>
              <a:gd name="connsiteY2" fmla="*/ 776263 h 6164508"/>
              <a:gd name="connsiteX3" fmla="*/ 5044710 w 8659226"/>
              <a:gd name="connsiteY3" fmla="*/ 759634 h 6164508"/>
              <a:gd name="connsiteX4" fmla="*/ 5053852 w 8659226"/>
              <a:gd name="connsiteY4" fmla="*/ 0 h 6164508"/>
              <a:gd name="connsiteX5" fmla="*/ 732 w 8659226"/>
              <a:gd name="connsiteY5" fmla="*/ 38053 h 6164508"/>
              <a:gd name="connsiteX6" fmla="*/ 12578 w 8659226"/>
              <a:gd name="connsiteY6" fmla="*/ 6152255 h 6164508"/>
              <a:gd name="connsiteX0" fmla="*/ 18249 w 8659741"/>
              <a:gd name="connsiteY0" fmla="*/ 6164508 h 6164508"/>
              <a:gd name="connsiteX1" fmla="*/ 8659741 w 8659741"/>
              <a:gd name="connsiteY1" fmla="*/ 6122062 h 6164508"/>
              <a:gd name="connsiteX2" fmla="*/ 8623535 w 8659741"/>
              <a:gd name="connsiteY2" fmla="*/ 776263 h 6164508"/>
              <a:gd name="connsiteX3" fmla="*/ 5045225 w 8659741"/>
              <a:gd name="connsiteY3" fmla="*/ 759634 h 6164508"/>
              <a:gd name="connsiteX4" fmla="*/ 5054367 w 8659741"/>
              <a:gd name="connsiteY4" fmla="*/ 0 h 6164508"/>
              <a:gd name="connsiteX5" fmla="*/ 1247 w 8659741"/>
              <a:gd name="connsiteY5" fmla="*/ 38053 h 6164508"/>
              <a:gd name="connsiteX6" fmla="*/ 13093 w 8659741"/>
              <a:gd name="connsiteY6" fmla="*/ 6152255 h 6164508"/>
              <a:gd name="connsiteX0" fmla="*/ 36681 w 8678173"/>
              <a:gd name="connsiteY0" fmla="*/ 6164508 h 6164508"/>
              <a:gd name="connsiteX1" fmla="*/ 8678173 w 8678173"/>
              <a:gd name="connsiteY1" fmla="*/ 6122062 h 6164508"/>
              <a:gd name="connsiteX2" fmla="*/ 8641967 w 8678173"/>
              <a:gd name="connsiteY2" fmla="*/ 776263 h 6164508"/>
              <a:gd name="connsiteX3" fmla="*/ 5063657 w 8678173"/>
              <a:gd name="connsiteY3" fmla="*/ 759634 h 6164508"/>
              <a:gd name="connsiteX4" fmla="*/ 5072799 w 8678173"/>
              <a:gd name="connsiteY4" fmla="*/ 0 h 6164508"/>
              <a:gd name="connsiteX5" fmla="*/ 543 w 8678173"/>
              <a:gd name="connsiteY5" fmla="*/ 17687 h 6164508"/>
              <a:gd name="connsiteX6" fmla="*/ 31525 w 8678173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41424 w 8677630"/>
              <a:gd name="connsiteY2" fmla="*/ 776263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70127 w 8677630"/>
              <a:gd name="connsiteY2" fmla="*/ 786446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70127 w 8677630"/>
              <a:gd name="connsiteY2" fmla="*/ 786446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  <a:gd name="connsiteX0" fmla="*/ 36138 w 8677630"/>
              <a:gd name="connsiteY0" fmla="*/ 6164508 h 6164508"/>
              <a:gd name="connsiteX1" fmla="*/ 8677630 w 8677630"/>
              <a:gd name="connsiteY1" fmla="*/ 6122062 h 6164508"/>
              <a:gd name="connsiteX2" fmla="*/ 8670127 w 8677630"/>
              <a:gd name="connsiteY2" fmla="*/ 786446 h 6164508"/>
              <a:gd name="connsiteX3" fmla="*/ 5063114 w 8677630"/>
              <a:gd name="connsiteY3" fmla="*/ 759634 h 6164508"/>
              <a:gd name="connsiteX4" fmla="*/ 5072256 w 8677630"/>
              <a:gd name="connsiteY4" fmla="*/ 0 h 6164508"/>
              <a:gd name="connsiteX5" fmla="*/ 0 w 8677630"/>
              <a:gd name="connsiteY5" fmla="*/ 17687 h 6164508"/>
              <a:gd name="connsiteX6" fmla="*/ 30982 w 8677630"/>
              <a:gd name="connsiteY6" fmla="*/ 6152255 h 616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7630" h="6164508">
                <a:moveTo>
                  <a:pt x="36138" y="6164508"/>
                </a:moveTo>
                <a:lnTo>
                  <a:pt x="8677630" y="6122062"/>
                </a:lnTo>
                <a:lnTo>
                  <a:pt x="8670127" y="786446"/>
                </a:lnTo>
                <a:lnTo>
                  <a:pt x="5063114" y="759634"/>
                </a:lnTo>
                <a:lnTo>
                  <a:pt x="5072256" y="0"/>
                </a:lnTo>
                <a:lnTo>
                  <a:pt x="0" y="17687"/>
                </a:lnTo>
                <a:cubicBezTo>
                  <a:pt x="15491" y="3084971"/>
                  <a:pt x="25059" y="3095154"/>
                  <a:pt x="30982" y="6152255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0" tIns="900000" rIns="180000" bIns="180000" numCol="1" rtlCol="0" anchor="t" anchorCtr="0"/>
          <a:lstStyle/>
          <a:p>
            <a:r>
              <a:rPr lang="en-US" sz="3200" dirty="0" smtClean="0">
                <a:solidFill>
                  <a:schemeClr val="tx1"/>
                </a:solidFill>
                <a:latin typeface="Liberation Sans Narrow" panose="020B0606020202030204" pitchFamily="34" charset="0"/>
              </a:rPr>
              <a:t>Vector drawing is a useful ICT skill. E.g.  drawings in Word or PowerPoint, illustrations in learning materials, shapes for computer animations.</a:t>
            </a:r>
            <a:endParaRPr lang="en-US" sz="3200" dirty="0">
              <a:solidFill>
                <a:schemeClr val="tx1"/>
              </a:solidFill>
              <a:latin typeface="Liberation Sans Narrow" panose="020B060602020203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97850" y="16628008"/>
            <a:ext cx="3287160" cy="843477"/>
          </a:xfrm>
          <a:prstGeom prst="rect">
            <a:avLst/>
          </a:prstGeom>
        </p:spPr>
        <p:txBody>
          <a:bodyPr wrap="none" rIns="180000" bIns="180000">
            <a:spAutoFit/>
          </a:bodyPr>
          <a:lstStyle/>
          <a:p>
            <a:r>
              <a:rPr lang="en-US" sz="4000" b="1" dirty="0" smtClean="0">
                <a:latin typeface="Liberation Sans Narrow" panose="020B0606020202030204" pitchFamily="34" charset="0"/>
              </a:rPr>
              <a:t>Vector drawing</a:t>
            </a:r>
            <a:endParaRPr lang="en-US" sz="4000" b="1" dirty="0">
              <a:latin typeface="Liberation Sans Narrow" panose="020B0606020202030204" pitchFamily="34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8" y="17577431"/>
            <a:ext cx="4256978" cy="3536839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519561" y="500083"/>
            <a:ext cx="1142354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600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embroidery </a:t>
            </a:r>
            <a:br>
              <a:rPr lang="en-US" sz="9600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to teach ICT skills</a:t>
            </a:r>
            <a:endParaRPr lang="en-US" sz="9600" spc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11351666" y="29434442"/>
            <a:ext cx="4073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http://tecfa.unige.ch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892" y="24794410"/>
            <a:ext cx="4147200" cy="311040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199" y="24794410"/>
            <a:ext cx="5532946" cy="3110745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807" y="24794410"/>
            <a:ext cx="4128850" cy="311040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756" y="24794410"/>
            <a:ext cx="2849221" cy="311040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060" y="19556589"/>
            <a:ext cx="7080784" cy="4720523"/>
          </a:xfrm>
          <a:prstGeom prst="rect">
            <a:avLst/>
          </a:prstGeom>
        </p:spPr>
      </p:pic>
      <p:grpSp>
        <p:nvGrpSpPr>
          <p:cNvPr id="190" name="Group 189"/>
          <p:cNvGrpSpPr/>
          <p:nvPr/>
        </p:nvGrpSpPr>
        <p:grpSpPr>
          <a:xfrm>
            <a:off x="22029123" y="29018873"/>
            <a:ext cx="4457367" cy="952381"/>
            <a:chOff x="20129143" y="28567806"/>
            <a:chExt cx="4457367" cy="952381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9143" y="28573877"/>
              <a:ext cx="945095" cy="945095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5043" y="28573877"/>
              <a:ext cx="945095" cy="945095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0943" y="28567806"/>
              <a:ext cx="952381" cy="95238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4129" y="28567806"/>
              <a:ext cx="952381" cy="952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0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50800">
          <a:solidFill>
            <a:schemeClr val="tx1"/>
          </a:solidFill>
        </a:ln>
      </a:spPr>
      <a:bodyPr rtlCol="0" anchor="ctr"/>
      <a:lstStyle>
        <a:defPPr algn="ctr">
          <a:defRPr sz="3600" b="1" dirty="0" err="1" smtClean="0">
            <a:solidFill>
              <a:schemeClr val="tx1"/>
            </a:solidFill>
            <a:latin typeface="Liberation Sans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600" dirty="0" err="1" smtClean="0">
            <a:latin typeface="Liberation Sans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416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Liberation Sans Narrow</vt:lpstr>
      <vt:lpstr>Times New Roman</vt:lpstr>
      <vt:lpstr>Thème Office</vt:lpstr>
      <vt:lpstr>PowerPoint Presentation</vt:lpstr>
    </vt:vector>
  </TitlesOfParts>
  <Company>University of Geneva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Embroidery for ICT learning</dc:title>
  <dc:creator/>
  <cp:lastModifiedBy>Daniel K. Schneider</cp:lastModifiedBy>
  <cp:revision>64</cp:revision>
  <cp:lastPrinted>2019-10-16T14:05:30Z</cp:lastPrinted>
  <dcterms:created xsi:type="dcterms:W3CDTF">2011-11-23T15:39:26Z</dcterms:created>
  <dcterms:modified xsi:type="dcterms:W3CDTF">2019-10-16T15:36:39Z</dcterms:modified>
</cp:coreProperties>
</file>